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4817" r:id="rId2"/>
    <p:sldId id="4845" r:id="rId3"/>
    <p:sldId id="266" r:id="rId4"/>
    <p:sldId id="256" r:id="rId5"/>
    <p:sldId id="4835" r:id="rId6"/>
    <p:sldId id="4847" r:id="rId7"/>
    <p:sldId id="4839" r:id="rId8"/>
    <p:sldId id="4856" r:id="rId9"/>
    <p:sldId id="4819" r:id="rId10"/>
    <p:sldId id="4821" r:id="rId11"/>
    <p:sldId id="4818" r:id="rId12"/>
    <p:sldId id="4820" r:id="rId13"/>
    <p:sldId id="4822" r:id="rId14"/>
    <p:sldId id="4823" r:id="rId15"/>
    <p:sldId id="4824" r:id="rId16"/>
    <p:sldId id="4844" r:id="rId17"/>
    <p:sldId id="4826" r:id="rId18"/>
    <p:sldId id="4827" r:id="rId19"/>
    <p:sldId id="268" r:id="rId20"/>
    <p:sldId id="4838" r:id="rId21"/>
    <p:sldId id="4872" r:id="rId22"/>
    <p:sldId id="4874" r:id="rId23"/>
    <p:sldId id="4848" r:id="rId24"/>
    <p:sldId id="4840" r:id="rId25"/>
    <p:sldId id="4828" r:id="rId26"/>
    <p:sldId id="4830" r:id="rId27"/>
    <p:sldId id="4861" r:id="rId28"/>
    <p:sldId id="4867" r:id="rId29"/>
    <p:sldId id="4862" r:id="rId30"/>
    <p:sldId id="4863" r:id="rId31"/>
    <p:sldId id="4864" r:id="rId32"/>
    <p:sldId id="4866" r:id="rId33"/>
    <p:sldId id="4870" r:id="rId34"/>
    <p:sldId id="4843" r:id="rId35"/>
    <p:sldId id="4829" r:id="rId36"/>
    <p:sldId id="4851" r:id="rId37"/>
    <p:sldId id="4852" r:id="rId38"/>
    <p:sldId id="4853" r:id="rId39"/>
    <p:sldId id="275" r:id="rId40"/>
    <p:sldId id="276" r:id="rId41"/>
    <p:sldId id="285" r:id="rId42"/>
    <p:sldId id="279" r:id="rId43"/>
    <p:sldId id="278" r:id="rId44"/>
    <p:sldId id="277" r:id="rId45"/>
    <p:sldId id="4849" r:id="rId46"/>
    <p:sldId id="281" r:id="rId47"/>
    <p:sldId id="282" r:id="rId48"/>
    <p:sldId id="4855" r:id="rId49"/>
    <p:sldId id="4858" r:id="rId50"/>
    <p:sldId id="4857" r:id="rId51"/>
    <p:sldId id="4869" r:id="rId52"/>
    <p:sldId id="4871" r:id="rId53"/>
    <p:sldId id="4831" r:id="rId54"/>
    <p:sldId id="4873" r:id="rId55"/>
    <p:sldId id="4859" r:id="rId56"/>
    <p:sldId id="4868" r:id="rId57"/>
    <p:sldId id="4865" r:id="rId58"/>
    <p:sldId id="4860" r:id="rId59"/>
    <p:sldId id="265"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E5D3ED-9227-1BBA-C752-F83A8E2283E8}" name="Chong Siow Yen" initials="CSY" userId="9356c2b12e6d79d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9FF"/>
    <a:srgbClr val="F4CCCC"/>
    <a:srgbClr val="CF0A2C"/>
    <a:srgbClr val="EE1A37"/>
    <a:srgbClr val="3C3C40"/>
    <a:srgbClr val="F2F9FF"/>
    <a:srgbClr val="D7E4F4"/>
    <a:srgbClr val="FD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D788FD-BE9D-A749-9048-301963827340}" v="1565" dt="2023-10-03T12:18:57.71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737"/>
  </p:normalViewPr>
  <p:slideViewPr>
    <p:cSldViewPr snapToGrid="0">
      <p:cViewPr varScale="1">
        <p:scale>
          <a:sx n="126" d="100"/>
          <a:sy n="126" d="100"/>
        </p:scale>
        <p:origin x="23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g Jie Tan" userId="307da7c36da67b97" providerId="Windows Live" clId="Web-{A2DA8521-F489-45B0-84EE-EB34048421BA}"/>
    <pc:docChg chg="modSld">
      <pc:chgData name="Jing Jie Tan" userId="307da7c36da67b97" providerId="Windows Live" clId="Web-{A2DA8521-F489-45B0-84EE-EB34048421BA}" dt="2023-09-16T11:07:31.501" v="1"/>
      <pc:docMkLst>
        <pc:docMk/>
      </pc:docMkLst>
      <pc:sldChg chg="modSp">
        <pc:chgData name="Jing Jie Tan" userId="307da7c36da67b97" providerId="Windows Live" clId="Web-{A2DA8521-F489-45B0-84EE-EB34048421BA}" dt="2023-09-16T11:07:31.501" v="1"/>
        <pc:sldMkLst>
          <pc:docMk/>
          <pc:sldMk cId="2557809423" sldId="4817"/>
        </pc:sldMkLst>
        <pc:picChg chg="mod modCrop">
          <ac:chgData name="Jing Jie Tan" userId="307da7c36da67b97" providerId="Windows Live" clId="Web-{A2DA8521-F489-45B0-84EE-EB34048421BA}" dt="2023-09-16T11:07:31.501" v="1"/>
          <ac:picMkLst>
            <pc:docMk/>
            <pc:sldMk cId="2557809423" sldId="4817"/>
            <ac:picMk id="7" creationId="{649322FA-3F30-BFC8-689A-857A76BCA2B2}"/>
          </ac:picMkLst>
        </pc:picChg>
      </pc:sldChg>
    </pc:docChg>
  </pc:docChgLst>
  <pc:docChgLst>
    <pc:chgData name="Guest User" providerId="Windows Live" clId="Web-{9D77F16B-5DF6-481B-BCB7-F89A1236ABE8}"/>
    <pc:docChg chg="addSld delSld modSld">
      <pc:chgData name="Guest User" userId="" providerId="Windows Live" clId="Web-{9D77F16B-5DF6-481B-BCB7-F89A1236ABE8}" dt="2023-08-28T09:55:34.830" v="7"/>
      <pc:docMkLst>
        <pc:docMk/>
      </pc:docMkLst>
      <pc:sldChg chg="addSp delSp modSp add del replId">
        <pc:chgData name="Guest User" userId="" providerId="Windows Live" clId="Web-{9D77F16B-5DF6-481B-BCB7-F89A1236ABE8}" dt="2023-08-28T09:52:10.325" v="5"/>
        <pc:sldMkLst>
          <pc:docMk/>
          <pc:sldMk cId="214249285" sldId="4856"/>
        </pc:sldMkLst>
        <pc:spChg chg="add mod">
          <ac:chgData name="Guest User" userId="" providerId="Windows Live" clId="Web-{9D77F16B-5DF6-481B-BCB7-F89A1236ABE8}" dt="2023-08-28T09:51:41.090" v="1"/>
          <ac:spMkLst>
            <pc:docMk/>
            <pc:sldMk cId="214249285" sldId="4856"/>
            <ac:spMk id="4" creationId="{FFB41475-21EB-A4F9-FF73-3CD735CF7901}"/>
          </ac:spMkLst>
        </pc:spChg>
        <pc:spChg chg="add mod">
          <ac:chgData name="Guest User" userId="" providerId="Windows Live" clId="Web-{9D77F16B-5DF6-481B-BCB7-F89A1236ABE8}" dt="2023-08-28T09:51:45.934" v="4"/>
          <ac:spMkLst>
            <pc:docMk/>
            <pc:sldMk cId="214249285" sldId="4856"/>
            <ac:spMk id="6" creationId="{56FFE0DB-A52C-BFEC-BF9C-854D93106701}"/>
          </ac:spMkLst>
        </pc:spChg>
        <pc:spChg chg="del mod">
          <ac:chgData name="Guest User" userId="" providerId="Windows Live" clId="Web-{9D77F16B-5DF6-481B-BCB7-F89A1236ABE8}" dt="2023-08-28T09:51:45.934" v="4"/>
          <ac:spMkLst>
            <pc:docMk/>
            <pc:sldMk cId="214249285" sldId="4856"/>
            <ac:spMk id="756" creationId="{00000000-0000-0000-0000-000000000000}"/>
          </ac:spMkLst>
        </pc:spChg>
        <pc:spChg chg="del">
          <ac:chgData name="Guest User" userId="" providerId="Windows Live" clId="Web-{9D77F16B-5DF6-481B-BCB7-F89A1236ABE8}" dt="2023-08-28T09:51:41.090" v="1"/>
          <ac:spMkLst>
            <pc:docMk/>
            <pc:sldMk cId="214249285" sldId="4856"/>
            <ac:spMk id="757" creationId="{00000000-0000-0000-0000-000000000000}"/>
          </ac:spMkLst>
        </pc:spChg>
      </pc:sldChg>
      <pc:sldChg chg="add del replId">
        <pc:chgData name="Guest User" userId="" providerId="Windows Live" clId="Web-{9D77F16B-5DF6-481B-BCB7-F89A1236ABE8}" dt="2023-08-28T09:55:34.830" v="7"/>
        <pc:sldMkLst>
          <pc:docMk/>
          <pc:sldMk cId="3060569351" sldId="4856"/>
        </pc:sldMkLst>
      </pc:sldChg>
    </pc:docChg>
  </pc:docChgLst>
  <pc:docChgLst>
    <pc:chgData name="Jing Jie Tan" userId="307da7c36da67b97" providerId="Windows Live" clId="Web-{EDC6CE0A-7FAD-4C73-9435-F104FC3986BE}"/>
    <pc:docChg chg="modSld">
      <pc:chgData name="Jing Jie Tan" userId="307da7c36da67b97" providerId="Windows Live" clId="Web-{EDC6CE0A-7FAD-4C73-9435-F104FC3986BE}" dt="2023-09-16T04:15:04.390" v="14" actId="20577"/>
      <pc:docMkLst>
        <pc:docMk/>
      </pc:docMkLst>
      <pc:sldChg chg="addSp modSp">
        <pc:chgData name="Jing Jie Tan" userId="307da7c36da67b97" providerId="Windows Live" clId="Web-{EDC6CE0A-7FAD-4C73-9435-F104FC3986BE}" dt="2023-09-16T04:15:04.390" v="14" actId="20577"/>
        <pc:sldMkLst>
          <pc:docMk/>
          <pc:sldMk cId="2250487556" sldId="4838"/>
        </pc:sldMkLst>
        <pc:spChg chg="add mod">
          <ac:chgData name="Jing Jie Tan" userId="307da7c36da67b97" providerId="Windows Live" clId="Web-{EDC6CE0A-7FAD-4C73-9435-F104FC3986BE}" dt="2023-09-16T04:15:04.390" v="14" actId="20577"/>
          <ac:spMkLst>
            <pc:docMk/>
            <pc:sldMk cId="2250487556" sldId="4838"/>
            <ac:spMk id="9" creationId="{BCE376F4-DC85-BB40-F466-ED7DEB00E3E8}"/>
          </ac:spMkLst>
        </pc:spChg>
        <pc:picChg chg="add mod">
          <ac:chgData name="Jing Jie Tan" userId="307da7c36da67b97" providerId="Windows Live" clId="Web-{EDC6CE0A-7FAD-4C73-9435-F104FC3986BE}" dt="2023-09-16T04:14:46.155" v="1" actId="1076"/>
          <ac:picMkLst>
            <pc:docMk/>
            <pc:sldMk cId="2250487556" sldId="4838"/>
            <ac:picMk id="8" creationId="{3AAF2C82-878C-1A35-5814-53A7513AFDED}"/>
          </ac:picMkLst>
        </pc:picChg>
      </pc:sldChg>
    </pc:docChg>
  </pc:docChgLst>
  <pc:docChgLst>
    <pc:chgData name="Guest User" providerId="Windows Live" clId="Web-{D6CD72F0-1527-45D5-9BBE-7B77FD170DEE}"/>
    <pc:docChg chg="modSld">
      <pc:chgData name="Guest User" userId="" providerId="Windows Live" clId="Web-{D6CD72F0-1527-45D5-9BBE-7B77FD170DEE}" dt="2023-09-16T03:34:19.785" v="0"/>
      <pc:docMkLst>
        <pc:docMk/>
      </pc:docMkLst>
      <pc:sldChg chg="delSp">
        <pc:chgData name="Guest User" userId="" providerId="Windows Live" clId="Web-{D6CD72F0-1527-45D5-9BBE-7B77FD170DEE}" dt="2023-09-16T03:34:19.785" v="0"/>
        <pc:sldMkLst>
          <pc:docMk/>
          <pc:sldMk cId="1469464542" sldId="4856"/>
        </pc:sldMkLst>
        <pc:spChg chg="del">
          <ac:chgData name="Guest User" userId="" providerId="Windows Live" clId="Web-{D6CD72F0-1527-45D5-9BBE-7B77FD170DEE}" dt="2023-09-16T03:34:19.785" v="0"/>
          <ac:spMkLst>
            <pc:docMk/>
            <pc:sldMk cId="1469464542" sldId="4856"/>
            <ac:spMk id="4" creationId="{3D81EC72-6CCF-A162-C6B1-3AB547BE37FB}"/>
          </ac:spMkLst>
        </pc:spChg>
      </pc:sldChg>
    </pc:docChg>
  </pc:docChgLst>
  <pc:docChgLst>
    <pc:chgData name="Guest User" providerId="Windows Live" clId="Web-{EA5C9A50-DDD4-4CFC-83E5-CC0953573A16}"/>
    <pc:docChg chg="addSld delSld modSld">
      <pc:chgData name="Guest User" userId="" providerId="Windows Live" clId="Web-{EA5C9A50-DDD4-4CFC-83E5-CC0953573A16}" dt="2023-08-28T10:08:35.993" v="80"/>
      <pc:docMkLst>
        <pc:docMk/>
      </pc:docMkLst>
      <pc:sldChg chg="addSp delSp modSp add del replId">
        <pc:chgData name="Guest User" userId="" providerId="Windows Live" clId="Web-{EA5C9A50-DDD4-4CFC-83E5-CC0953573A16}" dt="2023-08-28T10:08:35.993" v="80"/>
        <pc:sldMkLst>
          <pc:docMk/>
          <pc:sldMk cId="2536258216" sldId="4856"/>
        </pc:sldMkLst>
        <pc:spChg chg="del">
          <ac:chgData name="Guest User" userId="" providerId="Windows Live" clId="Web-{EA5C9A50-DDD4-4CFC-83E5-CC0953573A16}" dt="2023-08-28T09:56:45.846" v="25"/>
          <ac:spMkLst>
            <pc:docMk/>
            <pc:sldMk cId="2536258216" sldId="4856"/>
            <ac:spMk id="693" creationId="{00000000-0000-0000-0000-000000000000}"/>
          </ac:spMkLst>
        </pc:spChg>
        <pc:spChg chg="del">
          <ac:chgData name="Guest User" userId="" providerId="Windows Live" clId="Web-{EA5C9A50-DDD4-4CFC-83E5-CC0953573A16}" dt="2023-08-28T09:56:43.393" v="12"/>
          <ac:spMkLst>
            <pc:docMk/>
            <pc:sldMk cId="2536258216" sldId="4856"/>
            <ac:spMk id="694" creationId="{00000000-0000-0000-0000-000000000000}"/>
          </ac:spMkLst>
        </pc:spChg>
        <pc:spChg chg="del">
          <ac:chgData name="Guest User" userId="" providerId="Windows Live" clId="Web-{EA5C9A50-DDD4-4CFC-83E5-CC0953573A16}" dt="2023-08-28T09:56:43.393" v="11"/>
          <ac:spMkLst>
            <pc:docMk/>
            <pc:sldMk cId="2536258216" sldId="4856"/>
            <ac:spMk id="695" creationId="{00000000-0000-0000-0000-000000000000}"/>
          </ac:spMkLst>
        </pc:spChg>
        <pc:spChg chg="del">
          <ac:chgData name="Guest User" userId="" providerId="Windows Live" clId="Web-{EA5C9A50-DDD4-4CFC-83E5-CC0953573A16}" dt="2023-08-28T09:56:43.393" v="10"/>
          <ac:spMkLst>
            <pc:docMk/>
            <pc:sldMk cId="2536258216" sldId="4856"/>
            <ac:spMk id="696" creationId="{00000000-0000-0000-0000-000000000000}"/>
          </ac:spMkLst>
        </pc:spChg>
        <pc:spChg chg="mod">
          <ac:chgData name="Guest User" userId="" providerId="Windows Live" clId="Web-{EA5C9A50-DDD4-4CFC-83E5-CC0953573A16}" dt="2023-08-28T09:59:16.944" v="79" actId="1076"/>
          <ac:spMkLst>
            <pc:docMk/>
            <pc:sldMk cId="2536258216" sldId="4856"/>
            <ac:spMk id="697" creationId="{00000000-0000-0000-0000-000000000000}"/>
          </ac:spMkLst>
        </pc:spChg>
        <pc:spChg chg="del">
          <ac:chgData name="Guest User" userId="" providerId="Windows Live" clId="Web-{EA5C9A50-DDD4-4CFC-83E5-CC0953573A16}" dt="2023-08-28T09:56:45.393" v="21"/>
          <ac:spMkLst>
            <pc:docMk/>
            <pc:sldMk cId="2536258216" sldId="4856"/>
            <ac:spMk id="722" creationId="{00000000-0000-0000-0000-000000000000}"/>
          </ac:spMkLst>
        </pc:spChg>
        <pc:spChg chg="del">
          <ac:chgData name="Guest User" userId="" providerId="Windows Live" clId="Web-{EA5C9A50-DDD4-4CFC-83E5-CC0953573A16}" dt="2023-08-28T09:56:45.393" v="20"/>
          <ac:spMkLst>
            <pc:docMk/>
            <pc:sldMk cId="2536258216" sldId="4856"/>
            <ac:spMk id="723" creationId="{00000000-0000-0000-0000-000000000000}"/>
          </ac:spMkLst>
        </pc:spChg>
        <pc:spChg chg="del">
          <ac:chgData name="Guest User" userId="" providerId="Windows Live" clId="Web-{EA5C9A50-DDD4-4CFC-83E5-CC0953573A16}" dt="2023-08-28T09:56:45.393" v="19"/>
          <ac:spMkLst>
            <pc:docMk/>
            <pc:sldMk cId="2536258216" sldId="4856"/>
            <ac:spMk id="724" creationId="{00000000-0000-0000-0000-000000000000}"/>
          </ac:spMkLst>
        </pc:spChg>
        <pc:spChg chg="mod topLvl">
          <ac:chgData name="Guest User" userId="" providerId="Windows Live" clId="Web-{EA5C9A50-DDD4-4CFC-83E5-CC0953573A16}" dt="2023-08-28T09:58:27.474" v="77"/>
          <ac:spMkLst>
            <pc:docMk/>
            <pc:sldMk cId="2536258216" sldId="4856"/>
            <ac:spMk id="751" creationId="{00000000-0000-0000-0000-000000000000}"/>
          </ac:spMkLst>
        </pc:spChg>
        <pc:spChg chg="mod topLvl">
          <ac:chgData name="Guest User" userId="" providerId="Windows Live" clId="Web-{EA5C9A50-DDD4-4CFC-83E5-CC0953573A16}" dt="2023-08-28T09:58:27.474" v="77"/>
          <ac:spMkLst>
            <pc:docMk/>
            <pc:sldMk cId="2536258216" sldId="4856"/>
            <ac:spMk id="752" creationId="{00000000-0000-0000-0000-000000000000}"/>
          </ac:spMkLst>
        </pc:spChg>
        <pc:spChg chg="mod topLvl">
          <ac:chgData name="Guest User" userId="" providerId="Windows Live" clId="Web-{EA5C9A50-DDD4-4CFC-83E5-CC0953573A16}" dt="2023-08-28T09:58:27.474" v="77"/>
          <ac:spMkLst>
            <pc:docMk/>
            <pc:sldMk cId="2536258216" sldId="4856"/>
            <ac:spMk id="753" creationId="{00000000-0000-0000-0000-000000000000}"/>
          </ac:spMkLst>
        </pc:spChg>
        <pc:spChg chg="mod topLvl">
          <ac:chgData name="Guest User" userId="" providerId="Windows Live" clId="Web-{EA5C9A50-DDD4-4CFC-83E5-CC0953573A16}" dt="2023-08-28T09:58:27.474" v="77"/>
          <ac:spMkLst>
            <pc:docMk/>
            <pc:sldMk cId="2536258216" sldId="4856"/>
            <ac:spMk id="754" creationId="{00000000-0000-0000-0000-000000000000}"/>
          </ac:spMkLst>
        </pc:spChg>
        <pc:spChg chg="mod">
          <ac:chgData name="Guest User" userId="" providerId="Windows Live" clId="Web-{EA5C9A50-DDD4-4CFC-83E5-CC0953573A16}" dt="2023-08-28T09:57:29.941" v="72" actId="20577"/>
          <ac:spMkLst>
            <pc:docMk/>
            <pc:sldMk cId="2536258216" sldId="4856"/>
            <ac:spMk id="756" creationId="{00000000-0000-0000-0000-000000000000}"/>
          </ac:spMkLst>
        </pc:spChg>
        <pc:spChg chg="mod">
          <ac:chgData name="Guest User" userId="" providerId="Windows Live" clId="Web-{EA5C9A50-DDD4-4CFC-83E5-CC0953573A16}" dt="2023-08-28T09:57:25.144" v="69" actId="1076"/>
          <ac:spMkLst>
            <pc:docMk/>
            <pc:sldMk cId="2536258216" sldId="4856"/>
            <ac:spMk id="757" creationId="{00000000-0000-0000-0000-000000000000}"/>
          </ac:spMkLst>
        </pc:spChg>
        <pc:spChg chg="mod">
          <ac:chgData name="Guest User" userId="" providerId="Windows Live" clId="Web-{EA5C9A50-DDD4-4CFC-83E5-CC0953573A16}" dt="2023-08-28T09:57:13.191" v="61" actId="1076"/>
          <ac:spMkLst>
            <pc:docMk/>
            <pc:sldMk cId="2536258216" sldId="4856"/>
            <ac:spMk id="758" creationId="{00000000-0000-0000-0000-000000000000}"/>
          </ac:spMkLst>
        </pc:spChg>
        <pc:grpChg chg="del">
          <ac:chgData name="Guest User" userId="" providerId="Windows Live" clId="Web-{EA5C9A50-DDD4-4CFC-83E5-CC0953573A16}" dt="2023-08-28T09:56:43.393" v="9"/>
          <ac:grpSpMkLst>
            <pc:docMk/>
            <pc:sldMk cId="2536258216" sldId="4856"/>
            <ac:grpSpMk id="698" creationId="{00000000-0000-0000-0000-000000000000}"/>
          </ac:grpSpMkLst>
        </pc:grpChg>
        <pc:grpChg chg="del">
          <ac:chgData name="Guest User" userId="" providerId="Windows Live" clId="Web-{EA5C9A50-DDD4-4CFC-83E5-CC0953573A16}" dt="2023-08-28T09:56:43.377" v="8"/>
          <ac:grpSpMkLst>
            <pc:docMk/>
            <pc:sldMk cId="2536258216" sldId="4856"/>
            <ac:grpSpMk id="702" creationId="{00000000-0000-0000-0000-000000000000}"/>
          </ac:grpSpMkLst>
        </pc:grpChg>
        <pc:grpChg chg="del">
          <ac:chgData name="Guest User" userId="" providerId="Windows Live" clId="Web-{EA5C9A50-DDD4-4CFC-83E5-CC0953573A16}" dt="2023-08-28T09:56:43.377" v="7"/>
          <ac:grpSpMkLst>
            <pc:docMk/>
            <pc:sldMk cId="2536258216" sldId="4856"/>
            <ac:grpSpMk id="706" creationId="{00000000-0000-0000-0000-000000000000}"/>
          </ac:grpSpMkLst>
        </pc:grpChg>
        <pc:grpChg chg="del">
          <ac:chgData name="Guest User" userId="" providerId="Windows Live" clId="Web-{EA5C9A50-DDD4-4CFC-83E5-CC0953573A16}" dt="2023-08-28T09:56:45.393" v="24"/>
          <ac:grpSpMkLst>
            <pc:docMk/>
            <pc:sldMk cId="2536258216" sldId="4856"/>
            <ac:grpSpMk id="710" creationId="{00000000-0000-0000-0000-000000000000}"/>
          </ac:grpSpMkLst>
        </pc:grpChg>
        <pc:grpChg chg="del">
          <ac:chgData name="Guest User" userId="" providerId="Windows Live" clId="Web-{EA5C9A50-DDD4-4CFC-83E5-CC0953573A16}" dt="2023-08-28T09:56:45.393" v="23"/>
          <ac:grpSpMkLst>
            <pc:docMk/>
            <pc:sldMk cId="2536258216" sldId="4856"/>
            <ac:grpSpMk id="714" creationId="{00000000-0000-0000-0000-000000000000}"/>
          </ac:grpSpMkLst>
        </pc:grpChg>
        <pc:grpChg chg="del">
          <ac:chgData name="Guest User" userId="" providerId="Windows Live" clId="Web-{EA5C9A50-DDD4-4CFC-83E5-CC0953573A16}" dt="2023-08-28T09:56:45.393" v="22"/>
          <ac:grpSpMkLst>
            <pc:docMk/>
            <pc:sldMk cId="2536258216" sldId="4856"/>
            <ac:grpSpMk id="718" creationId="{00000000-0000-0000-0000-000000000000}"/>
          </ac:grpSpMkLst>
        </pc:grpChg>
        <pc:grpChg chg="del">
          <ac:chgData name="Guest User" userId="" providerId="Windows Live" clId="Web-{EA5C9A50-DDD4-4CFC-83E5-CC0953573A16}" dt="2023-08-28T09:56:45.393" v="18"/>
          <ac:grpSpMkLst>
            <pc:docMk/>
            <pc:sldMk cId="2536258216" sldId="4856"/>
            <ac:grpSpMk id="725" creationId="{00000000-0000-0000-0000-000000000000}"/>
          </ac:grpSpMkLst>
        </pc:grpChg>
        <pc:grpChg chg="del">
          <ac:chgData name="Guest User" userId="" providerId="Windows Live" clId="Web-{EA5C9A50-DDD4-4CFC-83E5-CC0953573A16}" dt="2023-08-28T09:56:43.377" v="3"/>
          <ac:grpSpMkLst>
            <pc:docMk/>
            <pc:sldMk cId="2536258216" sldId="4856"/>
            <ac:grpSpMk id="738" creationId="{00000000-0000-0000-0000-000000000000}"/>
          </ac:grpSpMkLst>
        </pc:grpChg>
        <pc:grpChg chg="del">
          <ac:chgData name="Guest User" userId="" providerId="Windows Live" clId="Web-{EA5C9A50-DDD4-4CFC-83E5-CC0953573A16}" dt="2023-08-28T09:56:43.377" v="2"/>
          <ac:grpSpMkLst>
            <pc:docMk/>
            <pc:sldMk cId="2536258216" sldId="4856"/>
            <ac:grpSpMk id="743" creationId="{00000000-0000-0000-0000-000000000000}"/>
          </ac:grpSpMkLst>
        </pc:grpChg>
        <pc:grpChg chg="add del mod">
          <ac:chgData name="Guest User" userId="" providerId="Windows Live" clId="Web-{EA5C9A50-DDD4-4CFC-83E5-CC0953573A16}" dt="2023-08-28T09:58:27.474" v="77"/>
          <ac:grpSpMkLst>
            <pc:docMk/>
            <pc:sldMk cId="2536258216" sldId="4856"/>
            <ac:grpSpMk id="750" creationId="{00000000-0000-0000-0000-000000000000}"/>
          </ac:grpSpMkLst>
        </pc:grpChg>
        <pc:grpChg chg="del">
          <ac:chgData name="Guest User" userId="" providerId="Windows Live" clId="Web-{EA5C9A50-DDD4-4CFC-83E5-CC0953573A16}" dt="2023-08-28T09:56:45.393" v="14"/>
          <ac:grpSpMkLst>
            <pc:docMk/>
            <pc:sldMk cId="2536258216" sldId="4856"/>
            <ac:grpSpMk id="765" creationId="{00000000-0000-0000-0000-000000000000}"/>
          </ac:grpSpMkLst>
        </pc:grpChg>
        <pc:grpChg chg="del">
          <ac:chgData name="Guest User" userId="" providerId="Windows Live" clId="Web-{EA5C9A50-DDD4-4CFC-83E5-CC0953573A16}" dt="2023-08-28T09:56:43.377" v="1"/>
          <ac:grpSpMkLst>
            <pc:docMk/>
            <pc:sldMk cId="2536258216" sldId="4856"/>
            <ac:grpSpMk id="775" creationId="{00000000-0000-0000-0000-000000000000}"/>
          </ac:grpSpMkLst>
        </pc:grpChg>
        <pc:grpChg chg="del">
          <ac:chgData name="Guest User" userId="" providerId="Windows Live" clId="Web-{EA5C9A50-DDD4-4CFC-83E5-CC0953573A16}" dt="2023-08-28T09:56:45.393" v="13"/>
          <ac:grpSpMkLst>
            <pc:docMk/>
            <pc:sldMk cId="2536258216" sldId="4856"/>
            <ac:grpSpMk id="781" creationId="{00000000-0000-0000-0000-000000000000}"/>
          </ac:grpSpMkLst>
        </pc:grpChg>
        <pc:cxnChg chg="del mod">
          <ac:chgData name="Guest User" userId="" providerId="Windows Live" clId="Web-{EA5C9A50-DDD4-4CFC-83E5-CC0953573A16}" dt="2023-08-28T09:56:43.377" v="6"/>
          <ac:cxnSpMkLst>
            <pc:docMk/>
            <pc:sldMk cId="2536258216" sldId="4856"/>
            <ac:cxnSpMk id="732" creationId="{00000000-0000-0000-0000-000000000000}"/>
          </ac:cxnSpMkLst>
        </pc:cxnChg>
        <pc:cxnChg chg="del mod">
          <ac:chgData name="Guest User" userId="" providerId="Windows Live" clId="Web-{EA5C9A50-DDD4-4CFC-83E5-CC0953573A16}" dt="2023-08-28T09:56:43.377" v="5"/>
          <ac:cxnSpMkLst>
            <pc:docMk/>
            <pc:sldMk cId="2536258216" sldId="4856"/>
            <ac:cxnSpMk id="733" creationId="{00000000-0000-0000-0000-000000000000}"/>
          </ac:cxnSpMkLst>
        </pc:cxnChg>
        <pc:cxnChg chg="del mod">
          <ac:chgData name="Guest User" userId="" providerId="Windows Live" clId="Web-{EA5C9A50-DDD4-4CFC-83E5-CC0953573A16}" dt="2023-08-28T09:56:43.377" v="4"/>
          <ac:cxnSpMkLst>
            <pc:docMk/>
            <pc:sldMk cId="2536258216" sldId="4856"/>
            <ac:cxnSpMk id="734" creationId="{00000000-0000-0000-0000-000000000000}"/>
          </ac:cxnSpMkLst>
        </pc:cxnChg>
        <pc:cxnChg chg="del mod">
          <ac:chgData name="Guest User" userId="" providerId="Windows Live" clId="Web-{EA5C9A50-DDD4-4CFC-83E5-CC0953573A16}" dt="2023-08-28T09:56:45.393" v="17"/>
          <ac:cxnSpMkLst>
            <pc:docMk/>
            <pc:sldMk cId="2536258216" sldId="4856"/>
            <ac:cxnSpMk id="735" creationId="{00000000-0000-0000-0000-000000000000}"/>
          </ac:cxnSpMkLst>
        </pc:cxnChg>
        <pc:cxnChg chg="del mod">
          <ac:chgData name="Guest User" userId="" providerId="Windows Live" clId="Web-{EA5C9A50-DDD4-4CFC-83E5-CC0953573A16}" dt="2023-08-28T09:56:45.393" v="16"/>
          <ac:cxnSpMkLst>
            <pc:docMk/>
            <pc:sldMk cId="2536258216" sldId="4856"/>
            <ac:cxnSpMk id="736" creationId="{00000000-0000-0000-0000-000000000000}"/>
          </ac:cxnSpMkLst>
        </pc:cxnChg>
        <pc:cxnChg chg="del mod">
          <ac:chgData name="Guest User" userId="" providerId="Windows Live" clId="Web-{EA5C9A50-DDD4-4CFC-83E5-CC0953573A16}" dt="2023-08-28T09:56:45.393" v="15"/>
          <ac:cxnSpMkLst>
            <pc:docMk/>
            <pc:sldMk cId="2536258216" sldId="4856"/>
            <ac:cxnSpMk id="737" creationId="{00000000-0000-0000-0000-000000000000}"/>
          </ac:cxnSpMkLst>
        </pc:cxnChg>
      </pc:sldChg>
    </pc:docChg>
  </pc:docChgLst>
  <pc:docChgLst>
    <pc:chgData name="Chan Vicrace" userId="955aeb318f3c94a0" providerId="Windows Live" clId="Web-{2778B185-3853-4564-811F-2CA835FB65D1}"/>
    <pc:docChg chg="addSld delSld modSld">
      <pc:chgData name="Chan Vicrace" userId="955aeb318f3c94a0" providerId="Windows Live" clId="Web-{2778B185-3853-4564-811F-2CA835FB65D1}" dt="2023-08-12T04:03:13.800" v="279" actId="1076"/>
      <pc:docMkLst>
        <pc:docMk/>
      </pc:docMkLst>
      <pc:sldChg chg="del">
        <pc:chgData name="Chan Vicrace" userId="955aeb318f3c94a0" providerId="Windows Live" clId="Web-{2778B185-3853-4564-811F-2CA835FB65D1}" dt="2023-08-12T03:58:19.009" v="219"/>
        <pc:sldMkLst>
          <pc:docMk/>
          <pc:sldMk cId="740462702" sldId="258"/>
        </pc:sldMkLst>
      </pc:sldChg>
      <pc:sldChg chg="modSp">
        <pc:chgData name="Chan Vicrace" userId="955aeb318f3c94a0" providerId="Windows Live" clId="Web-{2778B185-3853-4564-811F-2CA835FB65D1}" dt="2023-08-12T03:57:42.321" v="218"/>
        <pc:sldMkLst>
          <pc:docMk/>
          <pc:sldMk cId="1808834856" sldId="267"/>
        </pc:sldMkLst>
        <pc:graphicFrameChg chg="mod modGraphic">
          <ac:chgData name="Chan Vicrace" userId="955aeb318f3c94a0" providerId="Windows Live" clId="Web-{2778B185-3853-4564-811F-2CA835FB65D1}" dt="2023-08-12T03:57:42.321" v="218"/>
          <ac:graphicFrameMkLst>
            <pc:docMk/>
            <pc:sldMk cId="1808834856" sldId="267"/>
            <ac:graphicFrameMk id="4" creationId="{00000000-0000-0000-0000-000000000000}"/>
          </ac:graphicFrameMkLst>
        </pc:graphicFrameChg>
      </pc:sldChg>
      <pc:sldChg chg="del">
        <pc:chgData name="Chan Vicrace" userId="955aeb318f3c94a0" providerId="Windows Live" clId="Web-{2778B185-3853-4564-811F-2CA835FB65D1}" dt="2023-08-12T03:58:19.025" v="222"/>
        <pc:sldMkLst>
          <pc:docMk/>
          <pc:sldMk cId="0" sldId="286"/>
        </pc:sldMkLst>
      </pc:sldChg>
      <pc:sldChg chg="del">
        <pc:chgData name="Chan Vicrace" userId="955aeb318f3c94a0" providerId="Windows Live" clId="Web-{2778B185-3853-4564-811F-2CA835FB65D1}" dt="2023-08-12T03:58:19.025" v="221"/>
        <pc:sldMkLst>
          <pc:docMk/>
          <pc:sldMk cId="0" sldId="287"/>
        </pc:sldMkLst>
      </pc:sldChg>
      <pc:sldChg chg="del">
        <pc:chgData name="Chan Vicrace" userId="955aeb318f3c94a0" providerId="Windows Live" clId="Web-{2778B185-3853-4564-811F-2CA835FB65D1}" dt="2023-08-12T03:58:19.009" v="220"/>
        <pc:sldMkLst>
          <pc:docMk/>
          <pc:sldMk cId="0" sldId="288"/>
        </pc:sldMkLst>
      </pc:sldChg>
      <pc:sldChg chg="add">
        <pc:chgData name="Chan Vicrace" userId="955aeb318f3c94a0" providerId="Windows Live" clId="Web-{2778B185-3853-4564-811F-2CA835FB65D1}" dt="2023-08-12T03:58:23.885" v="223"/>
        <pc:sldMkLst>
          <pc:docMk/>
          <pc:sldMk cId="2563407123" sldId="4832"/>
        </pc:sldMkLst>
      </pc:sldChg>
      <pc:sldChg chg="add">
        <pc:chgData name="Chan Vicrace" userId="955aeb318f3c94a0" providerId="Windows Live" clId="Web-{2778B185-3853-4564-811F-2CA835FB65D1}" dt="2023-08-12T03:58:23.963" v="224"/>
        <pc:sldMkLst>
          <pc:docMk/>
          <pc:sldMk cId="1635228058" sldId="4833"/>
        </pc:sldMkLst>
      </pc:sldChg>
      <pc:sldChg chg="modSp add">
        <pc:chgData name="Chan Vicrace" userId="955aeb318f3c94a0" providerId="Windows Live" clId="Web-{2778B185-3853-4564-811F-2CA835FB65D1}" dt="2023-08-12T04:03:13.800" v="279" actId="1076"/>
        <pc:sldMkLst>
          <pc:docMk/>
          <pc:sldMk cId="2426151939" sldId="4834"/>
        </pc:sldMkLst>
        <pc:spChg chg="mod">
          <ac:chgData name="Chan Vicrace" userId="955aeb318f3c94a0" providerId="Windows Live" clId="Web-{2778B185-3853-4564-811F-2CA835FB65D1}" dt="2023-08-12T04:03:13.800" v="279" actId="1076"/>
          <ac:spMkLst>
            <pc:docMk/>
            <pc:sldMk cId="2426151939" sldId="4834"/>
            <ac:spMk id="1368" creationId="{00000000-0000-0000-0000-000000000000}"/>
          </ac:spMkLst>
        </pc:spChg>
      </pc:sldChg>
      <pc:sldChg chg="modSp add">
        <pc:chgData name="Chan Vicrace" userId="955aeb318f3c94a0" providerId="Windows Live" clId="Web-{2778B185-3853-4564-811F-2CA835FB65D1}" dt="2023-08-12T03:59:19.793" v="238"/>
        <pc:sldMkLst>
          <pc:docMk/>
          <pc:sldMk cId="2869891128" sldId="4835"/>
        </pc:sldMkLst>
        <pc:spChg chg="mod">
          <ac:chgData name="Chan Vicrace" userId="955aeb318f3c94a0" providerId="Windows Live" clId="Web-{2778B185-3853-4564-811F-2CA835FB65D1}" dt="2023-08-12T03:59:19.793" v="238"/>
          <ac:spMkLst>
            <pc:docMk/>
            <pc:sldMk cId="2869891128" sldId="4835"/>
            <ac:spMk id="1361" creationId="{00000000-0000-0000-0000-000000000000}"/>
          </ac:spMkLst>
        </pc:spChg>
      </pc:sldChg>
    </pc:docChg>
  </pc:docChgLst>
  <pc:docChgLst>
    <pc:chgData name="Jing Jie Tan" userId="307da7c36da67b97" providerId="Windows Live" clId="Web-{32BA83E9-F022-45BF-BF5E-35AC09DF42B8}"/>
    <pc:docChg chg="delSld modSld">
      <pc:chgData name="Jing Jie Tan" userId="307da7c36da67b97" providerId="Windows Live" clId="Web-{32BA83E9-F022-45BF-BF5E-35AC09DF42B8}" dt="2023-09-16T04:25:49.757" v="70" actId="1076"/>
      <pc:docMkLst>
        <pc:docMk/>
      </pc:docMkLst>
      <pc:sldChg chg="modSp">
        <pc:chgData name="Jing Jie Tan" userId="307da7c36da67b97" providerId="Windows Live" clId="Web-{32BA83E9-F022-45BF-BF5E-35AC09DF42B8}" dt="2023-09-16T04:22:48.579" v="3" actId="1076"/>
        <pc:sldMkLst>
          <pc:docMk/>
          <pc:sldMk cId="0" sldId="4819"/>
        </pc:sldMkLst>
        <pc:picChg chg="mod">
          <ac:chgData name="Jing Jie Tan" userId="307da7c36da67b97" providerId="Windows Live" clId="Web-{32BA83E9-F022-45BF-BF5E-35AC09DF42B8}" dt="2023-09-16T04:22:48.579" v="3" actId="1076"/>
          <ac:picMkLst>
            <pc:docMk/>
            <pc:sldMk cId="0" sldId="4819"/>
            <ac:picMk id="321" creationId="{00000000-0000-0000-0000-000000000000}"/>
          </ac:picMkLst>
        </pc:picChg>
      </pc:sldChg>
      <pc:sldChg chg="addSp delSp modSp">
        <pc:chgData name="Jing Jie Tan" userId="307da7c36da67b97" providerId="Windows Live" clId="Web-{32BA83E9-F022-45BF-BF5E-35AC09DF42B8}" dt="2023-09-16T04:25:49.757" v="70" actId="1076"/>
        <pc:sldMkLst>
          <pc:docMk/>
          <pc:sldMk cId="2869891128" sldId="4835"/>
        </pc:sldMkLst>
        <pc:spChg chg="add">
          <ac:chgData name="Jing Jie Tan" userId="307da7c36da67b97" providerId="Windows Live" clId="Web-{32BA83E9-F022-45BF-BF5E-35AC09DF42B8}" dt="2023-09-16T04:25:13.287" v="36"/>
          <ac:spMkLst>
            <pc:docMk/>
            <pc:sldMk cId="2869891128" sldId="4835"/>
            <ac:spMk id="13" creationId="{A85F36B4-FB54-A1C3-AB66-58D5A6813214}"/>
          </ac:spMkLst>
        </pc:spChg>
        <pc:spChg chg="add">
          <ac:chgData name="Jing Jie Tan" userId="307da7c36da67b97" providerId="Windows Live" clId="Web-{32BA83E9-F022-45BF-BF5E-35AC09DF42B8}" dt="2023-09-16T04:25:13.287" v="36"/>
          <ac:spMkLst>
            <pc:docMk/>
            <pc:sldMk cId="2869891128" sldId="4835"/>
            <ac:spMk id="14" creationId="{C5FF38FB-D787-E71B-39F1-9C9B0AE6EDB0}"/>
          </ac:spMkLst>
        </pc:spChg>
        <pc:spChg chg="add">
          <ac:chgData name="Jing Jie Tan" userId="307da7c36da67b97" providerId="Windows Live" clId="Web-{32BA83E9-F022-45BF-BF5E-35AC09DF42B8}" dt="2023-09-16T04:25:13.287" v="36"/>
          <ac:spMkLst>
            <pc:docMk/>
            <pc:sldMk cId="2869891128" sldId="4835"/>
            <ac:spMk id="17" creationId="{C9D05AAB-CE85-F2EC-9731-21B95468603D}"/>
          </ac:spMkLst>
        </pc:spChg>
        <pc:spChg chg="add">
          <ac:chgData name="Jing Jie Tan" userId="307da7c36da67b97" providerId="Windows Live" clId="Web-{32BA83E9-F022-45BF-BF5E-35AC09DF42B8}" dt="2023-09-16T04:25:13.287" v="36"/>
          <ac:spMkLst>
            <pc:docMk/>
            <pc:sldMk cId="2869891128" sldId="4835"/>
            <ac:spMk id="18" creationId="{7E70A65F-0B89-197F-702E-B1451F805FAC}"/>
          </ac:spMkLst>
        </pc:spChg>
        <pc:spChg chg="add">
          <ac:chgData name="Jing Jie Tan" userId="307da7c36da67b97" providerId="Windows Live" clId="Web-{32BA83E9-F022-45BF-BF5E-35AC09DF42B8}" dt="2023-09-16T04:25:13.287" v="36"/>
          <ac:spMkLst>
            <pc:docMk/>
            <pc:sldMk cId="2869891128" sldId="4835"/>
            <ac:spMk id="19" creationId="{182738B9-FA1C-8AD4-1205-A7C4E9582A75}"/>
          </ac:spMkLst>
        </pc:spChg>
        <pc:spChg chg="add">
          <ac:chgData name="Jing Jie Tan" userId="307da7c36da67b97" providerId="Windows Live" clId="Web-{32BA83E9-F022-45BF-BF5E-35AC09DF42B8}" dt="2023-09-16T04:25:13.287" v="36"/>
          <ac:spMkLst>
            <pc:docMk/>
            <pc:sldMk cId="2869891128" sldId="4835"/>
            <ac:spMk id="20" creationId="{003C8386-4CC3-5B71-259E-19A025C5B08D}"/>
          </ac:spMkLst>
        </pc:spChg>
        <pc:spChg chg="add">
          <ac:chgData name="Jing Jie Tan" userId="307da7c36da67b97" providerId="Windows Live" clId="Web-{32BA83E9-F022-45BF-BF5E-35AC09DF42B8}" dt="2023-09-16T04:25:13.287" v="36"/>
          <ac:spMkLst>
            <pc:docMk/>
            <pc:sldMk cId="2869891128" sldId="4835"/>
            <ac:spMk id="24" creationId="{80EA7F1F-D71C-61A3-6C16-31EA9598B2BD}"/>
          </ac:spMkLst>
        </pc:spChg>
        <pc:spChg chg="add">
          <ac:chgData name="Jing Jie Tan" userId="307da7c36da67b97" providerId="Windows Live" clId="Web-{32BA83E9-F022-45BF-BF5E-35AC09DF42B8}" dt="2023-09-16T04:25:13.287" v="36"/>
          <ac:spMkLst>
            <pc:docMk/>
            <pc:sldMk cId="2869891128" sldId="4835"/>
            <ac:spMk id="25" creationId="{3BAC8EEB-DD66-D96F-0FA7-52533E1AEE57}"/>
          </ac:spMkLst>
        </pc:spChg>
        <pc:spChg chg="add">
          <ac:chgData name="Jing Jie Tan" userId="307da7c36da67b97" providerId="Windows Live" clId="Web-{32BA83E9-F022-45BF-BF5E-35AC09DF42B8}" dt="2023-09-16T04:25:13.287" v="36"/>
          <ac:spMkLst>
            <pc:docMk/>
            <pc:sldMk cId="2869891128" sldId="4835"/>
            <ac:spMk id="26" creationId="{ADEF9F6E-163F-1F8B-E322-E404082A1174}"/>
          </ac:spMkLst>
        </pc:spChg>
        <pc:spChg chg="add">
          <ac:chgData name="Jing Jie Tan" userId="307da7c36da67b97" providerId="Windows Live" clId="Web-{32BA83E9-F022-45BF-BF5E-35AC09DF42B8}" dt="2023-09-16T04:25:13.287" v="36"/>
          <ac:spMkLst>
            <pc:docMk/>
            <pc:sldMk cId="2869891128" sldId="4835"/>
            <ac:spMk id="27" creationId="{BB84A5E0-4154-8F0F-EAFD-F7313013C1D5}"/>
          </ac:spMkLst>
        </pc:spChg>
        <pc:spChg chg="add">
          <ac:chgData name="Jing Jie Tan" userId="307da7c36da67b97" providerId="Windows Live" clId="Web-{32BA83E9-F022-45BF-BF5E-35AC09DF42B8}" dt="2023-09-16T04:25:15.006" v="37"/>
          <ac:spMkLst>
            <pc:docMk/>
            <pc:sldMk cId="2869891128" sldId="4835"/>
            <ac:spMk id="36" creationId="{A85F36B4-FB54-A1C3-AB66-58D5A6813214}"/>
          </ac:spMkLst>
        </pc:spChg>
        <pc:spChg chg="add">
          <ac:chgData name="Jing Jie Tan" userId="307da7c36da67b97" providerId="Windows Live" clId="Web-{32BA83E9-F022-45BF-BF5E-35AC09DF42B8}" dt="2023-09-16T04:25:15.006" v="37"/>
          <ac:spMkLst>
            <pc:docMk/>
            <pc:sldMk cId="2869891128" sldId="4835"/>
            <ac:spMk id="37" creationId="{C5FF38FB-D787-E71B-39F1-9C9B0AE6EDB0}"/>
          </ac:spMkLst>
        </pc:spChg>
        <pc:spChg chg="add">
          <ac:chgData name="Jing Jie Tan" userId="307da7c36da67b97" providerId="Windows Live" clId="Web-{32BA83E9-F022-45BF-BF5E-35AC09DF42B8}" dt="2023-09-16T04:25:15.006" v="37"/>
          <ac:spMkLst>
            <pc:docMk/>
            <pc:sldMk cId="2869891128" sldId="4835"/>
            <ac:spMk id="40" creationId="{C9D05AAB-CE85-F2EC-9731-21B95468603D}"/>
          </ac:spMkLst>
        </pc:spChg>
        <pc:spChg chg="add">
          <ac:chgData name="Jing Jie Tan" userId="307da7c36da67b97" providerId="Windows Live" clId="Web-{32BA83E9-F022-45BF-BF5E-35AC09DF42B8}" dt="2023-09-16T04:25:15.006" v="37"/>
          <ac:spMkLst>
            <pc:docMk/>
            <pc:sldMk cId="2869891128" sldId="4835"/>
            <ac:spMk id="41" creationId="{7E70A65F-0B89-197F-702E-B1451F805FAC}"/>
          </ac:spMkLst>
        </pc:spChg>
        <pc:spChg chg="add">
          <ac:chgData name="Jing Jie Tan" userId="307da7c36da67b97" providerId="Windows Live" clId="Web-{32BA83E9-F022-45BF-BF5E-35AC09DF42B8}" dt="2023-09-16T04:25:15.006" v="37"/>
          <ac:spMkLst>
            <pc:docMk/>
            <pc:sldMk cId="2869891128" sldId="4835"/>
            <ac:spMk id="42" creationId="{182738B9-FA1C-8AD4-1205-A7C4E9582A75}"/>
          </ac:spMkLst>
        </pc:spChg>
        <pc:spChg chg="add">
          <ac:chgData name="Jing Jie Tan" userId="307da7c36da67b97" providerId="Windows Live" clId="Web-{32BA83E9-F022-45BF-BF5E-35AC09DF42B8}" dt="2023-09-16T04:25:15.006" v="37"/>
          <ac:spMkLst>
            <pc:docMk/>
            <pc:sldMk cId="2869891128" sldId="4835"/>
            <ac:spMk id="43" creationId="{003C8386-4CC3-5B71-259E-19A025C5B08D}"/>
          </ac:spMkLst>
        </pc:spChg>
        <pc:spChg chg="add">
          <ac:chgData name="Jing Jie Tan" userId="307da7c36da67b97" providerId="Windows Live" clId="Web-{32BA83E9-F022-45BF-BF5E-35AC09DF42B8}" dt="2023-09-16T04:25:15.006" v="37"/>
          <ac:spMkLst>
            <pc:docMk/>
            <pc:sldMk cId="2869891128" sldId="4835"/>
            <ac:spMk id="47" creationId="{80EA7F1F-D71C-61A3-6C16-31EA9598B2BD}"/>
          </ac:spMkLst>
        </pc:spChg>
        <pc:spChg chg="add">
          <ac:chgData name="Jing Jie Tan" userId="307da7c36da67b97" providerId="Windows Live" clId="Web-{32BA83E9-F022-45BF-BF5E-35AC09DF42B8}" dt="2023-09-16T04:25:15.006" v="37"/>
          <ac:spMkLst>
            <pc:docMk/>
            <pc:sldMk cId="2869891128" sldId="4835"/>
            <ac:spMk id="48" creationId="{3BAC8EEB-DD66-D96F-0FA7-52533E1AEE57}"/>
          </ac:spMkLst>
        </pc:spChg>
        <pc:spChg chg="add">
          <ac:chgData name="Jing Jie Tan" userId="307da7c36da67b97" providerId="Windows Live" clId="Web-{32BA83E9-F022-45BF-BF5E-35AC09DF42B8}" dt="2023-09-16T04:25:15.006" v="37"/>
          <ac:spMkLst>
            <pc:docMk/>
            <pc:sldMk cId="2869891128" sldId="4835"/>
            <ac:spMk id="49" creationId="{ADEF9F6E-163F-1F8B-E322-E404082A1174}"/>
          </ac:spMkLst>
        </pc:spChg>
        <pc:spChg chg="add">
          <ac:chgData name="Jing Jie Tan" userId="307da7c36da67b97" providerId="Windows Live" clId="Web-{32BA83E9-F022-45BF-BF5E-35AC09DF42B8}" dt="2023-09-16T04:25:15.006" v="37"/>
          <ac:spMkLst>
            <pc:docMk/>
            <pc:sldMk cId="2869891128" sldId="4835"/>
            <ac:spMk id="50" creationId="{BB84A5E0-4154-8F0F-EAFD-F7313013C1D5}"/>
          </ac:spMkLst>
        </pc:spChg>
        <pc:spChg chg="add">
          <ac:chgData name="Jing Jie Tan" userId="307da7c36da67b97" providerId="Windows Live" clId="Web-{32BA83E9-F022-45BF-BF5E-35AC09DF42B8}" dt="2023-09-16T04:25:44.741" v="64"/>
          <ac:spMkLst>
            <pc:docMk/>
            <pc:sldMk cId="2869891128" sldId="4835"/>
            <ac:spMk id="59" creationId="{A85F36B4-FB54-A1C3-AB66-58D5A6813214}"/>
          </ac:spMkLst>
        </pc:spChg>
        <pc:spChg chg="add">
          <ac:chgData name="Jing Jie Tan" userId="307da7c36da67b97" providerId="Windows Live" clId="Web-{32BA83E9-F022-45BF-BF5E-35AC09DF42B8}" dt="2023-09-16T04:25:44.741" v="64"/>
          <ac:spMkLst>
            <pc:docMk/>
            <pc:sldMk cId="2869891128" sldId="4835"/>
            <ac:spMk id="60" creationId="{C5FF38FB-D787-E71B-39F1-9C9B0AE6EDB0}"/>
          </ac:spMkLst>
        </pc:spChg>
        <pc:spChg chg="add">
          <ac:chgData name="Jing Jie Tan" userId="307da7c36da67b97" providerId="Windows Live" clId="Web-{32BA83E9-F022-45BF-BF5E-35AC09DF42B8}" dt="2023-09-16T04:25:44.741" v="64"/>
          <ac:spMkLst>
            <pc:docMk/>
            <pc:sldMk cId="2869891128" sldId="4835"/>
            <ac:spMk id="63" creationId="{C9D05AAB-CE85-F2EC-9731-21B95468603D}"/>
          </ac:spMkLst>
        </pc:spChg>
        <pc:spChg chg="add">
          <ac:chgData name="Jing Jie Tan" userId="307da7c36da67b97" providerId="Windows Live" clId="Web-{32BA83E9-F022-45BF-BF5E-35AC09DF42B8}" dt="2023-09-16T04:25:44.741" v="64"/>
          <ac:spMkLst>
            <pc:docMk/>
            <pc:sldMk cId="2869891128" sldId="4835"/>
            <ac:spMk id="1344" creationId="{7E70A65F-0B89-197F-702E-B1451F805FAC}"/>
          </ac:spMkLst>
        </pc:spChg>
        <pc:spChg chg="add">
          <ac:chgData name="Jing Jie Tan" userId="307da7c36da67b97" providerId="Windows Live" clId="Web-{32BA83E9-F022-45BF-BF5E-35AC09DF42B8}" dt="2023-09-16T04:25:44.741" v="64"/>
          <ac:spMkLst>
            <pc:docMk/>
            <pc:sldMk cId="2869891128" sldId="4835"/>
            <ac:spMk id="1345" creationId="{182738B9-FA1C-8AD4-1205-A7C4E9582A75}"/>
          </ac:spMkLst>
        </pc:spChg>
        <pc:spChg chg="add">
          <ac:chgData name="Jing Jie Tan" userId="307da7c36da67b97" providerId="Windows Live" clId="Web-{32BA83E9-F022-45BF-BF5E-35AC09DF42B8}" dt="2023-09-16T04:25:44.741" v="64"/>
          <ac:spMkLst>
            <pc:docMk/>
            <pc:sldMk cId="2869891128" sldId="4835"/>
            <ac:spMk id="1346" creationId="{003C8386-4CC3-5B71-259E-19A025C5B08D}"/>
          </ac:spMkLst>
        </pc:spChg>
        <pc:spChg chg="add">
          <ac:chgData name="Jing Jie Tan" userId="307da7c36da67b97" providerId="Windows Live" clId="Web-{32BA83E9-F022-45BF-BF5E-35AC09DF42B8}" dt="2023-09-16T04:25:44.741" v="64"/>
          <ac:spMkLst>
            <pc:docMk/>
            <pc:sldMk cId="2869891128" sldId="4835"/>
            <ac:spMk id="1350" creationId="{80EA7F1F-D71C-61A3-6C16-31EA9598B2BD}"/>
          </ac:spMkLst>
        </pc:spChg>
        <pc:spChg chg="add">
          <ac:chgData name="Jing Jie Tan" userId="307da7c36da67b97" providerId="Windows Live" clId="Web-{32BA83E9-F022-45BF-BF5E-35AC09DF42B8}" dt="2023-09-16T04:25:44.741" v="64"/>
          <ac:spMkLst>
            <pc:docMk/>
            <pc:sldMk cId="2869891128" sldId="4835"/>
            <ac:spMk id="1351" creationId="{3BAC8EEB-DD66-D96F-0FA7-52533E1AEE57}"/>
          </ac:spMkLst>
        </pc:spChg>
        <pc:spChg chg="add">
          <ac:chgData name="Jing Jie Tan" userId="307da7c36da67b97" providerId="Windows Live" clId="Web-{32BA83E9-F022-45BF-BF5E-35AC09DF42B8}" dt="2023-09-16T04:25:44.741" v="64"/>
          <ac:spMkLst>
            <pc:docMk/>
            <pc:sldMk cId="2869891128" sldId="4835"/>
            <ac:spMk id="1352" creationId="{ADEF9F6E-163F-1F8B-E322-E404082A1174}"/>
          </ac:spMkLst>
        </pc:spChg>
        <pc:spChg chg="add">
          <ac:chgData name="Jing Jie Tan" userId="307da7c36da67b97" providerId="Windows Live" clId="Web-{32BA83E9-F022-45BF-BF5E-35AC09DF42B8}" dt="2023-09-16T04:25:44.741" v="64"/>
          <ac:spMkLst>
            <pc:docMk/>
            <pc:sldMk cId="2869891128" sldId="4835"/>
            <ac:spMk id="1353" creationId="{BB84A5E0-4154-8F0F-EAFD-F7313013C1D5}"/>
          </ac:spMkLst>
        </pc:spChg>
        <pc:spChg chg="mod">
          <ac:chgData name="Jing Jie Tan" userId="307da7c36da67b97" providerId="Windows Live" clId="Web-{32BA83E9-F022-45BF-BF5E-35AC09DF42B8}" dt="2023-09-16T04:25:42.210" v="63" actId="1076"/>
          <ac:spMkLst>
            <pc:docMk/>
            <pc:sldMk cId="2869891128" sldId="4835"/>
            <ac:spMk id="1361" creationId="{00000000-0000-0000-0000-000000000000}"/>
          </ac:spMkLst>
        </pc:spChg>
        <pc:grpChg chg="add del">
          <ac:chgData name="Jing Jie Tan" userId="307da7c36da67b97" providerId="Windows Live" clId="Web-{32BA83E9-F022-45BF-BF5E-35AC09DF42B8}" dt="2023-09-16T04:25:38.178" v="61"/>
          <ac:grpSpMkLst>
            <pc:docMk/>
            <pc:sldMk cId="2869891128" sldId="4835"/>
            <ac:grpSpMk id="5" creationId="{8C2DB0DD-4953-4F9C-7F3F-00798E76AF3B}"/>
          </ac:grpSpMkLst>
        </pc:grpChg>
        <pc:grpChg chg="add del">
          <ac:chgData name="Jing Jie Tan" userId="307da7c36da67b97" providerId="Windows Live" clId="Web-{32BA83E9-F022-45BF-BF5E-35AC09DF42B8}" dt="2023-09-16T04:25:38.178" v="60"/>
          <ac:grpSpMkLst>
            <pc:docMk/>
            <pc:sldMk cId="2869891128" sldId="4835"/>
            <ac:grpSpMk id="6" creationId="{6631490A-5FA7-EBC0-BA55-D34D9A4EA2B8}"/>
          </ac:grpSpMkLst>
        </pc:grpChg>
        <pc:grpChg chg="add del">
          <ac:chgData name="Jing Jie Tan" userId="307da7c36da67b97" providerId="Windows Live" clId="Web-{32BA83E9-F022-45BF-BF5E-35AC09DF42B8}" dt="2023-09-16T04:25:38.178" v="59"/>
          <ac:grpSpMkLst>
            <pc:docMk/>
            <pc:sldMk cId="2869891128" sldId="4835"/>
            <ac:grpSpMk id="7" creationId="{2086D5B5-A93E-8B28-25AD-8438B256BD16}"/>
          </ac:grpSpMkLst>
        </pc:grpChg>
        <pc:grpChg chg="add del">
          <ac:chgData name="Jing Jie Tan" userId="307da7c36da67b97" providerId="Windows Live" clId="Web-{32BA83E9-F022-45BF-BF5E-35AC09DF42B8}" dt="2023-09-16T04:25:38.178" v="58"/>
          <ac:grpSpMkLst>
            <pc:docMk/>
            <pc:sldMk cId="2869891128" sldId="4835"/>
            <ac:grpSpMk id="8" creationId="{5BAB89EF-D708-CD43-5208-BE9C6A3228CF}"/>
          </ac:grpSpMkLst>
        </pc:grpChg>
        <pc:grpChg chg="add del">
          <ac:chgData name="Jing Jie Tan" userId="307da7c36da67b97" providerId="Windows Live" clId="Web-{32BA83E9-F022-45BF-BF5E-35AC09DF42B8}" dt="2023-09-16T04:25:38.178" v="57"/>
          <ac:grpSpMkLst>
            <pc:docMk/>
            <pc:sldMk cId="2869891128" sldId="4835"/>
            <ac:grpSpMk id="9" creationId="{21C0216D-1E61-45C7-2394-6AA07A242747}"/>
          </ac:grpSpMkLst>
        </pc:grpChg>
        <pc:grpChg chg="add">
          <ac:chgData name="Jing Jie Tan" userId="307da7c36da67b97" providerId="Windows Live" clId="Web-{32BA83E9-F022-45BF-BF5E-35AC09DF42B8}" dt="2023-09-16T04:25:13.287" v="36"/>
          <ac:grpSpMkLst>
            <pc:docMk/>
            <pc:sldMk cId="2869891128" sldId="4835"/>
            <ac:grpSpMk id="11" creationId="{B55E87E2-6BDA-98CD-9770-E4E4AA74AF07}"/>
          </ac:grpSpMkLst>
        </pc:grpChg>
        <pc:grpChg chg="add">
          <ac:chgData name="Jing Jie Tan" userId="307da7c36da67b97" providerId="Windows Live" clId="Web-{32BA83E9-F022-45BF-BF5E-35AC09DF42B8}" dt="2023-09-16T04:25:13.287" v="36"/>
          <ac:grpSpMkLst>
            <pc:docMk/>
            <pc:sldMk cId="2869891128" sldId="4835"/>
            <ac:grpSpMk id="15" creationId="{22BAF76C-3D5D-D608-5EFD-50DA0ADC8A8D}"/>
          </ac:grpSpMkLst>
        </pc:grpChg>
        <pc:grpChg chg="add">
          <ac:chgData name="Jing Jie Tan" userId="307da7c36da67b97" providerId="Windows Live" clId="Web-{32BA83E9-F022-45BF-BF5E-35AC09DF42B8}" dt="2023-09-16T04:25:13.287" v="36"/>
          <ac:grpSpMkLst>
            <pc:docMk/>
            <pc:sldMk cId="2869891128" sldId="4835"/>
            <ac:grpSpMk id="22" creationId="{ECA1AAD4-7796-3653-588B-8FA9DDB7EF62}"/>
          </ac:grpSpMkLst>
        </pc:grpChg>
        <pc:grpChg chg="add del">
          <ac:chgData name="Jing Jie Tan" userId="307da7c36da67b97" providerId="Windows Live" clId="Web-{32BA83E9-F022-45BF-BF5E-35AC09DF42B8}" dt="2023-09-16T04:25:38.178" v="55"/>
          <ac:grpSpMkLst>
            <pc:docMk/>
            <pc:sldMk cId="2869891128" sldId="4835"/>
            <ac:grpSpMk id="28" creationId="{8C2DB0DD-4953-4F9C-7F3F-00798E76AF3B}"/>
          </ac:grpSpMkLst>
        </pc:grpChg>
        <pc:grpChg chg="add del">
          <ac:chgData name="Jing Jie Tan" userId="307da7c36da67b97" providerId="Windows Live" clId="Web-{32BA83E9-F022-45BF-BF5E-35AC09DF42B8}" dt="2023-09-16T04:25:38.178" v="54"/>
          <ac:grpSpMkLst>
            <pc:docMk/>
            <pc:sldMk cId="2869891128" sldId="4835"/>
            <ac:grpSpMk id="29" creationId="{6631490A-5FA7-EBC0-BA55-D34D9A4EA2B8}"/>
          </ac:grpSpMkLst>
        </pc:grpChg>
        <pc:grpChg chg="add del">
          <ac:chgData name="Jing Jie Tan" userId="307da7c36da67b97" providerId="Windows Live" clId="Web-{32BA83E9-F022-45BF-BF5E-35AC09DF42B8}" dt="2023-09-16T04:25:38.178" v="53"/>
          <ac:grpSpMkLst>
            <pc:docMk/>
            <pc:sldMk cId="2869891128" sldId="4835"/>
            <ac:grpSpMk id="30" creationId="{2086D5B5-A93E-8B28-25AD-8438B256BD16}"/>
          </ac:grpSpMkLst>
        </pc:grpChg>
        <pc:grpChg chg="add del">
          <ac:chgData name="Jing Jie Tan" userId="307da7c36da67b97" providerId="Windows Live" clId="Web-{32BA83E9-F022-45BF-BF5E-35AC09DF42B8}" dt="2023-09-16T04:25:38.178" v="52"/>
          <ac:grpSpMkLst>
            <pc:docMk/>
            <pc:sldMk cId="2869891128" sldId="4835"/>
            <ac:grpSpMk id="31" creationId="{5BAB89EF-D708-CD43-5208-BE9C6A3228CF}"/>
          </ac:grpSpMkLst>
        </pc:grpChg>
        <pc:grpChg chg="add del">
          <ac:chgData name="Jing Jie Tan" userId="307da7c36da67b97" providerId="Windows Live" clId="Web-{32BA83E9-F022-45BF-BF5E-35AC09DF42B8}" dt="2023-09-16T04:25:38.178" v="51"/>
          <ac:grpSpMkLst>
            <pc:docMk/>
            <pc:sldMk cId="2869891128" sldId="4835"/>
            <ac:grpSpMk id="32" creationId="{21C0216D-1E61-45C7-2394-6AA07A242747}"/>
          </ac:grpSpMkLst>
        </pc:grpChg>
        <pc:grpChg chg="add">
          <ac:chgData name="Jing Jie Tan" userId="307da7c36da67b97" providerId="Windows Live" clId="Web-{32BA83E9-F022-45BF-BF5E-35AC09DF42B8}" dt="2023-09-16T04:25:15.006" v="37"/>
          <ac:grpSpMkLst>
            <pc:docMk/>
            <pc:sldMk cId="2869891128" sldId="4835"/>
            <ac:grpSpMk id="34" creationId="{B55E87E2-6BDA-98CD-9770-E4E4AA74AF07}"/>
          </ac:grpSpMkLst>
        </pc:grpChg>
        <pc:grpChg chg="add">
          <ac:chgData name="Jing Jie Tan" userId="307da7c36da67b97" providerId="Windows Live" clId="Web-{32BA83E9-F022-45BF-BF5E-35AC09DF42B8}" dt="2023-09-16T04:25:15.006" v="37"/>
          <ac:grpSpMkLst>
            <pc:docMk/>
            <pc:sldMk cId="2869891128" sldId="4835"/>
            <ac:grpSpMk id="38" creationId="{22BAF76C-3D5D-D608-5EFD-50DA0ADC8A8D}"/>
          </ac:grpSpMkLst>
        </pc:grpChg>
        <pc:grpChg chg="add">
          <ac:chgData name="Jing Jie Tan" userId="307da7c36da67b97" providerId="Windows Live" clId="Web-{32BA83E9-F022-45BF-BF5E-35AC09DF42B8}" dt="2023-09-16T04:25:15.006" v="37"/>
          <ac:grpSpMkLst>
            <pc:docMk/>
            <pc:sldMk cId="2869891128" sldId="4835"/>
            <ac:grpSpMk id="45" creationId="{ECA1AAD4-7796-3653-588B-8FA9DDB7EF62}"/>
          </ac:grpSpMkLst>
        </pc:grpChg>
        <pc:grpChg chg="add mod">
          <ac:chgData name="Jing Jie Tan" userId="307da7c36da67b97" providerId="Windows Live" clId="Web-{32BA83E9-F022-45BF-BF5E-35AC09DF42B8}" dt="2023-09-16T04:25:49.585" v="65" actId="1076"/>
          <ac:grpSpMkLst>
            <pc:docMk/>
            <pc:sldMk cId="2869891128" sldId="4835"/>
            <ac:grpSpMk id="51" creationId="{8C2DB0DD-4953-4F9C-7F3F-00798E76AF3B}"/>
          </ac:grpSpMkLst>
        </pc:grpChg>
        <pc:grpChg chg="add mod">
          <ac:chgData name="Jing Jie Tan" userId="307da7c36da67b97" providerId="Windows Live" clId="Web-{32BA83E9-F022-45BF-BF5E-35AC09DF42B8}" dt="2023-09-16T04:25:49.616" v="66" actId="1076"/>
          <ac:grpSpMkLst>
            <pc:docMk/>
            <pc:sldMk cId="2869891128" sldId="4835"/>
            <ac:grpSpMk id="52" creationId="{6631490A-5FA7-EBC0-BA55-D34D9A4EA2B8}"/>
          </ac:grpSpMkLst>
        </pc:grpChg>
        <pc:grpChg chg="add mod">
          <ac:chgData name="Jing Jie Tan" userId="307da7c36da67b97" providerId="Windows Live" clId="Web-{32BA83E9-F022-45BF-BF5E-35AC09DF42B8}" dt="2023-09-16T04:25:49.663" v="67" actId="1076"/>
          <ac:grpSpMkLst>
            <pc:docMk/>
            <pc:sldMk cId="2869891128" sldId="4835"/>
            <ac:grpSpMk id="53" creationId="{2086D5B5-A93E-8B28-25AD-8438B256BD16}"/>
          </ac:grpSpMkLst>
        </pc:grpChg>
        <pc:grpChg chg="add mod">
          <ac:chgData name="Jing Jie Tan" userId="307da7c36da67b97" providerId="Windows Live" clId="Web-{32BA83E9-F022-45BF-BF5E-35AC09DF42B8}" dt="2023-09-16T04:25:49.694" v="68" actId="1076"/>
          <ac:grpSpMkLst>
            <pc:docMk/>
            <pc:sldMk cId="2869891128" sldId="4835"/>
            <ac:grpSpMk id="54" creationId="{5BAB89EF-D708-CD43-5208-BE9C6A3228CF}"/>
          </ac:grpSpMkLst>
        </pc:grpChg>
        <pc:grpChg chg="add mod">
          <ac:chgData name="Jing Jie Tan" userId="307da7c36da67b97" providerId="Windows Live" clId="Web-{32BA83E9-F022-45BF-BF5E-35AC09DF42B8}" dt="2023-09-16T04:25:49.741" v="69" actId="1076"/>
          <ac:grpSpMkLst>
            <pc:docMk/>
            <pc:sldMk cId="2869891128" sldId="4835"/>
            <ac:grpSpMk id="55" creationId="{21C0216D-1E61-45C7-2394-6AA07A242747}"/>
          </ac:grpSpMkLst>
        </pc:grpChg>
        <pc:grpChg chg="add">
          <ac:chgData name="Jing Jie Tan" userId="307da7c36da67b97" providerId="Windows Live" clId="Web-{32BA83E9-F022-45BF-BF5E-35AC09DF42B8}" dt="2023-09-16T04:25:44.741" v="64"/>
          <ac:grpSpMkLst>
            <pc:docMk/>
            <pc:sldMk cId="2869891128" sldId="4835"/>
            <ac:grpSpMk id="57" creationId="{B55E87E2-6BDA-98CD-9770-E4E4AA74AF07}"/>
          </ac:grpSpMkLst>
        </pc:grpChg>
        <pc:grpChg chg="add">
          <ac:chgData name="Jing Jie Tan" userId="307da7c36da67b97" providerId="Windows Live" clId="Web-{32BA83E9-F022-45BF-BF5E-35AC09DF42B8}" dt="2023-09-16T04:25:44.741" v="64"/>
          <ac:grpSpMkLst>
            <pc:docMk/>
            <pc:sldMk cId="2869891128" sldId="4835"/>
            <ac:grpSpMk id="61" creationId="{22BAF76C-3D5D-D608-5EFD-50DA0ADC8A8D}"/>
          </ac:grpSpMkLst>
        </pc:grpChg>
        <pc:grpChg chg="add">
          <ac:chgData name="Jing Jie Tan" userId="307da7c36da67b97" providerId="Windows Live" clId="Web-{32BA83E9-F022-45BF-BF5E-35AC09DF42B8}" dt="2023-09-16T04:25:44.741" v="64"/>
          <ac:grpSpMkLst>
            <pc:docMk/>
            <pc:sldMk cId="2869891128" sldId="4835"/>
            <ac:grpSpMk id="1348" creationId="{ECA1AAD4-7796-3653-588B-8FA9DDB7EF62}"/>
          </ac:grpSpMkLst>
        </pc:grpChg>
        <pc:picChg chg="del mod">
          <ac:chgData name="Jing Jie Tan" userId="307da7c36da67b97" providerId="Windows Live" clId="Web-{32BA83E9-F022-45BF-BF5E-35AC09DF42B8}" dt="2023-09-16T04:25:38.178" v="62"/>
          <ac:picMkLst>
            <pc:docMk/>
            <pc:sldMk cId="2869891128" sldId="4835"/>
            <ac:picMk id="3" creationId="{7606A3B1-6EAF-B3B5-7D0C-8F4338A30963}"/>
          </ac:picMkLst>
        </pc:picChg>
        <pc:picChg chg="add del">
          <ac:chgData name="Jing Jie Tan" userId="307da7c36da67b97" providerId="Windows Live" clId="Web-{32BA83E9-F022-45BF-BF5E-35AC09DF42B8}" dt="2023-09-16T04:25:38.178" v="56"/>
          <ac:picMkLst>
            <pc:docMk/>
            <pc:sldMk cId="2869891128" sldId="4835"/>
            <ac:picMk id="10" creationId="{35C13E9B-6C3E-9BF2-1825-3A8D24386F6A}"/>
          </ac:picMkLst>
        </pc:picChg>
        <pc:picChg chg="add">
          <ac:chgData name="Jing Jie Tan" userId="307da7c36da67b97" providerId="Windows Live" clId="Web-{32BA83E9-F022-45BF-BF5E-35AC09DF42B8}" dt="2023-09-16T04:25:13.287" v="36"/>
          <ac:picMkLst>
            <pc:docMk/>
            <pc:sldMk cId="2869891128" sldId="4835"/>
            <ac:picMk id="12" creationId="{FEB5F73F-F6B1-1246-0A21-2F1CA0476199}"/>
          </ac:picMkLst>
        </pc:picChg>
        <pc:picChg chg="add">
          <ac:chgData name="Jing Jie Tan" userId="307da7c36da67b97" providerId="Windows Live" clId="Web-{32BA83E9-F022-45BF-BF5E-35AC09DF42B8}" dt="2023-09-16T04:25:13.287" v="36"/>
          <ac:picMkLst>
            <pc:docMk/>
            <pc:sldMk cId="2869891128" sldId="4835"/>
            <ac:picMk id="16" creationId="{015A5E6A-1258-D943-FCFD-8D2CC9FE9A0C}"/>
          </ac:picMkLst>
        </pc:picChg>
        <pc:picChg chg="add">
          <ac:chgData name="Jing Jie Tan" userId="307da7c36da67b97" providerId="Windows Live" clId="Web-{32BA83E9-F022-45BF-BF5E-35AC09DF42B8}" dt="2023-09-16T04:25:13.287" v="36"/>
          <ac:picMkLst>
            <pc:docMk/>
            <pc:sldMk cId="2869891128" sldId="4835"/>
            <ac:picMk id="21" creationId="{E5E381A5-E157-482E-B8C6-359C8E5B2E95}"/>
          </ac:picMkLst>
        </pc:picChg>
        <pc:picChg chg="add">
          <ac:chgData name="Jing Jie Tan" userId="307da7c36da67b97" providerId="Windows Live" clId="Web-{32BA83E9-F022-45BF-BF5E-35AC09DF42B8}" dt="2023-09-16T04:25:13.287" v="36"/>
          <ac:picMkLst>
            <pc:docMk/>
            <pc:sldMk cId="2869891128" sldId="4835"/>
            <ac:picMk id="23" creationId="{686AD995-5B2C-A894-29AC-0FC410552071}"/>
          </ac:picMkLst>
        </pc:picChg>
        <pc:picChg chg="add del">
          <ac:chgData name="Jing Jie Tan" userId="307da7c36da67b97" providerId="Windows Live" clId="Web-{32BA83E9-F022-45BF-BF5E-35AC09DF42B8}" dt="2023-09-16T04:25:38.178" v="50"/>
          <ac:picMkLst>
            <pc:docMk/>
            <pc:sldMk cId="2869891128" sldId="4835"/>
            <ac:picMk id="33" creationId="{35C13E9B-6C3E-9BF2-1825-3A8D24386F6A}"/>
          </ac:picMkLst>
        </pc:picChg>
        <pc:picChg chg="add">
          <ac:chgData name="Jing Jie Tan" userId="307da7c36da67b97" providerId="Windows Live" clId="Web-{32BA83E9-F022-45BF-BF5E-35AC09DF42B8}" dt="2023-09-16T04:25:15.006" v="37"/>
          <ac:picMkLst>
            <pc:docMk/>
            <pc:sldMk cId="2869891128" sldId="4835"/>
            <ac:picMk id="35" creationId="{FEB5F73F-F6B1-1246-0A21-2F1CA0476199}"/>
          </ac:picMkLst>
        </pc:picChg>
        <pc:picChg chg="add">
          <ac:chgData name="Jing Jie Tan" userId="307da7c36da67b97" providerId="Windows Live" clId="Web-{32BA83E9-F022-45BF-BF5E-35AC09DF42B8}" dt="2023-09-16T04:25:15.006" v="37"/>
          <ac:picMkLst>
            <pc:docMk/>
            <pc:sldMk cId="2869891128" sldId="4835"/>
            <ac:picMk id="39" creationId="{015A5E6A-1258-D943-FCFD-8D2CC9FE9A0C}"/>
          </ac:picMkLst>
        </pc:picChg>
        <pc:picChg chg="add">
          <ac:chgData name="Jing Jie Tan" userId="307da7c36da67b97" providerId="Windows Live" clId="Web-{32BA83E9-F022-45BF-BF5E-35AC09DF42B8}" dt="2023-09-16T04:25:15.006" v="37"/>
          <ac:picMkLst>
            <pc:docMk/>
            <pc:sldMk cId="2869891128" sldId="4835"/>
            <ac:picMk id="44" creationId="{E5E381A5-E157-482E-B8C6-359C8E5B2E95}"/>
          </ac:picMkLst>
        </pc:picChg>
        <pc:picChg chg="add">
          <ac:chgData name="Jing Jie Tan" userId="307da7c36da67b97" providerId="Windows Live" clId="Web-{32BA83E9-F022-45BF-BF5E-35AC09DF42B8}" dt="2023-09-16T04:25:15.006" v="37"/>
          <ac:picMkLst>
            <pc:docMk/>
            <pc:sldMk cId="2869891128" sldId="4835"/>
            <ac:picMk id="46" creationId="{686AD995-5B2C-A894-29AC-0FC410552071}"/>
          </ac:picMkLst>
        </pc:picChg>
        <pc:picChg chg="add mod">
          <ac:chgData name="Jing Jie Tan" userId="307da7c36da67b97" providerId="Windows Live" clId="Web-{32BA83E9-F022-45BF-BF5E-35AC09DF42B8}" dt="2023-09-16T04:25:49.757" v="70" actId="1076"/>
          <ac:picMkLst>
            <pc:docMk/>
            <pc:sldMk cId="2869891128" sldId="4835"/>
            <ac:picMk id="56" creationId="{35C13E9B-6C3E-9BF2-1825-3A8D24386F6A}"/>
          </ac:picMkLst>
        </pc:picChg>
        <pc:picChg chg="add">
          <ac:chgData name="Jing Jie Tan" userId="307da7c36da67b97" providerId="Windows Live" clId="Web-{32BA83E9-F022-45BF-BF5E-35AC09DF42B8}" dt="2023-09-16T04:25:44.741" v="64"/>
          <ac:picMkLst>
            <pc:docMk/>
            <pc:sldMk cId="2869891128" sldId="4835"/>
            <ac:picMk id="58" creationId="{FEB5F73F-F6B1-1246-0A21-2F1CA0476199}"/>
          </ac:picMkLst>
        </pc:picChg>
        <pc:picChg chg="add">
          <ac:chgData name="Jing Jie Tan" userId="307da7c36da67b97" providerId="Windows Live" clId="Web-{32BA83E9-F022-45BF-BF5E-35AC09DF42B8}" dt="2023-09-16T04:25:44.741" v="64"/>
          <ac:picMkLst>
            <pc:docMk/>
            <pc:sldMk cId="2869891128" sldId="4835"/>
            <ac:picMk id="62" creationId="{015A5E6A-1258-D943-FCFD-8D2CC9FE9A0C}"/>
          </ac:picMkLst>
        </pc:picChg>
        <pc:picChg chg="add">
          <ac:chgData name="Jing Jie Tan" userId="307da7c36da67b97" providerId="Windows Live" clId="Web-{32BA83E9-F022-45BF-BF5E-35AC09DF42B8}" dt="2023-09-16T04:25:44.741" v="64"/>
          <ac:picMkLst>
            <pc:docMk/>
            <pc:sldMk cId="2869891128" sldId="4835"/>
            <ac:picMk id="1347" creationId="{E5E381A5-E157-482E-B8C6-359C8E5B2E95}"/>
          </ac:picMkLst>
        </pc:picChg>
        <pc:picChg chg="add">
          <ac:chgData name="Jing Jie Tan" userId="307da7c36da67b97" providerId="Windows Live" clId="Web-{32BA83E9-F022-45BF-BF5E-35AC09DF42B8}" dt="2023-09-16T04:25:44.741" v="64"/>
          <ac:picMkLst>
            <pc:docMk/>
            <pc:sldMk cId="2869891128" sldId="4835"/>
            <ac:picMk id="1349" creationId="{686AD995-5B2C-A894-29AC-0FC410552071}"/>
          </ac:picMkLst>
        </pc:picChg>
      </pc:sldChg>
      <pc:sldChg chg="delSp modSp">
        <pc:chgData name="Jing Jie Tan" userId="307da7c36da67b97" providerId="Windows Live" clId="Web-{32BA83E9-F022-45BF-BF5E-35AC09DF42B8}" dt="2023-09-16T04:25:03.099" v="33"/>
        <pc:sldMkLst>
          <pc:docMk/>
          <pc:sldMk cId="3219356536" sldId="4846"/>
        </pc:sldMkLst>
        <pc:spChg chg="del mod topLvl">
          <ac:chgData name="Jing Jie Tan" userId="307da7c36da67b97" providerId="Windows Live" clId="Web-{32BA83E9-F022-45BF-BF5E-35AC09DF42B8}" dt="2023-09-16T04:24:33.145" v="17"/>
          <ac:spMkLst>
            <pc:docMk/>
            <pc:sldMk cId="3219356536" sldId="4846"/>
            <ac:spMk id="3" creationId="{7EB6F9B1-D972-D117-334A-3F97FB5AB912}"/>
          </ac:spMkLst>
        </pc:spChg>
        <pc:spChg chg="del mod topLvl">
          <ac:chgData name="Jing Jie Tan" userId="307da7c36da67b97" providerId="Windows Live" clId="Web-{32BA83E9-F022-45BF-BF5E-35AC09DF42B8}" dt="2023-09-16T04:24:46.411" v="21"/>
          <ac:spMkLst>
            <pc:docMk/>
            <pc:sldMk cId="3219356536" sldId="4846"/>
            <ac:spMk id="5" creationId="{5636E791-28DD-5DB1-D359-E345CE0CA49E}"/>
          </ac:spMkLst>
        </pc:spChg>
        <pc:spChg chg="del mod">
          <ac:chgData name="Jing Jie Tan" userId="307da7c36da67b97" providerId="Windows Live" clId="Web-{32BA83E9-F022-45BF-BF5E-35AC09DF42B8}" dt="2023-09-16T04:24:50.895" v="23"/>
          <ac:spMkLst>
            <pc:docMk/>
            <pc:sldMk cId="3219356536" sldId="4846"/>
            <ac:spMk id="6" creationId="{053D462B-AF92-F72A-7313-434ED30EDFCD}"/>
          </ac:spMkLst>
        </pc:spChg>
        <pc:spChg chg="del mod">
          <ac:chgData name="Jing Jie Tan" userId="307da7c36da67b97" providerId="Windows Live" clId="Web-{32BA83E9-F022-45BF-BF5E-35AC09DF42B8}" dt="2023-09-16T04:24:54.489" v="25"/>
          <ac:spMkLst>
            <pc:docMk/>
            <pc:sldMk cId="3219356536" sldId="4846"/>
            <ac:spMk id="7" creationId="{B539EADF-0731-6B10-20FF-12F611CD40B0}"/>
          </ac:spMkLst>
        </pc:spChg>
        <pc:spChg chg="del mod">
          <ac:chgData name="Jing Jie Tan" userId="307da7c36da67b97" providerId="Windows Live" clId="Web-{32BA83E9-F022-45BF-BF5E-35AC09DF42B8}" dt="2023-09-16T04:24:58.427" v="27"/>
          <ac:spMkLst>
            <pc:docMk/>
            <pc:sldMk cId="3219356536" sldId="4846"/>
            <ac:spMk id="9" creationId="{CCCB0D53-753D-A78F-B0D2-B1C1237CCD3F}"/>
          </ac:spMkLst>
        </pc:spChg>
        <pc:spChg chg="del mod">
          <ac:chgData name="Jing Jie Tan" userId="307da7c36da67b97" providerId="Windows Live" clId="Web-{32BA83E9-F022-45BF-BF5E-35AC09DF42B8}" dt="2023-09-16T04:24:18.566" v="14"/>
          <ac:spMkLst>
            <pc:docMk/>
            <pc:sldMk cId="3219356536" sldId="4846"/>
            <ac:spMk id="10" creationId="{2FA042B2-A19C-4802-8F08-155729BEE0A8}"/>
          </ac:spMkLst>
        </pc:spChg>
        <pc:spChg chg="del mod">
          <ac:chgData name="Jing Jie Tan" userId="307da7c36da67b97" providerId="Windows Live" clId="Web-{32BA83E9-F022-45BF-BF5E-35AC09DF42B8}" dt="2023-09-16T04:24:26.426" v="15"/>
          <ac:spMkLst>
            <pc:docMk/>
            <pc:sldMk cId="3219356536" sldId="4846"/>
            <ac:spMk id="49" creationId="{2C768E95-62D7-1AF5-0577-07920BCC42C4}"/>
          </ac:spMkLst>
        </pc:spChg>
        <pc:spChg chg="del mod">
          <ac:chgData name="Jing Jie Tan" userId="307da7c36da67b97" providerId="Windows Live" clId="Web-{32BA83E9-F022-45BF-BF5E-35AC09DF42B8}" dt="2023-09-16T04:24:16.019" v="13"/>
          <ac:spMkLst>
            <pc:docMk/>
            <pc:sldMk cId="3219356536" sldId="4846"/>
            <ac:spMk id="50" creationId="{339D208F-78EE-B7CC-8403-40A55A5F03C5}"/>
          </ac:spMkLst>
        </pc:spChg>
        <pc:spChg chg="del mod">
          <ac:chgData name="Jing Jie Tan" userId="307da7c36da67b97" providerId="Windows Live" clId="Web-{32BA83E9-F022-45BF-BF5E-35AC09DF42B8}" dt="2023-09-16T04:24:13.910" v="12"/>
          <ac:spMkLst>
            <pc:docMk/>
            <pc:sldMk cId="3219356536" sldId="4846"/>
            <ac:spMk id="51" creationId="{A50F917A-4190-AEC5-A9FA-D588F825969C}"/>
          </ac:spMkLst>
        </pc:spChg>
        <pc:spChg chg="del mod">
          <ac:chgData name="Jing Jie Tan" userId="307da7c36da67b97" providerId="Windows Live" clId="Web-{32BA83E9-F022-45BF-BF5E-35AC09DF42B8}" dt="2023-09-16T04:24:11.691" v="11"/>
          <ac:spMkLst>
            <pc:docMk/>
            <pc:sldMk cId="3219356536" sldId="4846"/>
            <ac:spMk id="52" creationId="{7F108B64-7A31-010F-39F2-AB8F98C386B8}"/>
          </ac:spMkLst>
        </pc:spChg>
        <pc:grpChg chg="del topLvl">
          <ac:chgData name="Jing Jie Tan" userId="307da7c36da67b97" providerId="Windows Live" clId="Web-{32BA83E9-F022-45BF-BF5E-35AC09DF42B8}" dt="2023-09-16T04:25:03.099" v="32"/>
          <ac:grpSpMkLst>
            <pc:docMk/>
            <pc:sldMk cId="3219356536" sldId="4846"/>
            <ac:grpSpMk id="8" creationId="{6BC1C2B7-C6EC-6DDA-8559-DBEF22D8A288}"/>
          </ac:grpSpMkLst>
        </pc:grpChg>
        <pc:grpChg chg="del mod">
          <ac:chgData name="Jing Jie Tan" userId="307da7c36da67b97" providerId="Windows Live" clId="Web-{32BA83E9-F022-45BF-BF5E-35AC09DF42B8}" dt="2023-09-16T04:24:33.145" v="17"/>
          <ac:grpSpMkLst>
            <pc:docMk/>
            <pc:sldMk cId="3219356536" sldId="4846"/>
            <ac:grpSpMk id="12" creationId="{F01B2B18-EC71-7D84-D6FF-36ED2F1F2B0A}"/>
          </ac:grpSpMkLst>
        </pc:grpChg>
        <pc:grpChg chg="del">
          <ac:chgData name="Jing Jie Tan" userId="307da7c36da67b97" providerId="Windows Live" clId="Web-{32BA83E9-F022-45BF-BF5E-35AC09DF42B8}" dt="2023-09-16T04:24:18.566" v="14"/>
          <ac:grpSpMkLst>
            <pc:docMk/>
            <pc:sldMk cId="3219356536" sldId="4846"/>
            <ac:grpSpMk id="13" creationId="{21FD0221-AC57-4A82-D49B-A8A29BA7FE7C}"/>
          </ac:grpSpMkLst>
        </pc:grpChg>
        <pc:grpChg chg="del">
          <ac:chgData name="Jing Jie Tan" userId="307da7c36da67b97" providerId="Windows Live" clId="Web-{32BA83E9-F022-45BF-BF5E-35AC09DF42B8}" dt="2023-09-16T04:24:46.411" v="21"/>
          <ac:grpSpMkLst>
            <pc:docMk/>
            <pc:sldMk cId="3219356536" sldId="4846"/>
            <ac:grpSpMk id="15" creationId="{AFF94407-EC0F-5D90-4A25-5BB2472014E6}"/>
          </ac:grpSpMkLst>
        </pc:grpChg>
        <pc:grpChg chg="del">
          <ac:chgData name="Jing Jie Tan" userId="307da7c36da67b97" providerId="Windows Live" clId="Web-{32BA83E9-F022-45BF-BF5E-35AC09DF42B8}" dt="2023-09-16T04:24:50.895" v="23"/>
          <ac:grpSpMkLst>
            <pc:docMk/>
            <pc:sldMk cId="3219356536" sldId="4846"/>
            <ac:grpSpMk id="16" creationId="{B7E2D083-5B33-7507-0B83-87187F3F3A23}"/>
          </ac:grpSpMkLst>
        </pc:grpChg>
        <pc:grpChg chg="del">
          <ac:chgData name="Jing Jie Tan" userId="307da7c36da67b97" providerId="Windows Live" clId="Web-{32BA83E9-F022-45BF-BF5E-35AC09DF42B8}" dt="2023-09-16T04:25:03.099" v="29"/>
          <ac:grpSpMkLst>
            <pc:docMk/>
            <pc:sldMk cId="3219356536" sldId="4846"/>
            <ac:grpSpMk id="17" creationId="{9399A589-0FEE-385E-9ED1-E72A64A6A5EC}"/>
          </ac:grpSpMkLst>
        </pc:grpChg>
        <pc:grpChg chg="del">
          <ac:chgData name="Jing Jie Tan" userId="307da7c36da67b97" providerId="Windows Live" clId="Web-{32BA83E9-F022-45BF-BF5E-35AC09DF42B8}" dt="2023-09-16T04:25:03.099" v="30"/>
          <ac:grpSpMkLst>
            <pc:docMk/>
            <pc:sldMk cId="3219356536" sldId="4846"/>
            <ac:grpSpMk id="18" creationId="{216976E0-541A-4C24-FF44-4A492AE90249}"/>
          </ac:grpSpMkLst>
        </pc:grpChg>
        <pc:grpChg chg="del topLvl">
          <ac:chgData name="Jing Jie Tan" userId="307da7c36da67b97" providerId="Windows Live" clId="Web-{32BA83E9-F022-45BF-BF5E-35AC09DF42B8}" dt="2023-09-16T04:25:03.099" v="31"/>
          <ac:grpSpMkLst>
            <pc:docMk/>
            <pc:sldMk cId="3219356536" sldId="4846"/>
            <ac:grpSpMk id="26" creationId="{9E1C26AC-2FD7-23A2-4DA2-21F63E43BBE7}"/>
          </ac:grpSpMkLst>
        </pc:grpChg>
        <pc:grpChg chg="del">
          <ac:chgData name="Jing Jie Tan" userId="307da7c36da67b97" providerId="Windows Live" clId="Web-{32BA83E9-F022-45BF-BF5E-35AC09DF42B8}" dt="2023-09-16T04:25:03.099" v="33"/>
          <ac:grpSpMkLst>
            <pc:docMk/>
            <pc:sldMk cId="3219356536" sldId="4846"/>
            <ac:grpSpMk id="40" creationId="{DD0D5A1E-C6D2-ADFC-D0E7-45E025707A9E}"/>
          </ac:grpSpMkLst>
        </pc:grpChg>
        <pc:picChg chg="del">
          <ac:chgData name="Jing Jie Tan" userId="307da7c36da67b97" providerId="Windows Live" clId="Web-{32BA83E9-F022-45BF-BF5E-35AC09DF42B8}" dt="2023-09-16T04:25:03.099" v="28"/>
          <ac:picMkLst>
            <pc:docMk/>
            <pc:sldMk cId="3219356536" sldId="4846"/>
            <ac:picMk id="2" creationId="{050BD390-E45A-842F-4C86-DD176E947696}"/>
          </ac:picMkLst>
        </pc:picChg>
      </pc:sldChg>
      <pc:sldChg chg="del">
        <pc:chgData name="Jing Jie Tan" userId="307da7c36da67b97" providerId="Windows Live" clId="Web-{32BA83E9-F022-45BF-BF5E-35AC09DF42B8}" dt="2023-09-16T04:15:49.236" v="0"/>
        <pc:sldMkLst>
          <pc:docMk/>
          <pc:sldMk cId="252786416" sldId="4847"/>
        </pc:sldMkLst>
      </pc:sldChg>
    </pc:docChg>
  </pc:docChgLst>
  <pc:docChgLst>
    <pc:chgData name="Chan Vicrace" userId="955aeb318f3c94a0" providerId="Windows Live" clId="Web-{474A4510-2DE2-4C60-8E80-DC9B460D7BD2}"/>
    <pc:docChg chg="addSld delSld modSld sldOrd">
      <pc:chgData name="Chan Vicrace" userId="955aeb318f3c94a0" providerId="Windows Live" clId="Web-{474A4510-2DE2-4C60-8E80-DC9B460D7BD2}" dt="2023-08-12T09:29:13.657" v="3431" actId="1076"/>
      <pc:docMkLst>
        <pc:docMk/>
      </pc:docMkLst>
      <pc:sldChg chg="addSp delSp modSp ord">
        <pc:chgData name="Chan Vicrace" userId="955aeb318f3c94a0" providerId="Windows Live" clId="Web-{474A4510-2DE2-4C60-8E80-DC9B460D7BD2}" dt="2023-08-12T09:13:47.763" v="3013" actId="14100"/>
        <pc:sldMkLst>
          <pc:docMk/>
          <pc:sldMk cId="0" sldId="4818"/>
        </pc:sldMkLst>
        <pc:spChg chg="add mod">
          <ac:chgData name="Chan Vicrace" userId="955aeb318f3c94a0" providerId="Windows Live" clId="Web-{474A4510-2DE2-4C60-8E80-DC9B460D7BD2}" dt="2023-08-12T08:50:33.333" v="2547" actId="20577"/>
          <ac:spMkLst>
            <pc:docMk/>
            <pc:sldMk cId="0" sldId="4818"/>
            <ac:spMk id="3" creationId="{83C177B2-82A0-EFD9-A7B3-311EC59D8A46}"/>
          </ac:spMkLst>
        </pc:spChg>
        <pc:spChg chg="add del mod">
          <ac:chgData name="Chan Vicrace" userId="955aeb318f3c94a0" providerId="Windows Live" clId="Web-{474A4510-2DE2-4C60-8E80-DC9B460D7BD2}" dt="2023-08-12T07:51:47.872" v="1921"/>
          <ac:spMkLst>
            <pc:docMk/>
            <pc:sldMk cId="0" sldId="4818"/>
            <ac:spMk id="5" creationId="{BCB2ED91-2EED-8F1F-20DD-C5C9105EB81E}"/>
          </ac:spMkLst>
        </pc:spChg>
        <pc:spChg chg="add mod ord">
          <ac:chgData name="Chan Vicrace" userId="955aeb318f3c94a0" providerId="Windows Live" clId="Web-{474A4510-2DE2-4C60-8E80-DC9B460D7BD2}" dt="2023-08-12T08:54:58.189" v="2633"/>
          <ac:spMkLst>
            <pc:docMk/>
            <pc:sldMk cId="0" sldId="4818"/>
            <ac:spMk id="7" creationId="{F0C138C9-5B0E-11AC-5D66-7FF2AF9881B6}"/>
          </ac:spMkLst>
        </pc:spChg>
        <pc:spChg chg="del">
          <ac:chgData name="Chan Vicrace" userId="955aeb318f3c94a0" providerId="Windows Live" clId="Web-{474A4510-2DE2-4C60-8E80-DC9B460D7BD2}" dt="2023-08-12T07:51:43.559" v="1919"/>
          <ac:spMkLst>
            <pc:docMk/>
            <pc:sldMk cId="0" sldId="4818"/>
            <ac:spMk id="195" creationId="{00000000-0000-0000-0000-000000000000}"/>
          </ac:spMkLst>
        </pc:spChg>
        <pc:spChg chg="mod">
          <ac:chgData name="Chan Vicrace" userId="955aeb318f3c94a0" providerId="Windows Live" clId="Web-{474A4510-2DE2-4C60-8E80-DC9B460D7BD2}" dt="2023-08-12T08:42:26.065" v="2462"/>
          <ac:spMkLst>
            <pc:docMk/>
            <pc:sldMk cId="0" sldId="4818"/>
            <ac:spMk id="203" creationId="{00000000-0000-0000-0000-000000000000}"/>
          </ac:spMkLst>
        </pc:spChg>
        <pc:spChg chg="mod">
          <ac:chgData name="Chan Vicrace" userId="955aeb318f3c94a0" providerId="Windows Live" clId="Web-{474A4510-2DE2-4C60-8E80-DC9B460D7BD2}" dt="2023-08-12T08:44:33.101" v="2474"/>
          <ac:spMkLst>
            <pc:docMk/>
            <pc:sldMk cId="0" sldId="4818"/>
            <ac:spMk id="204" creationId="{00000000-0000-0000-0000-000000000000}"/>
          </ac:spMkLst>
        </pc:spChg>
        <pc:spChg chg="mod">
          <ac:chgData name="Chan Vicrace" userId="955aeb318f3c94a0" providerId="Windows Live" clId="Web-{474A4510-2DE2-4C60-8E80-DC9B460D7BD2}" dt="2023-08-12T08:44:19.507" v="2472"/>
          <ac:spMkLst>
            <pc:docMk/>
            <pc:sldMk cId="0" sldId="4818"/>
            <ac:spMk id="205" creationId="{00000000-0000-0000-0000-000000000000}"/>
          </ac:spMkLst>
        </pc:spChg>
        <pc:spChg chg="mod">
          <ac:chgData name="Chan Vicrace" userId="955aeb318f3c94a0" providerId="Windows Live" clId="Web-{474A4510-2DE2-4C60-8E80-DC9B460D7BD2}" dt="2023-08-12T08:43:18.395" v="2468"/>
          <ac:spMkLst>
            <pc:docMk/>
            <pc:sldMk cId="0" sldId="4818"/>
            <ac:spMk id="207" creationId="{00000000-0000-0000-0000-000000000000}"/>
          </ac:spMkLst>
        </pc:spChg>
        <pc:spChg chg="mod">
          <ac:chgData name="Chan Vicrace" userId="955aeb318f3c94a0" providerId="Windows Live" clId="Web-{474A4510-2DE2-4C60-8E80-DC9B460D7BD2}" dt="2023-08-12T08:43:21.442" v="2469"/>
          <ac:spMkLst>
            <pc:docMk/>
            <pc:sldMk cId="0" sldId="4818"/>
            <ac:spMk id="208" creationId="{00000000-0000-0000-0000-000000000000}"/>
          </ac:spMkLst>
        </pc:spChg>
        <pc:spChg chg="mod">
          <ac:chgData name="Chan Vicrace" userId="955aeb318f3c94a0" providerId="Windows Live" clId="Web-{474A4510-2DE2-4C60-8E80-DC9B460D7BD2}" dt="2023-08-12T08:43:13.020" v="2466"/>
          <ac:spMkLst>
            <pc:docMk/>
            <pc:sldMk cId="0" sldId="4818"/>
            <ac:spMk id="276" creationId="{00000000-0000-0000-0000-000000000000}"/>
          </ac:spMkLst>
        </pc:spChg>
        <pc:spChg chg="mod">
          <ac:chgData name="Chan Vicrace" userId="955aeb318f3c94a0" providerId="Windows Live" clId="Web-{474A4510-2DE2-4C60-8E80-DC9B460D7BD2}" dt="2023-08-12T08:43:08.676" v="2465"/>
          <ac:spMkLst>
            <pc:docMk/>
            <pc:sldMk cId="0" sldId="4818"/>
            <ac:spMk id="277" creationId="{00000000-0000-0000-0000-000000000000}"/>
          </ac:spMkLst>
        </pc:spChg>
        <pc:spChg chg="mod">
          <ac:chgData name="Chan Vicrace" userId="955aeb318f3c94a0" providerId="Windows Live" clId="Web-{474A4510-2DE2-4C60-8E80-DC9B460D7BD2}" dt="2023-08-12T08:43:15.629" v="2467"/>
          <ac:spMkLst>
            <pc:docMk/>
            <pc:sldMk cId="0" sldId="4818"/>
            <ac:spMk id="291" creationId="{00000000-0000-0000-0000-000000000000}"/>
          </ac:spMkLst>
        </pc:spChg>
        <pc:spChg chg="mod">
          <ac:chgData name="Chan Vicrace" userId="955aeb318f3c94a0" providerId="Windows Live" clId="Web-{474A4510-2DE2-4C60-8E80-DC9B460D7BD2}" dt="2023-08-12T09:13:47.763" v="3013" actId="14100"/>
          <ac:spMkLst>
            <pc:docMk/>
            <pc:sldMk cId="0" sldId="4818"/>
            <ac:spMk id="313" creationId="{00000000-0000-0000-0000-000000000000}"/>
          </ac:spMkLst>
        </pc:spChg>
        <pc:spChg chg="mod">
          <ac:chgData name="Chan Vicrace" userId="955aeb318f3c94a0" providerId="Windows Live" clId="Web-{474A4510-2DE2-4C60-8E80-DC9B460D7BD2}" dt="2023-08-12T08:40:50.202" v="2450" actId="20577"/>
          <ac:spMkLst>
            <pc:docMk/>
            <pc:sldMk cId="0" sldId="4818"/>
            <ac:spMk id="314" creationId="{00000000-0000-0000-0000-000000000000}"/>
          </ac:spMkLst>
        </pc:spChg>
        <pc:spChg chg="del">
          <ac:chgData name="Chan Vicrace" userId="955aeb318f3c94a0" providerId="Windows Live" clId="Web-{474A4510-2DE2-4C60-8E80-DC9B460D7BD2}" dt="2023-08-12T07:53:01.687" v="1942"/>
          <ac:spMkLst>
            <pc:docMk/>
            <pc:sldMk cId="0" sldId="4818"/>
            <ac:spMk id="315" creationId="{00000000-0000-0000-0000-000000000000}"/>
          </ac:spMkLst>
        </pc:spChg>
        <pc:grpChg chg="mod">
          <ac:chgData name="Chan Vicrace" userId="955aeb318f3c94a0" providerId="Windows Live" clId="Web-{474A4510-2DE2-4C60-8E80-DC9B460D7BD2}" dt="2023-08-12T08:45:04.212" v="2475" actId="1076"/>
          <ac:grpSpMkLst>
            <pc:docMk/>
            <pc:sldMk cId="0" sldId="4818"/>
            <ac:grpSpMk id="196" creationId="{00000000-0000-0000-0000-000000000000}"/>
          </ac:grpSpMkLst>
        </pc:grpChg>
        <pc:grpChg chg="mod">
          <ac:chgData name="Chan Vicrace" userId="955aeb318f3c94a0" providerId="Windows Live" clId="Web-{474A4510-2DE2-4C60-8E80-DC9B460D7BD2}" dt="2023-08-12T08:41:22.391" v="2453" actId="1076"/>
          <ac:grpSpMkLst>
            <pc:docMk/>
            <pc:sldMk cId="0" sldId="4818"/>
            <ac:grpSpMk id="201" creationId="{00000000-0000-0000-0000-000000000000}"/>
          </ac:grpSpMkLst>
        </pc:grpChg>
        <pc:cxnChg chg="mod">
          <ac:chgData name="Chan Vicrace" userId="955aeb318f3c94a0" providerId="Windows Live" clId="Web-{474A4510-2DE2-4C60-8E80-DC9B460D7BD2}" dt="2023-08-12T08:43:45.709" v="2470" actId="14100"/>
          <ac:cxnSpMkLst>
            <pc:docMk/>
            <pc:sldMk cId="0" sldId="4818"/>
            <ac:cxnSpMk id="254" creationId="{00000000-0000-0000-0000-000000000000}"/>
          </ac:cxnSpMkLst>
        </pc:cxnChg>
      </pc:sldChg>
      <pc:sldChg chg="addSp delSp modSp">
        <pc:chgData name="Chan Vicrace" userId="955aeb318f3c94a0" providerId="Windows Live" clId="Web-{474A4510-2DE2-4C60-8E80-DC9B460D7BD2}" dt="2023-08-12T08:54:08.107" v="2619" actId="14100"/>
        <pc:sldMkLst>
          <pc:docMk/>
          <pc:sldMk cId="0" sldId="4819"/>
        </pc:sldMkLst>
        <pc:spChg chg="add del mod">
          <ac:chgData name="Chan Vicrace" userId="955aeb318f3c94a0" providerId="Windows Live" clId="Web-{474A4510-2DE2-4C60-8E80-DC9B460D7BD2}" dt="2023-08-12T07:54:32.300" v="1948"/>
          <ac:spMkLst>
            <pc:docMk/>
            <pc:sldMk cId="0" sldId="4819"/>
            <ac:spMk id="3" creationId="{EB72EC04-620C-2504-7C9D-2EA658566267}"/>
          </ac:spMkLst>
        </pc:spChg>
        <pc:spChg chg="add mod">
          <ac:chgData name="Chan Vicrace" userId="955aeb318f3c94a0" providerId="Windows Live" clId="Web-{474A4510-2DE2-4C60-8E80-DC9B460D7BD2}" dt="2023-08-12T08:02:49.506" v="2013" actId="20577"/>
          <ac:spMkLst>
            <pc:docMk/>
            <pc:sldMk cId="0" sldId="4819"/>
            <ac:spMk id="5" creationId="{DAC5EFD0-7FA8-511D-B84A-DC590C0C881A}"/>
          </ac:spMkLst>
        </pc:spChg>
        <pc:spChg chg="add mod">
          <ac:chgData name="Chan Vicrace" userId="955aeb318f3c94a0" providerId="Windows Live" clId="Web-{474A4510-2DE2-4C60-8E80-DC9B460D7BD2}" dt="2023-08-12T08:53:44.606" v="2615" actId="1076"/>
          <ac:spMkLst>
            <pc:docMk/>
            <pc:sldMk cId="0" sldId="4819"/>
            <ac:spMk id="7" creationId="{24BEB41F-B207-9A6F-EDA7-4603EE60C5F0}"/>
          </ac:spMkLst>
        </pc:spChg>
        <pc:spChg chg="add mod ord">
          <ac:chgData name="Chan Vicrace" userId="955aeb318f3c94a0" providerId="Windows Live" clId="Web-{474A4510-2DE2-4C60-8E80-DC9B460D7BD2}" dt="2023-08-12T08:54:08.107" v="2619" actId="14100"/>
          <ac:spMkLst>
            <pc:docMk/>
            <pc:sldMk cId="0" sldId="4819"/>
            <ac:spMk id="9" creationId="{0F872CEA-4794-B9D5-3CF4-DBBF56A12EC6}"/>
          </ac:spMkLst>
        </pc:spChg>
        <pc:spChg chg="del mod">
          <ac:chgData name="Chan Vicrace" userId="955aeb318f3c94a0" providerId="Windows Live" clId="Web-{474A4510-2DE2-4C60-8E80-DC9B460D7BD2}" dt="2023-08-12T08:09:06.973" v="2033"/>
          <ac:spMkLst>
            <pc:docMk/>
            <pc:sldMk cId="0" sldId="4819"/>
            <ac:spMk id="320" creationId="{00000000-0000-0000-0000-000000000000}"/>
          </ac:spMkLst>
        </pc:spChg>
        <pc:spChg chg="mod">
          <ac:chgData name="Chan Vicrace" userId="955aeb318f3c94a0" providerId="Windows Live" clId="Web-{474A4510-2DE2-4C60-8E80-DC9B460D7BD2}" dt="2023-08-12T08:17:46.118" v="2209" actId="20577"/>
          <ac:spMkLst>
            <pc:docMk/>
            <pc:sldMk cId="0" sldId="4819"/>
            <ac:spMk id="322" creationId="{00000000-0000-0000-0000-000000000000}"/>
          </ac:spMkLst>
        </pc:spChg>
        <pc:spChg chg="mod">
          <ac:chgData name="Chan Vicrace" userId="955aeb318f3c94a0" providerId="Windows Live" clId="Web-{474A4510-2DE2-4C60-8E80-DC9B460D7BD2}" dt="2023-08-12T08:14:35.908" v="2160" actId="1076"/>
          <ac:spMkLst>
            <pc:docMk/>
            <pc:sldMk cId="0" sldId="4819"/>
            <ac:spMk id="323" creationId="{00000000-0000-0000-0000-000000000000}"/>
          </ac:spMkLst>
        </pc:spChg>
        <pc:spChg chg="mod">
          <ac:chgData name="Chan Vicrace" userId="955aeb318f3c94a0" providerId="Windows Live" clId="Web-{474A4510-2DE2-4C60-8E80-DC9B460D7BD2}" dt="2023-08-12T08:14:38.986" v="2161" actId="1076"/>
          <ac:spMkLst>
            <pc:docMk/>
            <pc:sldMk cId="0" sldId="4819"/>
            <ac:spMk id="324" creationId="{00000000-0000-0000-0000-000000000000}"/>
          </ac:spMkLst>
        </pc:spChg>
        <pc:spChg chg="del">
          <ac:chgData name="Chan Vicrace" userId="955aeb318f3c94a0" providerId="Windows Live" clId="Web-{474A4510-2DE2-4C60-8E80-DC9B460D7BD2}" dt="2023-08-12T07:54:28.768" v="1946"/>
          <ac:spMkLst>
            <pc:docMk/>
            <pc:sldMk cId="0" sldId="4819"/>
            <ac:spMk id="325" creationId="{00000000-0000-0000-0000-000000000000}"/>
          </ac:spMkLst>
        </pc:spChg>
        <pc:spChg chg="del">
          <ac:chgData name="Chan Vicrace" userId="955aeb318f3c94a0" providerId="Windows Live" clId="Web-{474A4510-2DE2-4C60-8E80-DC9B460D7BD2}" dt="2023-08-12T08:12:23.887" v="2121"/>
          <ac:spMkLst>
            <pc:docMk/>
            <pc:sldMk cId="0" sldId="4819"/>
            <ac:spMk id="326" creationId="{00000000-0000-0000-0000-000000000000}"/>
          </ac:spMkLst>
        </pc:spChg>
        <pc:spChg chg="del mod">
          <ac:chgData name="Chan Vicrace" userId="955aeb318f3c94a0" providerId="Windows Live" clId="Web-{474A4510-2DE2-4C60-8E80-DC9B460D7BD2}" dt="2023-08-12T08:14:24.751" v="2158"/>
          <ac:spMkLst>
            <pc:docMk/>
            <pc:sldMk cId="0" sldId="4819"/>
            <ac:spMk id="327" creationId="{00000000-0000-0000-0000-000000000000}"/>
          </ac:spMkLst>
        </pc:spChg>
        <pc:spChg chg="del">
          <ac:chgData name="Chan Vicrace" userId="955aeb318f3c94a0" providerId="Windows Live" clId="Web-{474A4510-2DE2-4C60-8E80-DC9B460D7BD2}" dt="2023-08-12T08:13:44.046" v="2145"/>
          <ac:spMkLst>
            <pc:docMk/>
            <pc:sldMk cId="0" sldId="4819"/>
            <ac:spMk id="328" creationId="{00000000-0000-0000-0000-000000000000}"/>
          </ac:spMkLst>
        </pc:spChg>
        <pc:picChg chg="add mod">
          <ac:chgData name="Chan Vicrace" userId="955aeb318f3c94a0" providerId="Windows Live" clId="Web-{474A4510-2DE2-4C60-8E80-DC9B460D7BD2}" dt="2023-08-12T08:14:57.877" v="2170" actId="1076"/>
          <ac:picMkLst>
            <pc:docMk/>
            <pc:sldMk cId="0" sldId="4819"/>
            <ac:picMk id="6" creationId="{AC99174E-C87C-9813-5D9B-98ACAF07B01A}"/>
          </ac:picMkLst>
        </pc:picChg>
        <pc:picChg chg="mod">
          <ac:chgData name="Chan Vicrace" userId="955aeb318f3c94a0" providerId="Windows Live" clId="Web-{474A4510-2DE2-4C60-8E80-DC9B460D7BD2}" dt="2023-08-12T08:14:52.643" v="2167" actId="14100"/>
          <ac:picMkLst>
            <pc:docMk/>
            <pc:sldMk cId="0" sldId="4819"/>
            <ac:picMk id="321" creationId="{00000000-0000-0000-0000-000000000000}"/>
          </ac:picMkLst>
        </pc:picChg>
      </pc:sldChg>
      <pc:sldChg chg="addSp delSp modSp">
        <pc:chgData name="Chan Vicrace" userId="955aeb318f3c94a0" providerId="Windows Live" clId="Web-{474A4510-2DE2-4C60-8E80-DC9B460D7BD2}" dt="2023-08-12T08:54:00.372" v="2618" actId="1076"/>
        <pc:sldMkLst>
          <pc:docMk/>
          <pc:sldMk cId="0" sldId="4820"/>
        </pc:sldMkLst>
        <pc:spChg chg="add mod">
          <ac:chgData name="Chan Vicrace" userId="955aeb318f3c94a0" providerId="Windows Live" clId="Web-{474A4510-2DE2-4C60-8E80-DC9B460D7BD2}" dt="2023-08-12T08:25:19.839" v="2290" actId="20577"/>
          <ac:spMkLst>
            <pc:docMk/>
            <pc:sldMk cId="0" sldId="4820"/>
            <ac:spMk id="3" creationId="{1B129FCD-BBFF-4405-7BFC-93A7CF8B5F21}"/>
          </ac:spMkLst>
        </pc:spChg>
        <pc:spChg chg="add del mod">
          <ac:chgData name="Chan Vicrace" userId="955aeb318f3c94a0" providerId="Windows Live" clId="Web-{474A4510-2DE2-4C60-8E80-DC9B460D7BD2}" dt="2023-08-12T08:25:42.199" v="2295"/>
          <ac:spMkLst>
            <pc:docMk/>
            <pc:sldMk cId="0" sldId="4820"/>
            <ac:spMk id="5" creationId="{BD0C5F7D-3ADF-1992-F48F-A40C56B53684}"/>
          </ac:spMkLst>
        </pc:spChg>
        <pc:spChg chg="add">
          <ac:chgData name="Chan Vicrace" userId="955aeb318f3c94a0" providerId="Windows Live" clId="Web-{474A4510-2DE2-4C60-8E80-DC9B460D7BD2}" dt="2023-08-12T08:53:50.872" v="2616"/>
          <ac:spMkLst>
            <pc:docMk/>
            <pc:sldMk cId="0" sldId="4820"/>
            <ac:spMk id="7" creationId="{54321C99-4C4C-E8F8-6BEC-FC08DC08272C}"/>
          </ac:spMkLst>
        </pc:spChg>
        <pc:spChg chg="del mod">
          <ac:chgData name="Chan Vicrace" userId="955aeb318f3c94a0" providerId="Windows Live" clId="Web-{474A4510-2DE2-4C60-8E80-DC9B460D7BD2}" dt="2023-08-12T08:25:28.886" v="2293"/>
          <ac:spMkLst>
            <pc:docMk/>
            <pc:sldMk cId="0" sldId="4820"/>
            <ac:spMk id="336" creationId="{00000000-0000-0000-0000-000000000000}"/>
          </ac:spMkLst>
        </pc:spChg>
        <pc:spChg chg="mod">
          <ac:chgData name="Chan Vicrace" userId="955aeb318f3c94a0" providerId="Windows Live" clId="Web-{474A4510-2DE2-4C60-8E80-DC9B460D7BD2}" dt="2023-08-12T08:25:37.902" v="2294" actId="1076"/>
          <ac:spMkLst>
            <pc:docMk/>
            <pc:sldMk cId="0" sldId="4820"/>
            <ac:spMk id="345" creationId="{00000000-0000-0000-0000-000000000000}"/>
          </ac:spMkLst>
        </pc:spChg>
        <pc:spChg chg="mod">
          <ac:chgData name="Chan Vicrace" userId="955aeb318f3c94a0" providerId="Windows Live" clId="Web-{474A4510-2DE2-4C60-8E80-DC9B460D7BD2}" dt="2023-08-12T08:36:57.849" v="2398" actId="1076"/>
          <ac:spMkLst>
            <pc:docMk/>
            <pc:sldMk cId="0" sldId="4820"/>
            <ac:spMk id="349" creationId="{00000000-0000-0000-0000-000000000000}"/>
          </ac:spMkLst>
        </pc:spChg>
        <pc:spChg chg="mod ord">
          <ac:chgData name="Chan Vicrace" userId="955aeb318f3c94a0" providerId="Windows Live" clId="Web-{474A4510-2DE2-4C60-8E80-DC9B460D7BD2}" dt="2023-08-12T08:54:00.372" v="2618" actId="1076"/>
          <ac:spMkLst>
            <pc:docMk/>
            <pc:sldMk cId="0" sldId="4820"/>
            <ac:spMk id="354" creationId="{00000000-0000-0000-0000-000000000000}"/>
          </ac:spMkLst>
        </pc:spChg>
        <pc:spChg chg="del">
          <ac:chgData name="Chan Vicrace" userId="955aeb318f3c94a0" providerId="Windows Live" clId="Web-{474A4510-2DE2-4C60-8E80-DC9B460D7BD2}" dt="2023-08-12T08:52:44.651" v="2605"/>
          <ac:spMkLst>
            <pc:docMk/>
            <pc:sldMk cId="0" sldId="4820"/>
            <ac:spMk id="355" creationId="{00000000-0000-0000-0000-000000000000}"/>
          </ac:spMkLst>
        </pc:spChg>
      </pc:sldChg>
      <pc:sldChg chg="addSp delSp modSp ord">
        <pc:chgData name="Chan Vicrace" userId="955aeb318f3c94a0" providerId="Windows Live" clId="Web-{474A4510-2DE2-4C60-8E80-DC9B460D7BD2}" dt="2023-08-12T08:53:33.512" v="2614" actId="1076"/>
        <pc:sldMkLst>
          <pc:docMk/>
          <pc:sldMk cId="0" sldId="4821"/>
        </pc:sldMkLst>
        <pc:spChg chg="add mod">
          <ac:chgData name="Chan Vicrace" userId="955aeb318f3c94a0" providerId="Windows Live" clId="Web-{474A4510-2DE2-4C60-8E80-DC9B460D7BD2}" dt="2023-08-12T08:21:39.127" v="2246" actId="20577"/>
          <ac:spMkLst>
            <pc:docMk/>
            <pc:sldMk cId="0" sldId="4821"/>
            <ac:spMk id="3" creationId="{3B002E37-219B-3407-97FB-A8DC2EEEBAA7}"/>
          </ac:spMkLst>
        </pc:spChg>
        <pc:spChg chg="add del mod">
          <ac:chgData name="Chan Vicrace" userId="955aeb318f3c94a0" providerId="Windows Live" clId="Web-{474A4510-2DE2-4C60-8E80-DC9B460D7BD2}" dt="2023-08-12T08:17:24.602" v="2206"/>
          <ac:spMkLst>
            <pc:docMk/>
            <pc:sldMk cId="0" sldId="4821"/>
            <ac:spMk id="5" creationId="{C0A0ED5F-4133-C5D7-6DA1-57F36AD5FBD0}"/>
          </ac:spMkLst>
        </pc:spChg>
        <pc:spChg chg="add">
          <ac:chgData name="Chan Vicrace" userId="955aeb318f3c94a0" providerId="Windows Live" clId="Web-{474A4510-2DE2-4C60-8E80-DC9B460D7BD2}" dt="2023-08-12T08:53:18.527" v="2608"/>
          <ac:spMkLst>
            <pc:docMk/>
            <pc:sldMk cId="0" sldId="4821"/>
            <ac:spMk id="7" creationId="{DBC5030D-39AF-EB1E-1E2B-1523E3F58E70}"/>
          </ac:spMkLst>
        </pc:spChg>
        <pc:spChg chg="del mod">
          <ac:chgData name="Chan Vicrace" userId="955aeb318f3c94a0" providerId="Windows Live" clId="Web-{474A4510-2DE2-4C60-8E80-DC9B460D7BD2}" dt="2023-08-12T08:17:21.617" v="2205"/>
          <ac:spMkLst>
            <pc:docMk/>
            <pc:sldMk cId="0" sldId="4821"/>
            <ac:spMk id="361" creationId="{00000000-0000-0000-0000-000000000000}"/>
          </ac:spMkLst>
        </pc:spChg>
        <pc:spChg chg="mod">
          <ac:chgData name="Chan Vicrace" userId="955aeb318f3c94a0" providerId="Windows Live" clId="Web-{474A4510-2DE2-4C60-8E80-DC9B460D7BD2}" dt="2023-08-12T07:53:59.720" v="1945" actId="1076"/>
          <ac:spMkLst>
            <pc:docMk/>
            <pc:sldMk cId="0" sldId="4821"/>
            <ac:spMk id="377" creationId="{00000000-0000-0000-0000-000000000000}"/>
          </ac:spMkLst>
        </pc:spChg>
        <pc:spChg chg="mod ord">
          <ac:chgData name="Chan Vicrace" userId="955aeb318f3c94a0" providerId="Windows Live" clId="Web-{474A4510-2DE2-4C60-8E80-DC9B460D7BD2}" dt="2023-08-12T08:53:33.512" v="2614" actId="1076"/>
          <ac:spMkLst>
            <pc:docMk/>
            <pc:sldMk cId="0" sldId="4821"/>
            <ac:spMk id="378" creationId="{00000000-0000-0000-0000-000000000000}"/>
          </ac:spMkLst>
        </pc:spChg>
        <pc:spChg chg="del">
          <ac:chgData name="Chan Vicrace" userId="955aeb318f3c94a0" providerId="Windows Live" clId="Web-{474A4510-2DE2-4C60-8E80-DC9B460D7BD2}" dt="2023-08-12T08:52:41.276" v="2604"/>
          <ac:spMkLst>
            <pc:docMk/>
            <pc:sldMk cId="0" sldId="4821"/>
            <ac:spMk id="379" creationId="{00000000-0000-0000-0000-000000000000}"/>
          </ac:spMkLst>
        </pc:spChg>
      </pc:sldChg>
      <pc:sldChg chg="addSp delSp modSp">
        <pc:chgData name="Chan Vicrace" userId="955aeb318f3c94a0" providerId="Windows Live" clId="Web-{474A4510-2DE2-4C60-8E80-DC9B460D7BD2}" dt="2023-08-12T08:54:32.983" v="2626"/>
        <pc:sldMkLst>
          <pc:docMk/>
          <pc:sldMk cId="0" sldId="4822"/>
        </pc:sldMkLst>
        <pc:spChg chg="add mod">
          <ac:chgData name="Chan Vicrace" userId="955aeb318f3c94a0" providerId="Windows Live" clId="Web-{474A4510-2DE2-4C60-8E80-DC9B460D7BD2}" dt="2023-08-12T08:38:27.947" v="2419" actId="1076"/>
          <ac:spMkLst>
            <pc:docMk/>
            <pc:sldMk cId="0" sldId="4822"/>
            <ac:spMk id="3" creationId="{9E7A7F09-CF5B-C78C-0185-1FAE2F443644}"/>
          </ac:spMkLst>
        </pc:spChg>
        <pc:spChg chg="add del mod">
          <ac:chgData name="Chan Vicrace" userId="955aeb318f3c94a0" providerId="Windows Live" clId="Web-{474A4510-2DE2-4C60-8E80-DC9B460D7BD2}" dt="2023-08-12T08:38:17.243" v="2417"/>
          <ac:spMkLst>
            <pc:docMk/>
            <pc:sldMk cId="0" sldId="4822"/>
            <ac:spMk id="5" creationId="{7E07D2B8-C227-94D2-2FC2-17672392EBF0}"/>
          </ac:spMkLst>
        </pc:spChg>
        <pc:spChg chg="add mod ord">
          <ac:chgData name="Chan Vicrace" userId="955aeb318f3c94a0" providerId="Windows Live" clId="Web-{474A4510-2DE2-4C60-8E80-DC9B460D7BD2}" dt="2023-08-12T08:54:20.045" v="2622"/>
          <ac:spMkLst>
            <pc:docMk/>
            <pc:sldMk cId="0" sldId="4822"/>
            <ac:spMk id="7" creationId="{ACDA1B27-FAF0-8B69-3D71-A98DC064BEF7}"/>
          </ac:spMkLst>
        </pc:spChg>
        <pc:spChg chg="del">
          <ac:chgData name="Chan Vicrace" userId="955aeb318f3c94a0" providerId="Windows Live" clId="Web-{474A4510-2DE2-4C60-8E80-DC9B460D7BD2}" dt="2023-08-12T08:38:13.180" v="2415"/>
          <ac:spMkLst>
            <pc:docMk/>
            <pc:sldMk cId="0" sldId="4822"/>
            <ac:spMk id="385" creationId="{00000000-0000-0000-0000-000000000000}"/>
          </ac:spMkLst>
        </pc:spChg>
        <pc:spChg chg="mod">
          <ac:chgData name="Chan Vicrace" userId="955aeb318f3c94a0" providerId="Windows Live" clId="Web-{474A4510-2DE2-4C60-8E80-DC9B460D7BD2}" dt="2023-08-12T08:38:59.745" v="2425" actId="1076"/>
          <ac:spMkLst>
            <pc:docMk/>
            <pc:sldMk cId="0" sldId="4822"/>
            <ac:spMk id="386" creationId="{00000000-0000-0000-0000-000000000000}"/>
          </ac:spMkLst>
        </pc:spChg>
        <pc:spChg chg="mod">
          <ac:chgData name="Chan Vicrace" userId="955aeb318f3c94a0" providerId="Windows Live" clId="Web-{474A4510-2DE2-4C60-8E80-DC9B460D7BD2}" dt="2023-08-12T08:38:59.776" v="2426" actId="1076"/>
          <ac:spMkLst>
            <pc:docMk/>
            <pc:sldMk cId="0" sldId="4822"/>
            <ac:spMk id="387" creationId="{00000000-0000-0000-0000-000000000000}"/>
          </ac:spMkLst>
        </pc:spChg>
        <pc:spChg chg="mod">
          <ac:chgData name="Chan Vicrace" userId="955aeb318f3c94a0" providerId="Windows Live" clId="Web-{474A4510-2DE2-4C60-8E80-DC9B460D7BD2}" dt="2023-08-12T08:38:59.838" v="2427" actId="1076"/>
          <ac:spMkLst>
            <pc:docMk/>
            <pc:sldMk cId="0" sldId="4822"/>
            <ac:spMk id="388" creationId="{00000000-0000-0000-0000-000000000000}"/>
          </ac:spMkLst>
        </pc:spChg>
        <pc:spChg chg="del">
          <ac:chgData name="Chan Vicrace" userId="955aeb318f3c94a0" providerId="Windows Live" clId="Web-{474A4510-2DE2-4C60-8E80-DC9B460D7BD2}" dt="2023-08-12T08:54:32.983" v="2626"/>
          <ac:spMkLst>
            <pc:docMk/>
            <pc:sldMk cId="0" sldId="4822"/>
            <ac:spMk id="392" creationId="{00000000-0000-0000-0000-000000000000}"/>
          </ac:spMkLst>
        </pc:spChg>
        <pc:spChg chg="mod">
          <ac:chgData name="Chan Vicrace" userId="955aeb318f3c94a0" providerId="Windows Live" clId="Web-{474A4510-2DE2-4C60-8E80-DC9B460D7BD2}" dt="2023-08-12T08:54:30.124" v="2625" actId="14100"/>
          <ac:spMkLst>
            <pc:docMk/>
            <pc:sldMk cId="0" sldId="4822"/>
            <ac:spMk id="393" creationId="{00000000-0000-0000-0000-000000000000}"/>
          </ac:spMkLst>
        </pc:spChg>
        <pc:picChg chg="mod">
          <ac:chgData name="Chan Vicrace" userId="955aeb318f3c94a0" providerId="Windows Live" clId="Web-{474A4510-2DE2-4C60-8E80-DC9B460D7BD2}" dt="2023-08-12T08:38:59.682" v="2424" actId="1076"/>
          <ac:picMkLst>
            <pc:docMk/>
            <pc:sldMk cId="0" sldId="4822"/>
            <ac:picMk id="384" creationId="{00000000-0000-0000-0000-000000000000}"/>
          </ac:picMkLst>
        </pc:picChg>
        <pc:cxnChg chg="mod">
          <ac:chgData name="Chan Vicrace" userId="955aeb318f3c94a0" providerId="Windows Live" clId="Web-{474A4510-2DE2-4C60-8E80-DC9B460D7BD2}" dt="2023-08-12T08:38:59.854" v="2428" actId="1076"/>
          <ac:cxnSpMkLst>
            <pc:docMk/>
            <pc:sldMk cId="0" sldId="4822"/>
            <ac:cxnSpMk id="389" creationId="{00000000-0000-0000-0000-000000000000}"/>
          </ac:cxnSpMkLst>
        </pc:cxnChg>
        <pc:cxnChg chg="mod">
          <ac:chgData name="Chan Vicrace" userId="955aeb318f3c94a0" providerId="Windows Live" clId="Web-{474A4510-2DE2-4C60-8E80-DC9B460D7BD2}" dt="2023-08-12T08:38:59.885" v="2429" actId="1076"/>
          <ac:cxnSpMkLst>
            <pc:docMk/>
            <pc:sldMk cId="0" sldId="4822"/>
            <ac:cxnSpMk id="390" creationId="{00000000-0000-0000-0000-000000000000}"/>
          </ac:cxnSpMkLst>
        </pc:cxnChg>
        <pc:cxnChg chg="mod">
          <ac:chgData name="Chan Vicrace" userId="955aeb318f3c94a0" providerId="Windows Live" clId="Web-{474A4510-2DE2-4C60-8E80-DC9B460D7BD2}" dt="2023-08-12T08:38:59.901" v="2430" actId="1076"/>
          <ac:cxnSpMkLst>
            <pc:docMk/>
            <pc:sldMk cId="0" sldId="4822"/>
            <ac:cxnSpMk id="391" creationId="{00000000-0000-0000-0000-000000000000}"/>
          </ac:cxnSpMkLst>
        </pc:cxnChg>
      </pc:sldChg>
      <pc:sldChg chg="addSp delSp modSp">
        <pc:chgData name="Chan Vicrace" userId="955aeb318f3c94a0" providerId="Windows Live" clId="Web-{474A4510-2DE2-4C60-8E80-DC9B460D7BD2}" dt="2023-08-12T08:54:47.126" v="2630" actId="1076"/>
        <pc:sldMkLst>
          <pc:docMk/>
          <pc:sldMk cId="0" sldId="4823"/>
        </pc:sldMkLst>
        <pc:spChg chg="add del mod">
          <ac:chgData name="Chan Vicrace" userId="955aeb318f3c94a0" providerId="Windows Live" clId="Web-{474A4510-2DE2-4C60-8E80-DC9B460D7BD2}" dt="2023-08-12T08:40:21.060" v="2445"/>
          <ac:spMkLst>
            <pc:docMk/>
            <pc:sldMk cId="0" sldId="4823"/>
            <ac:spMk id="3" creationId="{8E6FA008-9999-25D0-D940-02F3A746F665}"/>
          </ac:spMkLst>
        </pc:spChg>
        <pc:spChg chg="add mod">
          <ac:chgData name="Chan Vicrace" userId="955aeb318f3c94a0" providerId="Windows Live" clId="Web-{474A4510-2DE2-4C60-8E80-DC9B460D7BD2}" dt="2023-08-12T08:40:23.717" v="2447" actId="20577"/>
          <ac:spMkLst>
            <pc:docMk/>
            <pc:sldMk cId="0" sldId="4823"/>
            <ac:spMk id="5" creationId="{E4372DEA-125C-52DA-9067-0BAE01B33DFB}"/>
          </ac:spMkLst>
        </pc:spChg>
        <pc:spChg chg="add mod ord">
          <ac:chgData name="Chan Vicrace" userId="955aeb318f3c94a0" providerId="Windows Live" clId="Web-{474A4510-2DE2-4C60-8E80-DC9B460D7BD2}" dt="2023-08-12T08:54:44.095" v="2629"/>
          <ac:spMkLst>
            <pc:docMk/>
            <pc:sldMk cId="0" sldId="4823"/>
            <ac:spMk id="7" creationId="{F515BAC9-05A4-DD04-6C48-4B65AD0EE347}"/>
          </ac:spMkLst>
        </pc:spChg>
        <pc:spChg chg="del">
          <ac:chgData name="Chan Vicrace" userId="955aeb318f3c94a0" providerId="Windows Live" clId="Web-{474A4510-2DE2-4C60-8E80-DC9B460D7BD2}" dt="2023-08-12T08:40:15.966" v="2443"/>
          <ac:spMkLst>
            <pc:docMk/>
            <pc:sldMk cId="0" sldId="4823"/>
            <ac:spMk id="399" creationId="{00000000-0000-0000-0000-000000000000}"/>
          </ac:spMkLst>
        </pc:spChg>
        <pc:spChg chg="mod">
          <ac:chgData name="Chan Vicrace" userId="955aeb318f3c94a0" providerId="Windows Live" clId="Web-{474A4510-2DE2-4C60-8E80-DC9B460D7BD2}" dt="2023-08-12T08:40:13.419" v="2437" actId="1076"/>
          <ac:spMkLst>
            <pc:docMk/>
            <pc:sldMk cId="0" sldId="4823"/>
            <ac:spMk id="400" creationId="{00000000-0000-0000-0000-000000000000}"/>
          </ac:spMkLst>
        </pc:spChg>
        <pc:spChg chg="mod">
          <ac:chgData name="Chan Vicrace" userId="955aeb318f3c94a0" providerId="Windows Live" clId="Web-{474A4510-2DE2-4C60-8E80-DC9B460D7BD2}" dt="2023-08-12T08:40:13.451" v="2438" actId="1076"/>
          <ac:spMkLst>
            <pc:docMk/>
            <pc:sldMk cId="0" sldId="4823"/>
            <ac:spMk id="401" creationId="{00000000-0000-0000-0000-000000000000}"/>
          </ac:spMkLst>
        </pc:spChg>
        <pc:spChg chg="del">
          <ac:chgData name="Chan Vicrace" userId="955aeb318f3c94a0" providerId="Windows Live" clId="Web-{474A4510-2DE2-4C60-8E80-DC9B460D7BD2}" dt="2023-08-12T08:39:43.106" v="2431"/>
          <ac:spMkLst>
            <pc:docMk/>
            <pc:sldMk cId="0" sldId="4823"/>
            <ac:spMk id="402" creationId="{00000000-0000-0000-0000-000000000000}"/>
          </ac:spMkLst>
        </pc:spChg>
        <pc:spChg chg="mod">
          <ac:chgData name="Chan Vicrace" userId="955aeb318f3c94a0" providerId="Windows Live" clId="Web-{474A4510-2DE2-4C60-8E80-DC9B460D7BD2}" dt="2023-08-12T08:40:13.497" v="2439" actId="1076"/>
          <ac:spMkLst>
            <pc:docMk/>
            <pc:sldMk cId="0" sldId="4823"/>
            <ac:spMk id="403" creationId="{00000000-0000-0000-0000-000000000000}"/>
          </ac:spMkLst>
        </pc:spChg>
        <pc:spChg chg="del">
          <ac:chgData name="Chan Vicrace" userId="955aeb318f3c94a0" providerId="Windows Live" clId="Web-{474A4510-2DE2-4C60-8E80-DC9B460D7BD2}" dt="2023-08-12T08:52:32.963" v="2602"/>
          <ac:spMkLst>
            <pc:docMk/>
            <pc:sldMk cId="0" sldId="4823"/>
            <ac:spMk id="407" creationId="{00000000-0000-0000-0000-000000000000}"/>
          </ac:spMkLst>
        </pc:spChg>
        <pc:spChg chg="mod">
          <ac:chgData name="Chan Vicrace" userId="955aeb318f3c94a0" providerId="Windows Live" clId="Web-{474A4510-2DE2-4C60-8E80-DC9B460D7BD2}" dt="2023-08-12T08:54:47.126" v="2630" actId="1076"/>
          <ac:spMkLst>
            <pc:docMk/>
            <pc:sldMk cId="0" sldId="4823"/>
            <ac:spMk id="408" creationId="{00000000-0000-0000-0000-000000000000}"/>
          </ac:spMkLst>
        </pc:spChg>
        <pc:picChg chg="mod">
          <ac:chgData name="Chan Vicrace" userId="955aeb318f3c94a0" providerId="Windows Live" clId="Web-{474A4510-2DE2-4C60-8E80-DC9B460D7BD2}" dt="2023-08-12T08:40:13.388" v="2436" actId="1076"/>
          <ac:picMkLst>
            <pc:docMk/>
            <pc:sldMk cId="0" sldId="4823"/>
            <ac:picMk id="398" creationId="{00000000-0000-0000-0000-000000000000}"/>
          </ac:picMkLst>
        </pc:picChg>
        <pc:cxnChg chg="mod">
          <ac:chgData name="Chan Vicrace" userId="955aeb318f3c94a0" providerId="Windows Live" clId="Web-{474A4510-2DE2-4C60-8E80-DC9B460D7BD2}" dt="2023-08-12T08:40:13.497" v="2440" actId="1076"/>
          <ac:cxnSpMkLst>
            <pc:docMk/>
            <pc:sldMk cId="0" sldId="4823"/>
            <ac:cxnSpMk id="404" creationId="{00000000-0000-0000-0000-000000000000}"/>
          </ac:cxnSpMkLst>
        </pc:cxnChg>
        <pc:cxnChg chg="mod">
          <ac:chgData name="Chan Vicrace" userId="955aeb318f3c94a0" providerId="Windows Live" clId="Web-{474A4510-2DE2-4C60-8E80-DC9B460D7BD2}" dt="2023-08-12T08:40:13.513" v="2441" actId="1076"/>
          <ac:cxnSpMkLst>
            <pc:docMk/>
            <pc:sldMk cId="0" sldId="4823"/>
            <ac:cxnSpMk id="405" creationId="{00000000-0000-0000-0000-000000000000}"/>
          </ac:cxnSpMkLst>
        </pc:cxnChg>
        <pc:cxnChg chg="mod">
          <ac:chgData name="Chan Vicrace" userId="955aeb318f3c94a0" providerId="Windows Live" clId="Web-{474A4510-2DE2-4C60-8E80-DC9B460D7BD2}" dt="2023-08-12T08:40:13.529" v="2442" actId="1076"/>
          <ac:cxnSpMkLst>
            <pc:docMk/>
            <pc:sldMk cId="0" sldId="4823"/>
            <ac:cxnSpMk id="406" creationId="{00000000-0000-0000-0000-000000000000}"/>
          </ac:cxnSpMkLst>
        </pc:cxnChg>
      </pc:sldChg>
      <pc:sldChg chg="addSp delSp modSp">
        <pc:chgData name="Chan Vicrace" userId="955aeb318f3c94a0" providerId="Windows Live" clId="Web-{474A4510-2DE2-4C60-8E80-DC9B460D7BD2}" dt="2023-08-12T09:29:13.657" v="3431" actId="1076"/>
        <pc:sldMkLst>
          <pc:docMk/>
          <pc:sldMk cId="0" sldId="4824"/>
        </pc:sldMkLst>
        <pc:spChg chg="add del mod">
          <ac:chgData name="Chan Vicrace" userId="955aeb318f3c94a0" providerId="Windows Live" clId="Web-{474A4510-2DE2-4C60-8E80-DC9B460D7BD2}" dt="2023-08-12T08:50:18.552" v="2533"/>
          <ac:spMkLst>
            <pc:docMk/>
            <pc:sldMk cId="0" sldId="4824"/>
            <ac:spMk id="3" creationId="{163129B3-1430-3CE0-F9E2-F122F2C121E6}"/>
          </ac:spMkLst>
        </pc:spChg>
        <pc:spChg chg="add mod">
          <ac:chgData name="Chan Vicrace" userId="955aeb318f3c94a0" providerId="Windows Live" clId="Web-{474A4510-2DE2-4C60-8E80-DC9B460D7BD2}" dt="2023-08-12T09:26:28.964" v="3327" actId="20577"/>
          <ac:spMkLst>
            <pc:docMk/>
            <pc:sldMk cId="0" sldId="4824"/>
            <ac:spMk id="5" creationId="{3E1FC44B-5FFE-2CDC-3180-AB03D633ED41}"/>
          </ac:spMkLst>
        </pc:spChg>
        <pc:spChg chg="add mod">
          <ac:chgData name="Chan Vicrace" userId="955aeb318f3c94a0" providerId="Windows Live" clId="Web-{474A4510-2DE2-4C60-8E80-DC9B460D7BD2}" dt="2023-08-12T09:13:32.419" v="3010" actId="14100"/>
          <ac:spMkLst>
            <pc:docMk/>
            <pc:sldMk cId="0" sldId="4824"/>
            <ac:spMk id="7" creationId="{C0C3F7C6-F9C5-2F59-2440-988175CE9FE3}"/>
          </ac:spMkLst>
        </pc:spChg>
        <pc:spChg chg="add mod">
          <ac:chgData name="Chan Vicrace" userId="955aeb318f3c94a0" providerId="Windows Live" clId="Web-{474A4510-2DE2-4C60-8E80-DC9B460D7BD2}" dt="2023-08-12T09:27:57.983" v="3383" actId="1076"/>
          <ac:spMkLst>
            <pc:docMk/>
            <pc:sldMk cId="0" sldId="4824"/>
            <ac:spMk id="8" creationId="{5C61C885-CDA2-DC29-0AA4-9967DFED2462}"/>
          </ac:spMkLst>
        </pc:spChg>
        <pc:spChg chg="add mod">
          <ac:chgData name="Chan Vicrace" userId="955aeb318f3c94a0" providerId="Windows Live" clId="Web-{474A4510-2DE2-4C60-8E80-DC9B460D7BD2}" dt="2023-08-12T09:29:13.657" v="3431" actId="1076"/>
          <ac:spMkLst>
            <pc:docMk/>
            <pc:sldMk cId="0" sldId="4824"/>
            <ac:spMk id="9" creationId="{7F17BD61-C111-FA0D-90F9-E5C2C50E9EF7}"/>
          </ac:spMkLst>
        </pc:spChg>
        <pc:spChg chg="add mod">
          <ac:chgData name="Chan Vicrace" userId="955aeb318f3c94a0" providerId="Windows Live" clId="Web-{474A4510-2DE2-4C60-8E80-DC9B460D7BD2}" dt="2023-08-12T09:28:19.937" v="3393" actId="1076"/>
          <ac:spMkLst>
            <pc:docMk/>
            <pc:sldMk cId="0" sldId="4824"/>
            <ac:spMk id="13" creationId="{D014908A-067C-E51B-F858-9CABC61227A5}"/>
          </ac:spMkLst>
        </pc:spChg>
        <pc:spChg chg="add del mod">
          <ac:chgData name="Chan Vicrace" userId="955aeb318f3c94a0" providerId="Windows Live" clId="Web-{474A4510-2DE2-4C60-8E80-DC9B460D7BD2}" dt="2023-08-12T09:05:16.462" v="2795"/>
          <ac:spMkLst>
            <pc:docMk/>
            <pc:sldMk cId="0" sldId="4824"/>
            <ac:spMk id="15" creationId="{418DCA51-FBDC-ABF5-9B32-D45BF4EF19E8}"/>
          </ac:spMkLst>
        </pc:spChg>
        <pc:spChg chg="add mod">
          <ac:chgData name="Chan Vicrace" userId="955aeb318f3c94a0" providerId="Windows Live" clId="Web-{474A4510-2DE2-4C60-8E80-DC9B460D7BD2}" dt="2023-08-12T09:28:15.280" v="3387" actId="1076"/>
          <ac:spMkLst>
            <pc:docMk/>
            <pc:sldMk cId="0" sldId="4824"/>
            <ac:spMk id="17" creationId="{9B67BD9E-E9BB-5DC8-0D66-BD02E6C78FCE}"/>
          </ac:spMkLst>
        </pc:spChg>
        <pc:spChg chg="add del mod">
          <ac:chgData name="Chan Vicrace" userId="955aeb318f3c94a0" providerId="Windows Live" clId="Web-{474A4510-2DE2-4C60-8E80-DC9B460D7BD2}" dt="2023-08-12T09:15:51.783" v="3031"/>
          <ac:spMkLst>
            <pc:docMk/>
            <pc:sldMk cId="0" sldId="4824"/>
            <ac:spMk id="19" creationId="{0EC35D80-A37D-E6BB-F529-8A84C8BDF6AA}"/>
          </ac:spMkLst>
        </pc:spChg>
        <pc:spChg chg="add del mod">
          <ac:chgData name="Chan Vicrace" userId="955aeb318f3c94a0" providerId="Windows Live" clId="Web-{474A4510-2DE2-4C60-8E80-DC9B460D7BD2}" dt="2023-08-12T09:12:24.213" v="2982"/>
          <ac:spMkLst>
            <pc:docMk/>
            <pc:sldMk cId="0" sldId="4824"/>
            <ac:spMk id="21" creationId="{BD15DA94-1F1A-BAAB-B9D1-4AD937C4A5CA}"/>
          </ac:spMkLst>
        </pc:spChg>
        <pc:spChg chg="add del mod">
          <ac:chgData name="Chan Vicrace" userId="955aeb318f3c94a0" providerId="Windows Live" clId="Web-{474A4510-2DE2-4C60-8E80-DC9B460D7BD2}" dt="2023-08-12T09:12:38.510" v="2996"/>
          <ac:spMkLst>
            <pc:docMk/>
            <pc:sldMk cId="0" sldId="4824"/>
            <ac:spMk id="23" creationId="{851D8ACE-353B-C1F0-DC1F-945EC3508ADC}"/>
          </ac:spMkLst>
        </pc:spChg>
        <pc:spChg chg="add mod">
          <ac:chgData name="Chan Vicrace" userId="955aeb318f3c94a0" providerId="Windows Live" clId="Web-{474A4510-2DE2-4C60-8E80-DC9B460D7BD2}" dt="2023-08-12T09:28:15.311" v="3388" actId="1076"/>
          <ac:spMkLst>
            <pc:docMk/>
            <pc:sldMk cId="0" sldId="4824"/>
            <ac:spMk id="25" creationId="{174435D8-99A7-7C70-2567-64D5EAEEB47C}"/>
          </ac:spMkLst>
        </pc:spChg>
        <pc:spChg chg="add mod">
          <ac:chgData name="Chan Vicrace" userId="955aeb318f3c94a0" providerId="Windows Live" clId="Web-{474A4510-2DE2-4C60-8E80-DC9B460D7BD2}" dt="2023-08-12T09:28:15.327" v="3389" actId="1076"/>
          <ac:spMkLst>
            <pc:docMk/>
            <pc:sldMk cId="0" sldId="4824"/>
            <ac:spMk id="26" creationId="{035D2CA2-3959-D9B5-5A73-143F3DC9F814}"/>
          </ac:spMkLst>
        </pc:spChg>
        <pc:spChg chg="add mod">
          <ac:chgData name="Chan Vicrace" userId="955aeb318f3c94a0" providerId="Windows Live" clId="Web-{474A4510-2DE2-4C60-8E80-DC9B460D7BD2}" dt="2023-08-12T09:13:35.934" v="3011" actId="1076"/>
          <ac:spMkLst>
            <pc:docMk/>
            <pc:sldMk cId="0" sldId="4824"/>
            <ac:spMk id="28" creationId="{26AA4AF9-4A8C-1E83-888E-C69EC9884816}"/>
          </ac:spMkLst>
        </pc:spChg>
        <pc:spChg chg="add mod">
          <ac:chgData name="Chan Vicrace" userId="955aeb318f3c94a0" providerId="Windows Live" clId="Web-{474A4510-2DE2-4C60-8E80-DC9B460D7BD2}" dt="2023-08-12T09:28:15.358" v="3390" actId="1076"/>
          <ac:spMkLst>
            <pc:docMk/>
            <pc:sldMk cId="0" sldId="4824"/>
            <ac:spMk id="29" creationId="{4F56F4BB-E626-1846-7C7B-6EC0F77F7670}"/>
          </ac:spMkLst>
        </pc:spChg>
        <pc:spChg chg="add mod">
          <ac:chgData name="Chan Vicrace" userId="955aeb318f3c94a0" providerId="Windows Live" clId="Web-{474A4510-2DE2-4C60-8E80-DC9B460D7BD2}" dt="2023-08-12T09:28:19.952" v="3394" actId="1076"/>
          <ac:spMkLst>
            <pc:docMk/>
            <pc:sldMk cId="0" sldId="4824"/>
            <ac:spMk id="31" creationId="{12B7CD33-00D2-A65A-0129-6E78A187A2A3}"/>
          </ac:spMkLst>
        </pc:spChg>
        <pc:spChg chg="add mod">
          <ac:chgData name="Chan Vicrace" userId="955aeb318f3c94a0" providerId="Windows Live" clId="Web-{474A4510-2DE2-4C60-8E80-DC9B460D7BD2}" dt="2023-08-12T09:28:25.296" v="3395" actId="1076"/>
          <ac:spMkLst>
            <pc:docMk/>
            <pc:sldMk cId="0" sldId="4824"/>
            <ac:spMk id="33" creationId="{46E4574A-6DF8-6192-CCD8-543E8FBD024B}"/>
          </ac:spMkLst>
        </pc:spChg>
        <pc:spChg chg="add mod">
          <ac:chgData name="Chan Vicrace" userId="955aeb318f3c94a0" providerId="Windows Live" clId="Web-{474A4510-2DE2-4C60-8E80-DC9B460D7BD2}" dt="2023-08-12T09:28:58.547" v="3428" actId="1076"/>
          <ac:spMkLst>
            <pc:docMk/>
            <pc:sldMk cId="0" sldId="4824"/>
            <ac:spMk id="35" creationId="{9B4A9FA2-6AC4-EF18-BDCA-DAD91EAC0DC5}"/>
          </ac:spMkLst>
        </pc:spChg>
        <pc:spChg chg="add mod">
          <ac:chgData name="Chan Vicrace" userId="955aeb318f3c94a0" providerId="Windows Live" clId="Web-{474A4510-2DE2-4C60-8E80-DC9B460D7BD2}" dt="2023-08-12T09:28:47.156" v="3410" actId="1076"/>
          <ac:spMkLst>
            <pc:docMk/>
            <pc:sldMk cId="0" sldId="4824"/>
            <ac:spMk id="37" creationId="{BC9C889A-E0CC-8510-EFC7-D562B1B26CF2}"/>
          </ac:spMkLst>
        </pc:spChg>
        <pc:spChg chg="add mod">
          <ac:chgData name="Chan Vicrace" userId="955aeb318f3c94a0" providerId="Windows Live" clId="Web-{474A4510-2DE2-4C60-8E80-DC9B460D7BD2}" dt="2023-08-12T09:28:47.203" v="3411" actId="1076"/>
          <ac:spMkLst>
            <pc:docMk/>
            <pc:sldMk cId="0" sldId="4824"/>
            <ac:spMk id="38" creationId="{317EB2D3-7E05-1231-45B3-07E6DA18DB06}"/>
          </ac:spMkLst>
        </pc:spChg>
        <pc:spChg chg="add mod">
          <ac:chgData name="Chan Vicrace" userId="955aeb318f3c94a0" providerId="Windows Live" clId="Web-{474A4510-2DE2-4C60-8E80-DC9B460D7BD2}" dt="2023-08-12T09:28:47.234" v="3412" actId="1076"/>
          <ac:spMkLst>
            <pc:docMk/>
            <pc:sldMk cId="0" sldId="4824"/>
            <ac:spMk id="39" creationId="{63EFB16C-1376-0BFC-9A3D-28741D7B8B17}"/>
          </ac:spMkLst>
        </pc:spChg>
        <pc:spChg chg="add mod">
          <ac:chgData name="Chan Vicrace" userId="955aeb318f3c94a0" providerId="Windows Live" clId="Web-{474A4510-2DE2-4C60-8E80-DC9B460D7BD2}" dt="2023-08-12T09:28:47.281" v="3413" actId="1076"/>
          <ac:spMkLst>
            <pc:docMk/>
            <pc:sldMk cId="0" sldId="4824"/>
            <ac:spMk id="40" creationId="{D5A917A2-1416-C74C-EE93-7E0831BD7536}"/>
          </ac:spMkLst>
        </pc:spChg>
        <pc:spChg chg="add mod">
          <ac:chgData name="Chan Vicrace" userId="955aeb318f3c94a0" providerId="Windows Live" clId="Web-{474A4510-2DE2-4C60-8E80-DC9B460D7BD2}" dt="2023-08-12T09:28:47.313" v="3414" actId="1076"/>
          <ac:spMkLst>
            <pc:docMk/>
            <pc:sldMk cId="0" sldId="4824"/>
            <ac:spMk id="41" creationId="{5EB97566-A094-6D8F-CE8E-4FC38331282B}"/>
          </ac:spMkLst>
        </pc:spChg>
        <pc:spChg chg="add mod">
          <ac:chgData name="Chan Vicrace" userId="955aeb318f3c94a0" providerId="Windows Live" clId="Web-{474A4510-2DE2-4C60-8E80-DC9B460D7BD2}" dt="2023-08-12T09:28:47.344" v="3415" actId="1076"/>
          <ac:spMkLst>
            <pc:docMk/>
            <pc:sldMk cId="0" sldId="4824"/>
            <ac:spMk id="42" creationId="{4268769A-841E-61FA-A070-34149E4B2388}"/>
          </ac:spMkLst>
        </pc:spChg>
        <pc:spChg chg="add mod">
          <ac:chgData name="Chan Vicrace" userId="955aeb318f3c94a0" providerId="Windows Live" clId="Web-{474A4510-2DE2-4C60-8E80-DC9B460D7BD2}" dt="2023-08-12T09:28:47.375" v="3416" actId="1076"/>
          <ac:spMkLst>
            <pc:docMk/>
            <pc:sldMk cId="0" sldId="4824"/>
            <ac:spMk id="43" creationId="{09085088-42C8-76E7-8B4E-3E966A2AFCAC}"/>
          </ac:spMkLst>
        </pc:spChg>
        <pc:spChg chg="del">
          <ac:chgData name="Chan Vicrace" userId="955aeb318f3c94a0" providerId="Windows Live" clId="Web-{474A4510-2DE2-4C60-8E80-DC9B460D7BD2}" dt="2023-08-12T08:50:12.239" v="2531"/>
          <ac:spMkLst>
            <pc:docMk/>
            <pc:sldMk cId="0" sldId="4824"/>
            <ac:spMk id="414" creationId="{00000000-0000-0000-0000-000000000000}"/>
          </ac:spMkLst>
        </pc:spChg>
        <pc:spChg chg="del">
          <ac:chgData name="Chan Vicrace" userId="955aeb318f3c94a0" providerId="Windows Live" clId="Web-{474A4510-2DE2-4C60-8E80-DC9B460D7BD2}" dt="2023-08-12T08:52:25.353" v="2600"/>
          <ac:spMkLst>
            <pc:docMk/>
            <pc:sldMk cId="0" sldId="4824"/>
            <ac:spMk id="432" creationId="{00000000-0000-0000-0000-000000000000}"/>
          </ac:spMkLst>
        </pc:spChg>
        <pc:spChg chg="del">
          <ac:chgData name="Chan Vicrace" userId="955aeb318f3c94a0" providerId="Windows Live" clId="Web-{474A4510-2DE2-4C60-8E80-DC9B460D7BD2}" dt="2023-08-12T08:52:22.588" v="2587"/>
          <ac:spMkLst>
            <pc:docMk/>
            <pc:sldMk cId="0" sldId="4824"/>
            <ac:spMk id="472" creationId="{00000000-0000-0000-0000-000000000000}"/>
          </ac:spMkLst>
        </pc:spChg>
        <pc:spChg chg="del">
          <ac:chgData name="Chan Vicrace" userId="955aeb318f3c94a0" providerId="Windows Live" clId="Web-{474A4510-2DE2-4C60-8E80-DC9B460D7BD2}" dt="2023-08-12T08:52:22.588" v="2586"/>
          <ac:spMkLst>
            <pc:docMk/>
            <pc:sldMk cId="0" sldId="4824"/>
            <ac:spMk id="473" creationId="{00000000-0000-0000-0000-000000000000}"/>
          </ac:spMkLst>
        </pc:spChg>
        <pc:spChg chg="del">
          <ac:chgData name="Chan Vicrace" userId="955aeb318f3c94a0" providerId="Windows Live" clId="Web-{474A4510-2DE2-4C60-8E80-DC9B460D7BD2}" dt="2023-08-12T08:52:22.588" v="2585"/>
          <ac:spMkLst>
            <pc:docMk/>
            <pc:sldMk cId="0" sldId="4824"/>
            <ac:spMk id="474" creationId="{00000000-0000-0000-0000-000000000000}"/>
          </ac:spMkLst>
        </pc:spChg>
        <pc:spChg chg="del">
          <ac:chgData name="Chan Vicrace" userId="955aeb318f3c94a0" providerId="Windows Live" clId="Web-{474A4510-2DE2-4C60-8E80-DC9B460D7BD2}" dt="2023-08-12T08:52:22.588" v="2584"/>
          <ac:spMkLst>
            <pc:docMk/>
            <pc:sldMk cId="0" sldId="4824"/>
            <ac:spMk id="475" creationId="{00000000-0000-0000-0000-000000000000}"/>
          </ac:spMkLst>
        </pc:spChg>
        <pc:spChg chg="del">
          <ac:chgData name="Chan Vicrace" userId="955aeb318f3c94a0" providerId="Windows Live" clId="Web-{474A4510-2DE2-4C60-8E80-DC9B460D7BD2}" dt="2023-08-12T08:52:22.588" v="2583"/>
          <ac:spMkLst>
            <pc:docMk/>
            <pc:sldMk cId="0" sldId="4824"/>
            <ac:spMk id="476" creationId="{00000000-0000-0000-0000-000000000000}"/>
          </ac:spMkLst>
        </pc:spChg>
        <pc:spChg chg="del">
          <ac:chgData name="Chan Vicrace" userId="955aeb318f3c94a0" providerId="Windows Live" clId="Web-{474A4510-2DE2-4C60-8E80-DC9B460D7BD2}" dt="2023-08-12T08:52:22.588" v="2582"/>
          <ac:spMkLst>
            <pc:docMk/>
            <pc:sldMk cId="0" sldId="4824"/>
            <ac:spMk id="477" creationId="{00000000-0000-0000-0000-000000000000}"/>
          </ac:spMkLst>
        </pc:spChg>
        <pc:spChg chg="del">
          <ac:chgData name="Chan Vicrace" userId="955aeb318f3c94a0" providerId="Windows Live" clId="Web-{474A4510-2DE2-4C60-8E80-DC9B460D7BD2}" dt="2023-08-12T08:52:25.353" v="2598"/>
          <ac:spMkLst>
            <pc:docMk/>
            <pc:sldMk cId="0" sldId="4824"/>
            <ac:spMk id="478" creationId="{00000000-0000-0000-0000-000000000000}"/>
          </ac:spMkLst>
        </pc:spChg>
        <pc:spChg chg="del">
          <ac:chgData name="Chan Vicrace" userId="955aeb318f3c94a0" providerId="Windows Live" clId="Web-{474A4510-2DE2-4C60-8E80-DC9B460D7BD2}" dt="2023-08-12T08:52:25.353" v="2597"/>
          <ac:spMkLst>
            <pc:docMk/>
            <pc:sldMk cId="0" sldId="4824"/>
            <ac:spMk id="479" creationId="{00000000-0000-0000-0000-000000000000}"/>
          </ac:spMkLst>
        </pc:spChg>
        <pc:spChg chg="del">
          <ac:chgData name="Chan Vicrace" userId="955aeb318f3c94a0" providerId="Windows Live" clId="Web-{474A4510-2DE2-4C60-8E80-DC9B460D7BD2}" dt="2023-08-12T08:52:25.353" v="2596"/>
          <ac:spMkLst>
            <pc:docMk/>
            <pc:sldMk cId="0" sldId="4824"/>
            <ac:spMk id="480" creationId="{00000000-0000-0000-0000-000000000000}"/>
          </ac:spMkLst>
        </pc:spChg>
        <pc:spChg chg="del">
          <ac:chgData name="Chan Vicrace" userId="955aeb318f3c94a0" providerId="Windows Live" clId="Web-{474A4510-2DE2-4C60-8E80-DC9B460D7BD2}" dt="2023-08-12T08:52:25.353" v="2595"/>
          <ac:spMkLst>
            <pc:docMk/>
            <pc:sldMk cId="0" sldId="4824"/>
            <ac:spMk id="481" creationId="{00000000-0000-0000-0000-000000000000}"/>
          </ac:spMkLst>
        </pc:spChg>
        <pc:spChg chg="del">
          <ac:chgData name="Chan Vicrace" userId="955aeb318f3c94a0" providerId="Windows Live" clId="Web-{474A4510-2DE2-4C60-8E80-DC9B460D7BD2}" dt="2023-08-12T08:52:25.353" v="2594"/>
          <ac:spMkLst>
            <pc:docMk/>
            <pc:sldMk cId="0" sldId="4824"/>
            <ac:spMk id="482" creationId="{00000000-0000-0000-0000-000000000000}"/>
          </ac:spMkLst>
        </pc:spChg>
        <pc:spChg chg="del">
          <ac:chgData name="Chan Vicrace" userId="955aeb318f3c94a0" providerId="Windows Live" clId="Web-{474A4510-2DE2-4C60-8E80-DC9B460D7BD2}" dt="2023-08-12T08:52:25.353" v="2593"/>
          <ac:spMkLst>
            <pc:docMk/>
            <pc:sldMk cId="0" sldId="4824"/>
            <ac:spMk id="483" creationId="{00000000-0000-0000-0000-000000000000}"/>
          </ac:spMkLst>
        </pc:spChg>
        <pc:spChg chg="del">
          <ac:chgData name="Chan Vicrace" userId="955aeb318f3c94a0" providerId="Windows Live" clId="Web-{474A4510-2DE2-4C60-8E80-DC9B460D7BD2}" dt="2023-08-12T08:52:25.353" v="2592"/>
          <ac:spMkLst>
            <pc:docMk/>
            <pc:sldMk cId="0" sldId="4824"/>
            <ac:spMk id="484" creationId="{00000000-0000-0000-0000-000000000000}"/>
          </ac:spMkLst>
        </pc:spChg>
        <pc:spChg chg="del">
          <ac:chgData name="Chan Vicrace" userId="955aeb318f3c94a0" providerId="Windows Live" clId="Web-{474A4510-2DE2-4C60-8E80-DC9B460D7BD2}" dt="2023-08-12T08:52:25.353" v="2591"/>
          <ac:spMkLst>
            <pc:docMk/>
            <pc:sldMk cId="0" sldId="4824"/>
            <ac:spMk id="485" creationId="{00000000-0000-0000-0000-000000000000}"/>
          </ac:spMkLst>
        </pc:spChg>
        <pc:spChg chg="del">
          <ac:chgData name="Chan Vicrace" userId="955aeb318f3c94a0" providerId="Windows Live" clId="Web-{474A4510-2DE2-4C60-8E80-DC9B460D7BD2}" dt="2023-08-12T08:52:25.353" v="2590"/>
          <ac:spMkLst>
            <pc:docMk/>
            <pc:sldMk cId="0" sldId="4824"/>
            <ac:spMk id="486" creationId="{00000000-0000-0000-0000-000000000000}"/>
          </ac:spMkLst>
        </pc:spChg>
        <pc:spChg chg="del">
          <ac:chgData name="Chan Vicrace" userId="955aeb318f3c94a0" providerId="Windows Live" clId="Web-{474A4510-2DE2-4C60-8E80-DC9B460D7BD2}" dt="2023-08-12T08:52:25.353" v="2589"/>
          <ac:spMkLst>
            <pc:docMk/>
            <pc:sldMk cId="0" sldId="4824"/>
            <ac:spMk id="487" creationId="{00000000-0000-0000-0000-000000000000}"/>
          </ac:spMkLst>
        </pc:spChg>
        <pc:spChg chg="del">
          <ac:chgData name="Chan Vicrace" userId="955aeb318f3c94a0" providerId="Windows Live" clId="Web-{474A4510-2DE2-4C60-8E80-DC9B460D7BD2}" dt="2023-08-12T08:52:23.947" v="2588"/>
          <ac:spMkLst>
            <pc:docMk/>
            <pc:sldMk cId="0" sldId="4824"/>
            <ac:spMk id="488" creationId="{00000000-0000-0000-0000-000000000000}"/>
          </ac:spMkLst>
        </pc:spChg>
        <pc:grpChg chg="del">
          <ac:chgData name="Chan Vicrace" userId="955aeb318f3c94a0" providerId="Windows Live" clId="Web-{474A4510-2DE2-4C60-8E80-DC9B460D7BD2}" dt="2023-08-12T08:52:26.619" v="2601"/>
          <ac:grpSpMkLst>
            <pc:docMk/>
            <pc:sldMk cId="0" sldId="4824"/>
            <ac:grpSpMk id="415" creationId="{00000000-0000-0000-0000-000000000000}"/>
          </ac:grpSpMkLst>
        </pc:grpChg>
        <pc:grpChg chg="del">
          <ac:chgData name="Chan Vicrace" userId="955aeb318f3c94a0" providerId="Windows Live" clId="Web-{474A4510-2DE2-4C60-8E80-DC9B460D7BD2}" dt="2023-08-12T08:55:13.330" v="2637"/>
          <ac:grpSpMkLst>
            <pc:docMk/>
            <pc:sldMk cId="0" sldId="4824"/>
            <ac:grpSpMk id="420" creationId="{00000000-0000-0000-0000-000000000000}"/>
          </ac:grpSpMkLst>
        </pc:grpChg>
        <pc:grpChg chg="del mod">
          <ac:chgData name="Chan Vicrace" userId="955aeb318f3c94a0" providerId="Windows Live" clId="Web-{474A4510-2DE2-4C60-8E80-DC9B460D7BD2}" dt="2023-08-12T08:52:20.587" v="2581"/>
          <ac:grpSpMkLst>
            <pc:docMk/>
            <pc:sldMk cId="0" sldId="4824"/>
            <ac:grpSpMk id="426" creationId="{00000000-0000-0000-0000-000000000000}"/>
          </ac:grpSpMkLst>
        </pc:grpChg>
        <pc:grpChg chg="del mod">
          <ac:chgData name="Chan Vicrace" userId="955aeb318f3c94a0" providerId="Windows Live" clId="Web-{474A4510-2DE2-4C60-8E80-DC9B460D7BD2}" dt="2023-08-12T09:27:42.451" v="3379"/>
          <ac:grpSpMkLst>
            <pc:docMk/>
            <pc:sldMk cId="0" sldId="4824"/>
            <ac:grpSpMk id="433" creationId="{00000000-0000-0000-0000-000000000000}"/>
          </ac:grpSpMkLst>
        </pc:grpChg>
        <pc:grpChg chg="del">
          <ac:chgData name="Chan Vicrace" userId="955aeb318f3c94a0" providerId="Windows Live" clId="Web-{474A4510-2DE2-4C60-8E80-DC9B460D7BD2}" dt="2023-08-12T08:55:11.440" v="2636"/>
          <ac:grpSpMkLst>
            <pc:docMk/>
            <pc:sldMk cId="0" sldId="4824"/>
            <ac:grpSpMk id="443" creationId="{00000000-0000-0000-0000-000000000000}"/>
          </ac:grpSpMkLst>
        </pc:grpChg>
        <pc:grpChg chg="del">
          <ac:chgData name="Chan Vicrace" userId="955aeb318f3c94a0" providerId="Windows Live" clId="Web-{474A4510-2DE2-4C60-8E80-DC9B460D7BD2}" dt="2023-08-12T08:52:25.353" v="2599"/>
          <ac:grpSpMkLst>
            <pc:docMk/>
            <pc:sldMk cId="0" sldId="4824"/>
            <ac:grpSpMk id="452" creationId="{00000000-0000-0000-0000-000000000000}"/>
          </ac:grpSpMkLst>
        </pc:grpChg>
        <pc:cxnChg chg="add mod">
          <ac:chgData name="Chan Vicrace" userId="955aeb318f3c94a0" providerId="Windows Live" clId="Web-{474A4510-2DE2-4C60-8E80-DC9B460D7BD2}" dt="2023-08-12T09:27:54.061" v="3381" actId="14100"/>
          <ac:cxnSpMkLst>
            <pc:docMk/>
            <pc:sldMk cId="0" sldId="4824"/>
            <ac:cxnSpMk id="10" creationId="{1E9CE5A2-8D28-3055-1060-98679CB84B50}"/>
          </ac:cxnSpMkLst>
        </pc:cxnChg>
        <pc:cxnChg chg="add del mod">
          <ac:chgData name="Chan Vicrace" userId="955aeb318f3c94a0" providerId="Windows Live" clId="Web-{474A4510-2DE2-4C60-8E80-DC9B460D7BD2}" dt="2023-08-12T09:27:55.514" v="3382"/>
          <ac:cxnSpMkLst>
            <pc:docMk/>
            <pc:sldMk cId="0" sldId="4824"/>
            <ac:cxnSpMk id="11" creationId="{BB3E6C5B-63AD-71D4-07C0-04C1179678E5}"/>
          </ac:cxnSpMkLst>
        </pc:cxnChg>
        <pc:cxnChg chg="add mod">
          <ac:chgData name="Chan Vicrace" userId="955aeb318f3c94a0" providerId="Windows Live" clId="Web-{474A4510-2DE2-4C60-8E80-DC9B460D7BD2}" dt="2023-08-12T09:29:06.626" v="3429" actId="1076"/>
          <ac:cxnSpMkLst>
            <pc:docMk/>
            <pc:sldMk cId="0" sldId="4824"/>
            <ac:cxnSpMk id="12" creationId="{31F54FAA-EAB4-A0AB-FB83-14A49C35A2E7}"/>
          </ac:cxnSpMkLst>
        </pc:cxnChg>
        <pc:cxnChg chg="add mod">
          <ac:chgData name="Chan Vicrace" userId="955aeb318f3c94a0" providerId="Windows Live" clId="Web-{474A4510-2DE2-4C60-8E80-DC9B460D7BD2}" dt="2023-08-12T09:28:04.780" v="3386" actId="1076"/>
          <ac:cxnSpMkLst>
            <pc:docMk/>
            <pc:sldMk cId="0" sldId="4824"/>
            <ac:cxnSpMk id="34" creationId="{72D4FBEE-0432-5BF8-89D5-28399D9DB68B}"/>
          </ac:cxnSpMkLst>
        </pc:cxnChg>
        <pc:cxnChg chg="add mod">
          <ac:chgData name="Chan Vicrace" userId="955aeb318f3c94a0" providerId="Windows Live" clId="Web-{474A4510-2DE2-4C60-8E80-DC9B460D7BD2}" dt="2023-08-12T09:28:47.109" v="3409" actId="1076"/>
          <ac:cxnSpMkLst>
            <pc:docMk/>
            <pc:sldMk cId="0" sldId="4824"/>
            <ac:cxnSpMk id="36" creationId="{2A0BFA37-41A4-2935-0034-E6AEFFBDF0CB}"/>
          </ac:cxnSpMkLst>
        </pc:cxnChg>
        <pc:cxnChg chg="add mod">
          <ac:chgData name="Chan Vicrace" userId="955aeb318f3c94a0" providerId="Windows Live" clId="Web-{474A4510-2DE2-4C60-8E80-DC9B460D7BD2}" dt="2023-08-12T09:28:47.406" v="3417" actId="1076"/>
          <ac:cxnSpMkLst>
            <pc:docMk/>
            <pc:sldMk cId="0" sldId="4824"/>
            <ac:cxnSpMk id="44" creationId="{9C77D86E-96CB-24A7-5051-1C542BA47A47}"/>
          </ac:cxnSpMkLst>
        </pc:cxnChg>
        <pc:cxnChg chg="mod">
          <ac:chgData name="Chan Vicrace" userId="955aeb318f3c94a0" providerId="Windows Live" clId="Web-{474A4510-2DE2-4C60-8E80-DC9B460D7BD2}" dt="2023-08-12T08:52:26.619" v="2601"/>
          <ac:cxnSpMkLst>
            <pc:docMk/>
            <pc:sldMk cId="0" sldId="4824"/>
            <ac:cxnSpMk id="419" creationId="{00000000-0000-0000-0000-000000000000}"/>
          </ac:cxnSpMkLst>
        </pc:cxnChg>
        <pc:cxnChg chg="mod">
          <ac:chgData name="Chan Vicrace" userId="955aeb318f3c94a0" providerId="Windows Live" clId="Web-{474A4510-2DE2-4C60-8E80-DC9B460D7BD2}" dt="2023-08-12T08:55:13.330" v="2637"/>
          <ac:cxnSpMkLst>
            <pc:docMk/>
            <pc:sldMk cId="0" sldId="4824"/>
            <ac:cxnSpMk id="425" creationId="{00000000-0000-0000-0000-000000000000}"/>
          </ac:cxnSpMkLst>
        </pc:cxnChg>
        <pc:cxnChg chg="mod">
          <ac:chgData name="Chan Vicrace" userId="955aeb318f3c94a0" providerId="Windows Live" clId="Web-{474A4510-2DE2-4C60-8E80-DC9B460D7BD2}" dt="2023-08-12T08:52:20.587" v="2581"/>
          <ac:cxnSpMkLst>
            <pc:docMk/>
            <pc:sldMk cId="0" sldId="4824"/>
            <ac:cxnSpMk id="431" creationId="{00000000-0000-0000-0000-000000000000}"/>
          </ac:cxnSpMkLst>
        </pc:cxnChg>
      </pc:sldChg>
      <pc:sldChg chg="addSp delSp modSp ord">
        <pc:chgData name="Chan Vicrace" userId="955aeb318f3c94a0" providerId="Windows Live" clId="Web-{474A4510-2DE2-4C60-8E80-DC9B460D7BD2}" dt="2023-08-12T08:35:46.159" v="2397"/>
        <pc:sldMkLst>
          <pc:docMk/>
          <pc:sldMk cId="2563407123" sldId="4832"/>
        </pc:sldMkLst>
        <pc:spChg chg="add mod ord">
          <ac:chgData name="Chan Vicrace" userId="955aeb318f3c94a0" providerId="Windows Live" clId="Web-{474A4510-2DE2-4C60-8E80-DC9B460D7BD2}" dt="2023-08-12T08:29:41.427" v="2337" actId="1076"/>
          <ac:spMkLst>
            <pc:docMk/>
            <pc:sldMk cId="2563407123" sldId="4832"/>
            <ac:spMk id="3" creationId="{7EB6F9B1-D972-D117-334A-3F97FB5AB912}"/>
          </ac:spMkLst>
        </pc:spChg>
        <pc:spChg chg="add del mod">
          <ac:chgData name="Chan Vicrace" userId="955aeb318f3c94a0" providerId="Windows Live" clId="Web-{474A4510-2DE2-4C60-8E80-DC9B460D7BD2}" dt="2023-08-12T05:46:23.736" v="1107"/>
          <ac:spMkLst>
            <pc:docMk/>
            <pc:sldMk cId="2563407123" sldId="4832"/>
            <ac:spMk id="4" creationId="{39E6C7AE-5174-0418-EC07-CABCED6FA376}"/>
          </ac:spMkLst>
        </pc:spChg>
        <pc:spChg chg="add del mod ord">
          <ac:chgData name="Chan Vicrace" userId="955aeb318f3c94a0" providerId="Windows Live" clId="Web-{474A4510-2DE2-4C60-8E80-DC9B460D7BD2}" dt="2023-08-12T08:29:59.115" v="2341"/>
          <ac:spMkLst>
            <pc:docMk/>
            <pc:sldMk cId="2563407123" sldId="4832"/>
            <ac:spMk id="4" creationId="{C00FF76A-E56E-AE51-7FC7-C079F5B9B4AF}"/>
          </ac:spMkLst>
        </pc:spChg>
        <pc:spChg chg="add mod ord">
          <ac:chgData name="Chan Vicrace" userId="955aeb318f3c94a0" providerId="Windows Live" clId="Web-{474A4510-2DE2-4C60-8E80-DC9B460D7BD2}" dt="2023-08-12T08:34:12.453" v="2384" actId="1076"/>
          <ac:spMkLst>
            <pc:docMk/>
            <pc:sldMk cId="2563407123" sldId="4832"/>
            <ac:spMk id="5" creationId="{5636E791-28DD-5DB1-D359-E345CE0CA49E}"/>
          </ac:spMkLst>
        </pc:spChg>
        <pc:spChg chg="add mod ord">
          <ac:chgData name="Chan Vicrace" userId="955aeb318f3c94a0" providerId="Windows Live" clId="Web-{474A4510-2DE2-4C60-8E80-DC9B460D7BD2}" dt="2023-08-12T08:31:10.586" v="2354" actId="1076"/>
          <ac:spMkLst>
            <pc:docMk/>
            <pc:sldMk cId="2563407123" sldId="4832"/>
            <ac:spMk id="6" creationId="{053D462B-AF92-F72A-7313-434ED30EDFCD}"/>
          </ac:spMkLst>
        </pc:spChg>
        <pc:spChg chg="add del">
          <ac:chgData name="Chan Vicrace" userId="955aeb318f3c94a0" providerId="Windows Live" clId="Web-{474A4510-2DE2-4C60-8E80-DC9B460D7BD2}" dt="2023-08-12T05:32:06.270" v="1031"/>
          <ac:spMkLst>
            <pc:docMk/>
            <pc:sldMk cId="2563407123" sldId="4832"/>
            <ac:spMk id="7" creationId="{94E8E068-B774-526E-3234-56DBCD038A33}"/>
          </ac:spMkLst>
        </pc:spChg>
        <pc:spChg chg="add mod ord">
          <ac:chgData name="Chan Vicrace" userId="955aeb318f3c94a0" providerId="Windows Live" clId="Web-{474A4510-2DE2-4C60-8E80-DC9B460D7BD2}" dt="2023-08-12T08:31:40.962" v="2361" actId="1076"/>
          <ac:spMkLst>
            <pc:docMk/>
            <pc:sldMk cId="2563407123" sldId="4832"/>
            <ac:spMk id="7" creationId="{B539EADF-0731-6B10-20FF-12F611CD40B0}"/>
          </ac:spMkLst>
        </pc:spChg>
        <pc:spChg chg="del mod">
          <ac:chgData name="Chan Vicrace" userId="955aeb318f3c94a0" providerId="Windows Live" clId="Web-{474A4510-2DE2-4C60-8E80-DC9B460D7BD2}" dt="2023-08-12T05:45:03.562" v="1069"/>
          <ac:spMkLst>
            <pc:docMk/>
            <pc:sldMk cId="2563407123" sldId="4832"/>
            <ac:spMk id="8" creationId="{C6ADB1D9-336D-594D-9418-4BC486843D21}"/>
          </ac:spMkLst>
        </pc:spChg>
        <pc:spChg chg="add mod ord">
          <ac:chgData name="Chan Vicrace" userId="955aeb318f3c94a0" providerId="Windows Live" clId="Web-{474A4510-2DE2-4C60-8E80-DC9B460D7BD2}" dt="2023-08-12T08:32:43.559" v="2371" actId="1076"/>
          <ac:spMkLst>
            <pc:docMk/>
            <pc:sldMk cId="2563407123" sldId="4832"/>
            <ac:spMk id="9" creationId="{CCCB0D53-753D-A78F-B0D2-B1C1237CCD3F}"/>
          </ac:spMkLst>
        </pc:spChg>
        <pc:spChg chg="mod">
          <ac:chgData name="Chan Vicrace" userId="955aeb318f3c94a0" providerId="Windows Live" clId="Web-{474A4510-2DE2-4C60-8E80-DC9B460D7BD2}" dt="2023-08-12T08:33:36.951" v="2380" actId="1076"/>
          <ac:spMkLst>
            <pc:docMk/>
            <pc:sldMk cId="2563407123" sldId="4832"/>
            <ac:spMk id="10" creationId="{2FA042B2-A19C-4802-8F08-155729BEE0A8}"/>
          </ac:spMkLst>
        </pc:spChg>
        <pc:spChg chg="del">
          <ac:chgData name="Chan Vicrace" userId="955aeb318f3c94a0" providerId="Windows Live" clId="Web-{474A4510-2DE2-4C60-8E80-DC9B460D7BD2}" dt="2023-08-12T05:46:17.017" v="1104"/>
          <ac:spMkLst>
            <pc:docMk/>
            <pc:sldMk cId="2563407123" sldId="4832"/>
            <ac:spMk id="12" creationId="{D2B75F4C-6291-48A8-950B-1A3CC0080E1B}"/>
          </ac:spMkLst>
        </pc:spChg>
        <pc:spChg chg="del">
          <ac:chgData name="Chan Vicrace" userId="955aeb318f3c94a0" providerId="Windows Live" clId="Web-{474A4510-2DE2-4C60-8E80-DC9B460D7BD2}" dt="2023-08-12T05:46:14.642" v="1101"/>
          <ac:spMkLst>
            <pc:docMk/>
            <pc:sldMk cId="2563407123" sldId="4832"/>
            <ac:spMk id="13" creationId="{C090F693-0E4C-4FF5-AD82-0EA871360334}"/>
          </ac:spMkLst>
        </pc:spChg>
        <pc:spChg chg="add mod">
          <ac:chgData name="Chan Vicrace" userId="955aeb318f3c94a0" providerId="Windows Live" clId="Web-{474A4510-2DE2-4C60-8E80-DC9B460D7BD2}" dt="2023-08-12T08:33:25.091" v="2378" actId="1076"/>
          <ac:spMkLst>
            <pc:docMk/>
            <pc:sldMk cId="2563407123" sldId="4832"/>
            <ac:spMk id="14" creationId="{08445F19-3FB7-E355-E444-34EC597BDDD5}"/>
          </ac:spMkLst>
        </pc:spChg>
        <pc:spChg chg="del">
          <ac:chgData name="Chan Vicrace" userId="955aeb318f3c94a0" providerId="Windows Live" clId="Web-{474A4510-2DE2-4C60-8E80-DC9B460D7BD2}" dt="2023-08-12T05:46:25.486" v="1108"/>
          <ac:spMkLst>
            <pc:docMk/>
            <pc:sldMk cId="2563407123" sldId="4832"/>
            <ac:spMk id="16" creationId="{4EC067CC-A7E6-4B84-9070-18CC2351304D}"/>
          </ac:spMkLst>
        </pc:spChg>
        <pc:spChg chg="del">
          <ac:chgData name="Chan Vicrace" userId="955aeb318f3c94a0" providerId="Windows Live" clId="Web-{474A4510-2DE2-4C60-8E80-DC9B460D7BD2}" dt="2023-08-12T05:46:16.252" v="1103"/>
          <ac:spMkLst>
            <pc:docMk/>
            <pc:sldMk cId="2563407123" sldId="4832"/>
            <ac:spMk id="17" creationId="{9E89A1B2-A0D8-4F7E-925C-39A336AD73B7}"/>
          </ac:spMkLst>
        </pc:spChg>
        <pc:spChg chg="del">
          <ac:chgData name="Chan Vicrace" userId="955aeb318f3c94a0" providerId="Windows Live" clId="Web-{474A4510-2DE2-4C60-8E80-DC9B460D7BD2}" dt="2023-08-12T05:46:15.689" v="1102"/>
          <ac:spMkLst>
            <pc:docMk/>
            <pc:sldMk cId="2563407123" sldId="4832"/>
            <ac:spMk id="18" creationId="{DFDC060B-0407-45DA-8782-14E8524017C3}"/>
          </ac:spMkLst>
        </pc:spChg>
        <pc:spChg chg="del">
          <ac:chgData name="Chan Vicrace" userId="955aeb318f3c94a0" providerId="Windows Live" clId="Web-{474A4510-2DE2-4C60-8E80-DC9B460D7BD2}" dt="2023-08-12T05:46:04.954" v="1099"/>
          <ac:spMkLst>
            <pc:docMk/>
            <pc:sldMk cId="2563407123" sldId="4832"/>
            <ac:spMk id="19" creationId="{3875FC38-B825-4278-B1CA-5E67BDE376D8}"/>
          </ac:spMkLst>
        </pc:spChg>
        <pc:spChg chg="add mod">
          <ac:chgData name="Chan Vicrace" userId="955aeb318f3c94a0" providerId="Windows Live" clId="Web-{474A4510-2DE2-4C60-8E80-DC9B460D7BD2}" dt="2023-08-12T07:03:18.323" v="1774" actId="20577"/>
          <ac:spMkLst>
            <pc:docMk/>
            <pc:sldMk cId="2563407123" sldId="4832"/>
            <ac:spMk id="20" creationId="{9BC415A0-1F35-F33C-E115-EA46D42EA2EE}"/>
          </ac:spMkLst>
        </pc:spChg>
        <pc:spChg chg="del">
          <ac:chgData name="Chan Vicrace" userId="955aeb318f3c94a0" providerId="Windows Live" clId="Web-{474A4510-2DE2-4C60-8E80-DC9B460D7BD2}" dt="2023-08-12T05:46:03.470" v="1098"/>
          <ac:spMkLst>
            <pc:docMk/>
            <pc:sldMk cId="2563407123" sldId="4832"/>
            <ac:spMk id="23" creationId="{BF294801-DD35-4316-A8AF-4A3B4ABACD91}"/>
          </ac:spMkLst>
        </pc:spChg>
        <pc:spChg chg="add mod">
          <ac:chgData name="Chan Vicrace" userId="955aeb318f3c94a0" providerId="Windows Live" clId="Web-{474A4510-2DE2-4C60-8E80-DC9B460D7BD2}" dt="2023-08-12T05:45:16.609" v="1080" actId="20577"/>
          <ac:spMkLst>
            <pc:docMk/>
            <pc:sldMk cId="2563407123" sldId="4832"/>
            <ac:spMk id="25" creationId="{F089F271-0B2E-5581-89B6-0A2F06894E66}"/>
          </ac:spMkLst>
        </pc:spChg>
        <pc:spChg chg="mod">
          <ac:chgData name="Chan Vicrace" userId="955aeb318f3c94a0" providerId="Windows Live" clId="Web-{474A4510-2DE2-4C60-8E80-DC9B460D7BD2}" dt="2023-08-12T07:03:10.744" v="1772" actId="20577"/>
          <ac:spMkLst>
            <pc:docMk/>
            <pc:sldMk cId="2563407123" sldId="4832"/>
            <ac:spMk id="29" creationId="{B7C04706-6845-CF2E-25D4-1FFD160561DD}"/>
          </ac:spMkLst>
        </pc:spChg>
        <pc:spChg chg="mod">
          <ac:chgData name="Chan Vicrace" userId="955aeb318f3c94a0" providerId="Windows Live" clId="Web-{474A4510-2DE2-4C60-8E80-DC9B460D7BD2}" dt="2023-08-12T06:18:05.930" v="1219" actId="20577"/>
          <ac:spMkLst>
            <pc:docMk/>
            <pc:sldMk cId="2563407123" sldId="4832"/>
            <ac:spMk id="33" creationId="{C0A30407-A2F4-188F-13D1-2D3A0ECE9D5D}"/>
          </ac:spMkLst>
        </pc:spChg>
        <pc:spChg chg="mod">
          <ac:chgData name="Chan Vicrace" userId="955aeb318f3c94a0" providerId="Windows Live" clId="Web-{474A4510-2DE2-4C60-8E80-DC9B460D7BD2}" dt="2023-08-12T07:04:42.747" v="1781" actId="20577"/>
          <ac:spMkLst>
            <pc:docMk/>
            <pc:sldMk cId="2563407123" sldId="4832"/>
            <ac:spMk id="37" creationId="{F00DBFE5-A396-4225-C5D5-1024EB05CADD}"/>
          </ac:spMkLst>
        </pc:spChg>
        <pc:spChg chg="add del">
          <ac:chgData name="Chan Vicrace" userId="955aeb318f3c94a0" providerId="Windows Live" clId="Web-{474A4510-2DE2-4C60-8E80-DC9B460D7BD2}" dt="2023-08-12T05:47:23.910" v="1127"/>
          <ac:spMkLst>
            <pc:docMk/>
            <pc:sldMk cId="2563407123" sldId="4832"/>
            <ac:spMk id="39" creationId="{5B80CA28-84D8-95B9-607A-2BD6FBC071B9}"/>
          </ac:spMkLst>
        </pc:spChg>
        <pc:spChg chg="mod">
          <ac:chgData name="Chan Vicrace" userId="955aeb318f3c94a0" providerId="Windows Live" clId="Web-{474A4510-2DE2-4C60-8E80-DC9B460D7BD2}" dt="2023-08-12T07:04:40.388" v="1779" actId="20577"/>
          <ac:spMkLst>
            <pc:docMk/>
            <pc:sldMk cId="2563407123" sldId="4832"/>
            <ac:spMk id="42" creationId="{F10F0350-3811-D546-B803-A227CE31F3E0}"/>
          </ac:spMkLst>
        </pc:spChg>
        <pc:spChg chg="add mod">
          <ac:chgData name="Chan Vicrace" userId="955aeb318f3c94a0" providerId="Windows Live" clId="Web-{474A4510-2DE2-4C60-8E80-DC9B460D7BD2}" dt="2023-08-12T08:29:53.318" v="2339" actId="1076"/>
          <ac:spMkLst>
            <pc:docMk/>
            <pc:sldMk cId="2563407123" sldId="4832"/>
            <ac:spMk id="49" creationId="{2C768E95-62D7-1AF5-0577-07920BCC42C4}"/>
          </ac:spMkLst>
        </pc:spChg>
        <pc:spChg chg="add mod">
          <ac:chgData name="Chan Vicrace" userId="955aeb318f3c94a0" providerId="Windows Live" clId="Web-{474A4510-2DE2-4C60-8E80-DC9B460D7BD2}" dt="2023-08-12T08:31:19.696" v="2356" actId="1076"/>
          <ac:spMkLst>
            <pc:docMk/>
            <pc:sldMk cId="2563407123" sldId="4832"/>
            <ac:spMk id="50" creationId="{339D208F-78EE-B7CC-8403-40A55A5F03C5}"/>
          </ac:spMkLst>
        </pc:spChg>
        <pc:spChg chg="add mod">
          <ac:chgData name="Chan Vicrace" userId="955aeb318f3c94a0" providerId="Windows Live" clId="Web-{474A4510-2DE2-4C60-8E80-DC9B460D7BD2}" dt="2023-08-12T08:31:52.025" v="2364" actId="1076"/>
          <ac:spMkLst>
            <pc:docMk/>
            <pc:sldMk cId="2563407123" sldId="4832"/>
            <ac:spMk id="51" creationId="{A50F917A-4190-AEC5-A9FA-D588F825969C}"/>
          </ac:spMkLst>
        </pc:spChg>
        <pc:spChg chg="add mod">
          <ac:chgData name="Chan Vicrace" userId="955aeb318f3c94a0" providerId="Windows Live" clId="Web-{474A4510-2DE2-4C60-8E80-DC9B460D7BD2}" dt="2023-08-12T08:32:53.528" v="2374" actId="1076"/>
          <ac:spMkLst>
            <pc:docMk/>
            <pc:sldMk cId="2563407123" sldId="4832"/>
            <ac:spMk id="52" creationId="{7F108B64-7A31-010F-39F2-AB8F98C386B8}"/>
          </ac:spMkLst>
        </pc:spChg>
        <pc:grpChg chg="add">
          <ac:chgData name="Chan Vicrace" userId="955aeb318f3c94a0" providerId="Windows Live" clId="Web-{474A4510-2DE2-4C60-8E80-DC9B460D7BD2}" dt="2023-08-12T08:32:11.120" v="2366"/>
          <ac:grpSpMkLst>
            <pc:docMk/>
            <pc:sldMk cId="2563407123" sldId="4832"/>
            <ac:grpSpMk id="8" creationId="{6BC1C2B7-C6EC-6DDA-8559-DBEF22D8A288}"/>
          </ac:grpSpMkLst>
        </pc:grpChg>
        <pc:grpChg chg="add mod">
          <ac:chgData name="Chan Vicrace" userId="955aeb318f3c94a0" providerId="Windows Live" clId="Web-{474A4510-2DE2-4C60-8E80-DC9B460D7BD2}" dt="2023-08-12T08:34:35.453" v="2388" actId="1076"/>
          <ac:grpSpMkLst>
            <pc:docMk/>
            <pc:sldMk cId="2563407123" sldId="4832"/>
            <ac:grpSpMk id="12" creationId="{F01B2B18-EC71-7D84-D6FF-36ED2F1F2B0A}"/>
          </ac:grpSpMkLst>
        </pc:grpChg>
        <pc:grpChg chg="add mod">
          <ac:chgData name="Chan Vicrace" userId="955aeb318f3c94a0" providerId="Windows Live" clId="Web-{474A4510-2DE2-4C60-8E80-DC9B460D7BD2}" dt="2023-08-12T08:34:00.046" v="2382" actId="1076"/>
          <ac:grpSpMkLst>
            <pc:docMk/>
            <pc:sldMk cId="2563407123" sldId="4832"/>
            <ac:grpSpMk id="13" creationId="{21FD0221-AC57-4A82-D49B-A8A29BA7FE7C}"/>
          </ac:grpSpMkLst>
        </pc:grpChg>
        <pc:grpChg chg="add mod">
          <ac:chgData name="Chan Vicrace" userId="955aeb318f3c94a0" providerId="Windows Live" clId="Web-{474A4510-2DE2-4C60-8E80-DC9B460D7BD2}" dt="2023-08-12T08:35:11.720" v="2395" actId="1076"/>
          <ac:grpSpMkLst>
            <pc:docMk/>
            <pc:sldMk cId="2563407123" sldId="4832"/>
            <ac:grpSpMk id="15" creationId="{AFF94407-EC0F-5D90-4A25-5BB2472014E6}"/>
          </ac:grpSpMkLst>
        </pc:grpChg>
        <pc:grpChg chg="add mod">
          <ac:chgData name="Chan Vicrace" userId="955aeb318f3c94a0" providerId="Windows Live" clId="Web-{474A4510-2DE2-4C60-8E80-DC9B460D7BD2}" dt="2023-08-12T08:34:47.079" v="2390" actId="1076"/>
          <ac:grpSpMkLst>
            <pc:docMk/>
            <pc:sldMk cId="2563407123" sldId="4832"/>
            <ac:grpSpMk id="16" creationId="{B7E2D083-5B33-7507-0B83-87187F3F3A23}"/>
          </ac:grpSpMkLst>
        </pc:grpChg>
        <pc:grpChg chg="add mod">
          <ac:chgData name="Chan Vicrace" userId="955aeb318f3c94a0" providerId="Windows Live" clId="Web-{474A4510-2DE2-4C60-8E80-DC9B460D7BD2}" dt="2023-08-12T08:35:07.251" v="2394" actId="1076"/>
          <ac:grpSpMkLst>
            <pc:docMk/>
            <pc:sldMk cId="2563407123" sldId="4832"/>
            <ac:grpSpMk id="17" creationId="{9399A589-0FEE-385E-9ED1-E72A64A6A5EC}"/>
          </ac:grpSpMkLst>
        </pc:grpChg>
        <pc:grpChg chg="add">
          <ac:chgData name="Chan Vicrace" userId="955aeb318f3c94a0" providerId="Windows Live" clId="Web-{474A4510-2DE2-4C60-8E80-DC9B460D7BD2}" dt="2023-08-12T08:35:46.159" v="2397"/>
          <ac:grpSpMkLst>
            <pc:docMk/>
            <pc:sldMk cId="2563407123" sldId="4832"/>
            <ac:grpSpMk id="18" creationId="{216976E0-541A-4C24-FF44-4A492AE90249}"/>
          </ac:grpSpMkLst>
        </pc:grpChg>
        <pc:grpChg chg="add mod">
          <ac:chgData name="Chan Vicrace" userId="955aeb318f3c94a0" providerId="Windows Live" clId="Web-{474A4510-2DE2-4C60-8E80-DC9B460D7BD2}" dt="2023-08-12T08:28:39.956" v="2323" actId="1076"/>
          <ac:grpSpMkLst>
            <pc:docMk/>
            <pc:sldMk cId="2563407123" sldId="4832"/>
            <ac:grpSpMk id="26" creationId="{9E1C26AC-2FD7-23A2-4DA2-21F63E43BBE7}"/>
          </ac:grpSpMkLst>
        </pc:grpChg>
        <pc:grpChg chg="add mod">
          <ac:chgData name="Chan Vicrace" userId="955aeb318f3c94a0" providerId="Windows Live" clId="Web-{474A4510-2DE2-4C60-8E80-DC9B460D7BD2}" dt="2023-08-12T06:37:42.392" v="1539" actId="1076"/>
          <ac:grpSpMkLst>
            <pc:docMk/>
            <pc:sldMk cId="2563407123" sldId="4832"/>
            <ac:grpSpMk id="27" creationId="{7BFC8D75-8605-7528-AA80-B62B2BC21267}"/>
          </ac:grpSpMkLst>
        </pc:grpChg>
        <pc:grpChg chg="add mod">
          <ac:chgData name="Chan Vicrace" userId="955aeb318f3c94a0" providerId="Windows Live" clId="Web-{474A4510-2DE2-4C60-8E80-DC9B460D7BD2}" dt="2023-08-12T06:37:28.860" v="1529" actId="1076"/>
          <ac:grpSpMkLst>
            <pc:docMk/>
            <pc:sldMk cId="2563407123" sldId="4832"/>
            <ac:grpSpMk id="31" creationId="{82953164-3C35-667F-DC0B-8ACE13EF68E0}"/>
          </ac:grpSpMkLst>
        </pc:grpChg>
        <pc:grpChg chg="add mod">
          <ac:chgData name="Chan Vicrace" userId="955aeb318f3c94a0" providerId="Windows Live" clId="Web-{474A4510-2DE2-4C60-8E80-DC9B460D7BD2}" dt="2023-08-12T06:37:28.891" v="1530" actId="1076"/>
          <ac:grpSpMkLst>
            <pc:docMk/>
            <pc:sldMk cId="2563407123" sldId="4832"/>
            <ac:grpSpMk id="35" creationId="{50F126AC-A744-1040-1C4C-262244F4CC34}"/>
          </ac:grpSpMkLst>
        </pc:grpChg>
        <pc:grpChg chg="add mod">
          <ac:chgData name="Chan Vicrace" userId="955aeb318f3c94a0" providerId="Windows Live" clId="Web-{474A4510-2DE2-4C60-8E80-DC9B460D7BD2}" dt="2023-08-12T06:37:28.923" v="1531" actId="1076"/>
          <ac:grpSpMkLst>
            <pc:docMk/>
            <pc:sldMk cId="2563407123" sldId="4832"/>
            <ac:grpSpMk id="40" creationId="{DD0D5A1E-C6D2-ADFC-D0E7-45E025707A9E}"/>
          </ac:grpSpMkLst>
        </pc:grpChg>
        <pc:picChg chg="del">
          <ac:chgData name="Chan Vicrace" userId="955aeb318f3c94a0" providerId="Windows Live" clId="Web-{474A4510-2DE2-4C60-8E80-DC9B460D7BD2}" dt="2023-08-12T06:38:20.815" v="1552"/>
          <ac:picMkLst>
            <pc:docMk/>
            <pc:sldMk cId="2563407123" sldId="4832"/>
            <ac:picMk id="2" creationId="{00000000-0000-0000-0000-000000000000}"/>
          </ac:picMkLst>
        </pc:picChg>
        <pc:picChg chg="add del mod">
          <ac:chgData name="Chan Vicrace" userId="955aeb318f3c94a0" providerId="Windows Live" clId="Web-{474A4510-2DE2-4C60-8E80-DC9B460D7BD2}" dt="2023-08-12T05:46:23.283" v="1106"/>
          <ac:picMkLst>
            <pc:docMk/>
            <pc:sldMk cId="2563407123" sldId="4832"/>
            <ac:picMk id="6" creationId="{B797C08E-2722-1B39-4FFE-E7667E0EA0A3}"/>
          </ac:picMkLst>
        </pc:picChg>
        <pc:picChg chg="add mod">
          <ac:chgData name="Chan Vicrace" userId="955aeb318f3c94a0" providerId="Windows Live" clId="Web-{474A4510-2DE2-4C60-8E80-DC9B460D7BD2}" dt="2023-08-12T06:19:57.653" v="1255" actId="1076"/>
          <ac:picMkLst>
            <pc:docMk/>
            <pc:sldMk cId="2563407123" sldId="4832"/>
            <ac:picMk id="22" creationId="{74745162-9396-6776-1557-17A590A20591}"/>
          </ac:picMkLst>
        </pc:picChg>
        <pc:picChg chg="del">
          <ac:chgData name="Chan Vicrace" userId="955aeb318f3c94a0" providerId="Windows Live" clId="Web-{474A4510-2DE2-4C60-8E80-DC9B460D7BD2}" dt="2023-08-12T06:18:48.369" v="1232"/>
          <ac:picMkLst>
            <pc:docMk/>
            <pc:sldMk cId="2563407123" sldId="4832"/>
            <ac:picMk id="30" creationId="{4C9127F3-1DF6-7671-0023-954A37E3FA13}"/>
          </ac:picMkLst>
        </pc:picChg>
        <pc:picChg chg="del">
          <ac:chgData name="Chan Vicrace" userId="955aeb318f3c94a0" providerId="Windows Live" clId="Web-{474A4510-2DE2-4C60-8E80-DC9B460D7BD2}" dt="2023-08-12T06:19:15.042" v="1241"/>
          <ac:picMkLst>
            <pc:docMk/>
            <pc:sldMk cId="2563407123" sldId="4832"/>
            <ac:picMk id="34" creationId="{D8D5B7CD-E5D0-292D-0355-2CE2DD580092}"/>
          </ac:picMkLst>
        </pc:picChg>
        <pc:picChg chg="del">
          <ac:chgData name="Chan Vicrace" userId="955aeb318f3c94a0" providerId="Windows Live" clId="Web-{474A4510-2DE2-4C60-8E80-DC9B460D7BD2}" dt="2023-08-12T06:18:59.276" v="1235"/>
          <ac:picMkLst>
            <pc:docMk/>
            <pc:sldMk cId="2563407123" sldId="4832"/>
            <ac:picMk id="38" creationId="{4DAABE8D-6274-8951-CD17-1D6B41AC4B8A}"/>
          </ac:picMkLst>
        </pc:picChg>
        <pc:picChg chg="add mod">
          <ac:chgData name="Chan Vicrace" userId="955aeb318f3c94a0" providerId="Windows Live" clId="Web-{474A4510-2DE2-4C60-8E80-DC9B460D7BD2}" dt="2023-08-12T06:38:51.425" v="1561" actId="14100"/>
          <ac:picMkLst>
            <pc:docMk/>
            <pc:sldMk cId="2563407123" sldId="4832"/>
            <ac:picMk id="45" creationId="{86919FC3-B14E-65A6-39B9-CFD25DBE5209}"/>
          </ac:picMkLst>
        </pc:picChg>
        <pc:picChg chg="add mod">
          <ac:chgData name="Chan Vicrace" userId="955aeb318f3c94a0" providerId="Windows Live" clId="Web-{474A4510-2DE2-4C60-8E80-DC9B460D7BD2}" dt="2023-08-12T08:35:23.658" v="2396" actId="1076"/>
          <ac:picMkLst>
            <pc:docMk/>
            <pc:sldMk cId="2563407123" sldId="4832"/>
            <ac:picMk id="47" creationId="{972D1E52-41A9-4507-3783-BABD749B1E57}"/>
          </ac:picMkLst>
        </pc:picChg>
        <pc:picChg chg="add mod ord">
          <ac:chgData name="Chan Vicrace" userId="955aeb318f3c94a0" providerId="Windows Live" clId="Web-{474A4510-2DE2-4C60-8E80-DC9B460D7BD2}" dt="2023-08-12T08:34:54.673" v="2392" actId="1076"/>
          <ac:picMkLst>
            <pc:docMk/>
            <pc:sldMk cId="2563407123" sldId="4832"/>
            <ac:picMk id="48" creationId="{AE1442CD-FC19-88E4-E788-5B7556B0F83C}"/>
          </ac:picMkLst>
        </pc:picChg>
        <pc:picChg chg="del">
          <ac:chgData name="Chan Vicrace" userId="955aeb318f3c94a0" providerId="Windows Live" clId="Web-{474A4510-2DE2-4C60-8E80-DC9B460D7BD2}" dt="2023-08-12T05:31:23.612" v="1021"/>
          <ac:picMkLst>
            <pc:docMk/>
            <pc:sldMk cId="2563407123" sldId="4832"/>
            <ac:picMk id="1034" creationId="{9FFB6DC5-E831-4F32-BCCA-AB0436F13676}"/>
          </ac:picMkLst>
        </pc:picChg>
        <pc:picChg chg="del">
          <ac:chgData name="Chan Vicrace" userId="955aeb318f3c94a0" providerId="Windows Live" clId="Web-{474A4510-2DE2-4C60-8E80-DC9B460D7BD2}" dt="2023-08-12T05:31:22.518" v="1020"/>
          <ac:picMkLst>
            <pc:docMk/>
            <pc:sldMk cId="2563407123" sldId="4832"/>
            <ac:picMk id="1036" creationId="{DB90C32E-5AC1-4654-83F1-1D17080FD130}"/>
          </ac:picMkLst>
        </pc:picChg>
        <pc:picChg chg="del">
          <ac:chgData name="Chan Vicrace" userId="955aeb318f3c94a0" providerId="Windows Live" clId="Web-{474A4510-2DE2-4C60-8E80-DC9B460D7BD2}" dt="2023-08-12T05:31:22.034" v="1019"/>
          <ac:picMkLst>
            <pc:docMk/>
            <pc:sldMk cId="2563407123" sldId="4832"/>
            <ac:picMk id="1038" creationId="{BD1BA4A6-0D55-4ADA-BA3C-9A5BFBCABE34}"/>
          </ac:picMkLst>
        </pc:picChg>
      </pc:sldChg>
      <pc:sldChg chg="modSp del">
        <pc:chgData name="Chan Vicrace" userId="955aeb318f3c94a0" providerId="Windows Live" clId="Web-{474A4510-2DE2-4C60-8E80-DC9B460D7BD2}" dt="2023-08-12T07:50:13.680" v="1867"/>
        <pc:sldMkLst>
          <pc:docMk/>
          <pc:sldMk cId="1635228058" sldId="4833"/>
        </pc:sldMkLst>
        <pc:spChg chg="mod">
          <ac:chgData name="Chan Vicrace" userId="955aeb318f3c94a0" providerId="Windows Live" clId="Web-{474A4510-2DE2-4C60-8E80-DC9B460D7BD2}" dt="2023-08-12T05:44:25.764" v="1056" actId="20577"/>
          <ac:spMkLst>
            <pc:docMk/>
            <pc:sldMk cId="1635228058" sldId="4833"/>
            <ac:spMk id="1396" creationId="{00000000-0000-0000-0000-000000000000}"/>
          </ac:spMkLst>
        </pc:spChg>
      </pc:sldChg>
      <pc:sldChg chg="del">
        <pc:chgData name="Chan Vicrace" userId="955aeb318f3c94a0" providerId="Windows Live" clId="Web-{474A4510-2DE2-4C60-8E80-DC9B460D7BD2}" dt="2023-08-12T05:31:03.752" v="1016"/>
        <pc:sldMkLst>
          <pc:docMk/>
          <pc:sldMk cId="2426151939" sldId="4834"/>
        </pc:sldMkLst>
      </pc:sldChg>
      <pc:sldChg chg="addSp delSp modSp add ord replId">
        <pc:chgData name="Chan Vicrace" userId="955aeb318f3c94a0" providerId="Windows Live" clId="Web-{474A4510-2DE2-4C60-8E80-DC9B460D7BD2}" dt="2023-08-12T08:27:58.798" v="2317"/>
        <pc:sldMkLst>
          <pc:docMk/>
          <pc:sldMk cId="2407078298" sldId="4836"/>
        </pc:sldMkLst>
        <pc:spChg chg="add del mod">
          <ac:chgData name="Chan Vicrace" userId="955aeb318f3c94a0" providerId="Windows Live" clId="Web-{474A4510-2DE2-4C60-8E80-DC9B460D7BD2}" dt="2023-08-12T05:23:37.456" v="898"/>
          <ac:spMkLst>
            <pc:docMk/>
            <pc:sldMk cId="2407078298" sldId="4836"/>
            <ac:spMk id="3" creationId="{E4275F37-9754-D3F1-595F-ADDC877A70DC}"/>
          </ac:spMkLst>
        </pc:spChg>
        <pc:spChg chg="add mod">
          <ac:chgData name="Chan Vicrace" userId="955aeb318f3c94a0" providerId="Windows Live" clId="Web-{474A4510-2DE2-4C60-8E80-DC9B460D7BD2}" dt="2023-08-12T04:07:39.632" v="3"/>
          <ac:spMkLst>
            <pc:docMk/>
            <pc:sldMk cId="2407078298" sldId="4836"/>
            <ac:spMk id="4" creationId="{E5E27B01-570D-0665-7A8A-5167DD3FBD6E}"/>
          </ac:spMkLst>
        </pc:spChg>
        <pc:spChg chg="add mod">
          <ac:chgData name="Chan Vicrace" userId="955aeb318f3c94a0" providerId="Windows Live" clId="Web-{474A4510-2DE2-4C60-8E80-DC9B460D7BD2}" dt="2023-08-12T08:26:22.044" v="2302"/>
          <ac:spMkLst>
            <pc:docMk/>
            <pc:sldMk cId="2407078298" sldId="4836"/>
            <ac:spMk id="5" creationId="{FA016184-C1BF-8CB6-C938-0908A96D782C}"/>
          </ac:spMkLst>
        </pc:spChg>
        <pc:spChg chg="add mod">
          <ac:chgData name="Chan Vicrace" userId="955aeb318f3c94a0" providerId="Windows Live" clId="Web-{474A4510-2DE2-4C60-8E80-DC9B460D7BD2}" dt="2023-08-12T05:30:17.001" v="1014" actId="1076"/>
          <ac:spMkLst>
            <pc:docMk/>
            <pc:sldMk cId="2407078298" sldId="4836"/>
            <ac:spMk id="7" creationId="{E2D6EAEF-136A-5AA9-D92A-E4C56B7D9F44}"/>
          </ac:spMkLst>
        </pc:spChg>
        <pc:spChg chg="del">
          <ac:chgData name="Chan Vicrace" userId="955aeb318f3c94a0" providerId="Windows Live" clId="Web-{474A4510-2DE2-4C60-8E80-DC9B460D7BD2}" dt="2023-08-12T04:07:39.397" v="2"/>
          <ac:spMkLst>
            <pc:docMk/>
            <pc:sldMk cId="2407078298" sldId="4836"/>
            <ac:spMk id="8" creationId="{C6ADB1D9-336D-594D-9418-4BC486843D21}"/>
          </ac:spMkLst>
        </pc:spChg>
        <pc:spChg chg="add del mod">
          <ac:chgData name="Chan Vicrace" userId="955aeb318f3c94a0" providerId="Windows Live" clId="Web-{474A4510-2DE2-4C60-8E80-DC9B460D7BD2}" dt="2023-08-12T05:28:23.716" v="979"/>
          <ac:spMkLst>
            <pc:docMk/>
            <pc:sldMk cId="2407078298" sldId="4836"/>
            <ac:spMk id="8" creationId="{E84AEBF6-DA0F-E155-37E8-D92085640EA2}"/>
          </ac:spMkLst>
        </pc:spChg>
        <pc:spChg chg="mod">
          <ac:chgData name="Chan Vicrace" userId="955aeb318f3c94a0" providerId="Windows Live" clId="Web-{474A4510-2DE2-4C60-8E80-DC9B460D7BD2}" dt="2023-08-12T08:27:49.438" v="2315" actId="1076"/>
          <ac:spMkLst>
            <pc:docMk/>
            <pc:sldMk cId="2407078298" sldId="4836"/>
            <ac:spMk id="10" creationId="{2FA042B2-A19C-4802-8F08-155729BEE0A8}"/>
          </ac:spMkLst>
        </pc:spChg>
        <pc:spChg chg="del">
          <ac:chgData name="Chan Vicrace" userId="955aeb318f3c94a0" providerId="Windows Live" clId="Web-{474A4510-2DE2-4C60-8E80-DC9B460D7BD2}" dt="2023-08-12T04:30:38.697" v="286"/>
          <ac:spMkLst>
            <pc:docMk/>
            <pc:sldMk cId="2407078298" sldId="4836"/>
            <ac:spMk id="12" creationId="{D2B75F4C-6291-48A8-950B-1A3CC0080E1B}"/>
          </ac:spMkLst>
        </pc:spChg>
        <pc:spChg chg="add mod ord">
          <ac:chgData name="Chan Vicrace" userId="955aeb318f3c94a0" providerId="Windows Live" clId="Web-{474A4510-2DE2-4C60-8E80-DC9B460D7BD2}" dt="2023-08-12T08:27:26.406" v="2311"/>
          <ac:spMkLst>
            <pc:docMk/>
            <pc:sldMk cId="2407078298" sldId="4836"/>
            <ac:spMk id="13" creationId="{B16F2A0B-CCD7-22F5-8F21-76F3514610C6}"/>
          </ac:spMkLst>
        </pc:spChg>
        <pc:spChg chg="del">
          <ac:chgData name="Chan Vicrace" userId="955aeb318f3c94a0" providerId="Windows Live" clId="Web-{474A4510-2DE2-4C60-8E80-DC9B460D7BD2}" dt="2023-08-12T04:30:39.119" v="287"/>
          <ac:spMkLst>
            <pc:docMk/>
            <pc:sldMk cId="2407078298" sldId="4836"/>
            <ac:spMk id="13" creationId="{C090F693-0E4C-4FF5-AD82-0EA871360334}"/>
          </ac:spMkLst>
        </pc:spChg>
        <pc:spChg chg="del mod">
          <ac:chgData name="Chan Vicrace" userId="955aeb318f3c94a0" providerId="Windows Live" clId="Web-{474A4510-2DE2-4C60-8E80-DC9B460D7BD2}" dt="2023-08-12T05:19:17.103" v="836"/>
          <ac:spMkLst>
            <pc:docMk/>
            <pc:sldMk cId="2407078298" sldId="4836"/>
            <ac:spMk id="16" creationId="{4EC067CC-A7E6-4B84-9070-18CC2351304D}"/>
          </ac:spMkLst>
        </pc:spChg>
        <pc:spChg chg="del mod">
          <ac:chgData name="Chan Vicrace" userId="955aeb318f3c94a0" providerId="Windows Live" clId="Web-{474A4510-2DE2-4C60-8E80-DC9B460D7BD2}" dt="2023-08-12T05:22:22.844" v="878"/>
          <ac:spMkLst>
            <pc:docMk/>
            <pc:sldMk cId="2407078298" sldId="4836"/>
            <ac:spMk id="17" creationId="{9E89A1B2-A0D8-4F7E-925C-39A336AD73B7}"/>
          </ac:spMkLst>
        </pc:spChg>
        <pc:spChg chg="del mod">
          <ac:chgData name="Chan Vicrace" userId="955aeb318f3c94a0" providerId="Windows Live" clId="Web-{474A4510-2DE2-4C60-8E80-DC9B460D7BD2}" dt="2023-08-12T05:24:09.160" v="911"/>
          <ac:spMkLst>
            <pc:docMk/>
            <pc:sldMk cId="2407078298" sldId="4836"/>
            <ac:spMk id="18" creationId="{DFDC060B-0407-45DA-8782-14E8524017C3}"/>
          </ac:spMkLst>
        </pc:spChg>
        <pc:spChg chg="del">
          <ac:chgData name="Chan Vicrace" userId="955aeb318f3c94a0" providerId="Windows Live" clId="Web-{474A4510-2DE2-4C60-8E80-DC9B460D7BD2}" dt="2023-08-12T04:07:41.773" v="4"/>
          <ac:spMkLst>
            <pc:docMk/>
            <pc:sldMk cId="2407078298" sldId="4836"/>
            <ac:spMk id="19" creationId="{3875FC38-B825-4278-B1CA-5E67BDE376D8}"/>
          </ac:spMkLst>
        </pc:spChg>
        <pc:spChg chg="add mod ord">
          <ac:chgData name="Chan Vicrace" userId="955aeb318f3c94a0" providerId="Windows Live" clId="Web-{474A4510-2DE2-4C60-8E80-DC9B460D7BD2}" dt="2023-08-12T08:26:50.764" v="2307"/>
          <ac:spMkLst>
            <pc:docMk/>
            <pc:sldMk cId="2407078298" sldId="4836"/>
            <ac:spMk id="19" creationId="{E262B3A9-50A1-F1CF-BD04-E154CC93A05F}"/>
          </ac:spMkLst>
        </pc:spChg>
        <pc:spChg chg="add del mod">
          <ac:chgData name="Chan Vicrace" userId="955aeb318f3c94a0" providerId="Windows Live" clId="Web-{474A4510-2DE2-4C60-8E80-DC9B460D7BD2}" dt="2023-08-12T05:19:16.041" v="835"/>
          <ac:spMkLst>
            <pc:docMk/>
            <pc:sldMk cId="2407078298" sldId="4836"/>
            <ac:spMk id="22" creationId="{7E6C440A-25DC-6B82-1EA0-79E891486500}"/>
          </ac:spMkLst>
        </pc:spChg>
        <pc:spChg chg="del mod">
          <ac:chgData name="Chan Vicrace" userId="955aeb318f3c94a0" providerId="Windows Live" clId="Web-{474A4510-2DE2-4C60-8E80-DC9B460D7BD2}" dt="2023-08-12T05:28:31.606" v="983"/>
          <ac:spMkLst>
            <pc:docMk/>
            <pc:sldMk cId="2407078298" sldId="4836"/>
            <ac:spMk id="23" creationId="{BF294801-DD35-4316-A8AF-4A3B4ABACD91}"/>
          </ac:spMkLst>
        </pc:spChg>
        <pc:spChg chg="add del mod">
          <ac:chgData name="Chan Vicrace" userId="955aeb318f3c94a0" providerId="Windows Live" clId="Web-{474A4510-2DE2-4C60-8E80-DC9B460D7BD2}" dt="2023-08-12T05:23:08.221" v="889"/>
          <ac:spMkLst>
            <pc:docMk/>
            <pc:sldMk cId="2407078298" sldId="4836"/>
            <ac:spMk id="24" creationId="{D0AE7251-6D15-FD8F-9994-672355B618E9}"/>
          </ac:spMkLst>
        </pc:spChg>
        <pc:spChg chg="add mod">
          <ac:chgData name="Chan Vicrace" userId="955aeb318f3c94a0" providerId="Windows Live" clId="Web-{474A4510-2DE2-4C60-8E80-DC9B460D7BD2}" dt="2023-08-12T08:26:55.874" v="2308" actId="1076"/>
          <ac:spMkLst>
            <pc:docMk/>
            <pc:sldMk cId="2407078298" sldId="4836"/>
            <ac:spMk id="25" creationId="{6ED31E32-E970-611F-94E9-AF9AFB4B0B97}"/>
          </ac:spMkLst>
        </pc:spChg>
        <pc:spChg chg="add mod ord">
          <ac:chgData name="Chan Vicrace" userId="955aeb318f3c94a0" providerId="Windows Live" clId="Web-{474A4510-2DE2-4C60-8E80-DC9B460D7BD2}" dt="2023-08-12T08:26:30.982" v="2304"/>
          <ac:spMkLst>
            <pc:docMk/>
            <pc:sldMk cId="2407078298" sldId="4836"/>
            <ac:spMk id="26" creationId="{80C6C83F-12F0-4F21-43DA-E8EB12D5AAE8}"/>
          </ac:spMkLst>
        </pc:spChg>
        <pc:spChg chg="add mod ord">
          <ac:chgData name="Chan Vicrace" userId="955aeb318f3c94a0" providerId="Windows Live" clId="Web-{474A4510-2DE2-4C60-8E80-DC9B460D7BD2}" dt="2023-08-12T08:27:58.798" v="2317"/>
          <ac:spMkLst>
            <pc:docMk/>
            <pc:sldMk cId="2407078298" sldId="4836"/>
            <ac:spMk id="28" creationId="{E3E08322-325B-6C02-0D67-9E9F4F113268}"/>
          </ac:spMkLst>
        </pc:spChg>
        <pc:picChg chg="del">
          <ac:chgData name="Chan Vicrace" userId="955aeb318f3c94a0" providerId="Windows Live" clId="Web-{474A4510-2DE2-4C60-8E80-DC9B460D7BD2}" dt="2023-08-12T05:28:38.779" v="985"/>
          <ac:picMkLst>
            <pc:docMk/>
            <pc:sldMk cId="2407078298" sldId="4836"/>
            <ac:picMk id="2" creationId="{00000000-0000-0000-0000-000000000000}"/>
          </ac:picMkLst>
        </pc:picChg>
        <pc:picChg chg="add mod">
          <ac:chgData name="Chan Vicrace" userId="955aeb318f3c94a0" providerId="Windows Live" clId="Web-{474A4510-2DE2-4C60-8E80-DC9B460D7BD2}" dt="2023-08-12T08:27:17.187" v="2309" actId="1076"/>
          <ac:picMkLst>
            <pc:docMk/>
            <pc:sldMk cId="2407078298" sldId="4836"/>
            <ac:picMk id="6" creationId="{1D7E7C33-6705-8E8B-CEBA-D744F6AF2F27}"/>
          </ac:picMkLst>
        </pc:picChg>
        <pc:picChg chg="add mod">
          <ac:chgData name="Chan Vicrace" userId="955aeb318f3c94a0" providerId="Windows Live" clId="Web-{474A4510-2DE2-4C60-8E80-DC9B460D7BD2}" dt="2023-08-12T05:30:16.923" v="1009" actId="1076"/>
          <ac:picMkLst>
            <pc:docMk/>
            <pc:sldMk cId="2407078298" sldId="4836"/>
            <ac:picMk id="9" creationId="{B1569EA7-CCF9-2E28-3751-56C130E3F6D5}"/>
          </ac:picMkLst>
        </pc:picChg>
        <pc:picChg chg="add mod">
          <ac:chgData name="Chan Vicrace" userId="955aeb318f3c94a0" providerId="Windows Live" clId="Web-{474A4510-2DE2-4C60-8E80-DC9B460D7BD2}" dt="2023-08-12T05:30:16.938" v="1010" actId="1076"/>
          <ac:picMkLst>
            <pc:docMk/>
            <pc:sldMk cId="2407078298" sldId="4836"/>
            <ac:picMk id="15" creationId="{03CAF128-BB04-45CB-05A0-0E05ED52AB0D}"/>
          </ac:picMkLst>
        </pc:picChg>
        <pc:picChg chg="add mod">
          <ac:chgData name="Chan Vicrace" userId="955aeb318f3c94a0" providerId="Windows Live" clId="Web-{474A4510-2DE2-4C60-8E80-DC9B460D7BD2}" dt="2023-08-12T05:30:17.016" v="1015" actId="1076"/>
          <ac:picMkLst>
            <pc:docMk/>
            <pc:sldMk cId="2407078298" sldId="4836"/>
            <ac:picMk id="21" creationId="{8FC2B8E3-F26B-EB8D-55CA-BA7A9DDD8254}"/>
          </ac:picMkLst>
        </pc:picChg>
        <pc:picChg chg="del">
          <ac:chgData name="Chan Vicrace" userId="955aeb318f3c94a0" providerId="Windows Live" clId="Web-{474A4510-2DE2-4C60-8E80-DC9B460D7BD2}" dt="2023-08-12T04:07:47.023" v="5"/>
          <ac:picMkLst>
            <pc:docMk/>
            <pc:sldMk cId="2407078298" sldId="4836"/>
            <ac:picMk id="1034" creationId="{9FFB6DC5-E831-4F32-BCCA-AB0436F13676}"/>
          </ac:picMkLst>
        </pc:picChg>
        <pc:picChg chg="del">
          <ac:chgData name="Chan Vicrace" userId="955aeb318f3c94a0" providerId="Windows Live" clId="Web-{474A4510-2DE2-4C60-8E80-DC9B460D7BD2}" dt="2023-08-12T04:07:56.757" v="8"/>
          <ac:picMkLst>
            <pc:docMk/>
            <pc:sldMk cId="2407078298" sldId="4836"/>
            <ac:picMk id="1036" creationId="{DB90C32E-5AC1-4654-83F1-1D17080FD130}"/>
          </ac:picMkLst>
        </pc:picChg>
        <pc:picChg chg="del">
          <ac:chgData name="Chan Vicrace" userId="955aeb318f3c94a0" providerId="Windows Live" clId="Web-{474A4510-2DE2-4C60-8E80-DC9B460D7BD2}" dt="2023-08-12T04:08:01.883" v="11"/>
          <ac:picMkLst>
            <pc:docMk/>
            <pc:sldMk cId="2407078298" sldId="4836"/>
            <ac:picMk id="1038" creationId="{BD1BA4A6-0D55-4ADA-BA3C-9A5BFBCABE34}"/>
          </ac:picMkLst>
        </pc:picChg>
      </pc:sldChg>
      <pc:sldChg chg="add replId">
        <pc:chgData name="Chan Vicrace" userId="955aeb318f3c94a0" providerId="Windows Live" clId="Web-{474A4510-2DE2-4C60-8E80-DC9B460D7BD2}" dt="2023-08-12T08:52:10.728" v="2579"/>
        <pc:sldMkLst>
          <pc:docMk/>
          <pc:sldMk cId="686902182" sldId="4837"/>
        </pc:sldMkLst>
      </pc:sldChg>
      <pc:sldChg chg="add del replId">
        <pc:chgData name="Chan Vicrace" userId="955aeb318f3c94a0" providerId="Windows Live" clId="Web-{474A4510-2DE2-4C60-8E80-DC9B460D7BD2}" dt="2023-08-12T05:43:21.449" v="1053"/>
        <pc:sldMkLst>
          <pc:docMk/>
          <pc:sldMk cId="3997246719" sldId="4837"/>
        </pc:sldMkLst>
      </pc:sldChg>
    </pc:docChg>
  </pc:docChgLst>
  <pc:docChgLst>
    <pc:chgData name="Chan Jia Lin" userId="955aeb318f3c94a0" providerId="Windows Live" clId="Web-{AA925B32-2AEF-4D54-89DB-72B4DC63F99A}"/>
    <pc:docChg chg="modSld modMainMaster">
      <pc:chgData name="Chan Jia Lin" userId="955aeb318f3c94a0" providerId="Windows Live" clId="Web-{AA925B32-2AEF-4D54-89DB-72B4DC63F99A}" dt="2023-09-17T15:46:33.042" v="65" actId="20577"/>
      <pc:docMkLst>
        <pc:docMk/>
      </pc:docMkLst>
      <pc:sldChg chg="addSp modSp">
        <pc:chgData name="Chan Jia Lin" userId="955aeb318f3c94a0" providerId="Windows Live" clId="Web-{AA925B32-2AEF-4D54-89DB-72B4DC63F99A}" dt="2023-09-17T15:04:44.648" v="1"/>
        <pc:sldMkLst>
          <pc:docMk/>
          <pc:sldMk cId="2705950236" sldId="265"/>
        </pc:sldMkLst>
        <pc:spChg chg="add mod">
          <ac:chgData name="Chan Jia Lin" userId="955aeb318f3c94a0" providerId="Windows Live" clId="Web-{AA925B32-2AEF-4D54-89DB-72B4DC63F99A}" dt="2023-09-17T15:04:44.648" v="1"/>
          <ac:spMkLst>
            <pc:docMk/>
            <pc:sldMk cId="2705950236" sldId="265"/>
            <ac:spMk id="2" creationId="{337187DB-F1E9-8DAC-FD19-7006616ACA52}"/>
          </ac:spMkLst>
        </pc:spChg>
      </pc:sldChg>
      <pc:sldChg chg="addSp modSp">
        <pc:chgData name="Chan Jia Lin" userId="955aeb318f3c94a0" providerId="Windows Live" clId="Web-{AA925B32-2AEF-4D54-89DB-72B4DC63F99A}" dt="2023-09-17T15:04:44.648" v="1"/>
        <pc:sldMkLst>
          <pc:docMk/>
          <pc:sldMk cId="1050855017" sldId="266"/>
        </pc:sldMkLst>
        <pc:spChg chg="add mod">
          <ac:chgData name="Chan Jia Lin" userId="955aeb318f3c94a0" providerId="Windows Live" clId="Web-{AA925B32-2AEF-4D54-89DB-72B4DC63F99A}" dt="2023-09-17T15:04:44.648" v="1"/>
          <ac:spMkLst>
            <pc:docMk/>
            <pc:sldMk cId="1050855017" sldId="266"/>
            <ac:spMk id="3" creationId="{6FA4EA86-F46F-3B13-F1E9-03E0AA1CDBE0}"/>
          </ac:spMkLst>
        </pc:spChg>
      </pc:sldChg>
      <pc:sldChg chg="addSp modSp">
        <pc:chgData name="Chan Jia Lin" userId="955aeb318f3c94a0" providerId="Windows Live" clId="Web-{AA925B32-2AEF-4D54-89DB-72B4DC63F99A}" dt="2023-09-17T15:04:33.023" v="0"/>
        <pc:sldMkLst>
          <pc:docMk/>
          <pc:sldMk cId="2557809423" sldId="4817"/>
        </pc:sldMkLst>
        <pc:spChg chg="add mod">
          <ac:chgData name="Chan Jia Lin" userId="955aeb318f3c94a0" providerId="Windows Live" clId="Web-{AA925B32-2AEF-4D54-89DB-72B4DC63F99A}" dt="2023-09-17T15:04:33.023" v="0"/>
          <ac:spMkLst>
            <pc:docMk/>
            <pc:sldMk cId="2557809423" sldId="4817"/>
            <ac:spMk id="2" creationId="{3F764F09-517F-5252-69DC-95E1660E8877}"/>
          </ac:spMkLst>
        </pc:spChg>
      </pc:sldChg>
      <pc:sldChg chg="addSp modSp">
        <pc:chgData name="Chan Jia Lin" userId="955aeb318f3c94a0" providerId="Windows Live" clId="Web-{AA925B32-2AEF-4D54-89DB-72B4DC63F99A}" dt="2023-09-17T15:04:44.648" v="1"/>
        <pc:sldMkLst>
          <pc:docMk/>
          <pc:sldMk cId="0" sldId="4818"/>
        </pc:sldMkLst>
        <pc:spChg chg="add mod">
          <ac:chgData name="Chan Jia Lin" userId="955aeb318f3c94a0" providerId="Windows Live" clId="Web-{AA925B32-2AEF-4D54-89DB-72B4DC63F99A}" dt="2023-09-17T15:04:44.648" v="1"/>
          <ac:spMkLst>
            <pc:docMk/>
            <pc:sldMk cId="0" sldId="4818"/>
            <ac:spMk id="2" creationId="{820AEEF5-5DCE-1AC5-617A-1676E91D14F6}"/>
          </ac:spMkLst>
        </pc:spChg>
      </pc:sldChg>
      <pc:sldChg chg="addSp modSp">
        <pc:chgData name="Chan Jia Lin" userId="955aeb318f3c94a0" providerId="Windows Live" clId="Web-{AA925B32-2AEF-4D54-89DB-72B4DC63F99A}" dt="2023-09-17T15:04:44.648" v="1"/>
        <pc:sldMkLst>
          <pc:docMk/>
          <pc:sldMk cId="0" sldId="4819"/>
        </pc:sldMkLst>
        <pc:spChg chg="add mod">
          <ac:chgData name="Chan Jia Lin" userId="955aeb318f3c94a0" providerId="Windows Live" clId="Web-{AA925B32-2AEF-4D54-89DB-72B4DC63F99A}" dt="2023-09-17T15:04:44.648" v="1"/>
          <ac:spMkLst>
            <pc:docMk/>
            <pc:sldMk cId="0" sldId="4819"/>
            <ac:spMk id="2" creationId="{A9EB94AC-0235-E704-474E-453C5C4797C7}"/>
          </ac:spMkLst>
        </pc:spChg>
      </pc:sldChg>
      <pc:sldChg chg="addSp modSp">
        <pc:chgData name="Chan Jia Lin" userId="955aeb318f3c94a0" providerId="Windows Live" clId="Web-{AA925B32-2AEF-4D54-89DB-72B4DC63F99A}" dt="2023-09-17T15:04:44.648" v="1"/>
        <pc:sldMkLst>
          <pc:docMk/>
          <pc:sldMk cId="0" sldId="4820"/>
        </pc:sldMkLst>
        <pc:spChg chg="add mod">
          <ac:chgData name="Chan Jia Lin" userId="955aeb318f3c94a0" providerId="Windows Live" clId="Web-{AA925B32-2AEF-4D54-89DB-72B4DC63F99A}" dt="2023-09-17T15:04:44.648" v="1"/>
          <ac:spMkLst>
            <pc:docMk/>
            <pc:sldMk cId="0" sldId="4820"/>
            <ac:spMk id="2" creationId="{4824EFE4-02C9-3533-8E6A-CD98ACA7C40B}"/>
          </ac:spMkLst>
        </pc:spChg>
      </pc:sldChg>
      <pc:sldChg chg="addSp modSp">
        <pc:chgData name="Chan Jia Lin" userId="955aeb318f3c94a0" providerId="Windows Live" clId="Web-{AA925B32-2AEF-4D54-89DB-72B4DC63F99A}" dt="2023-09-17T15:04:44.648" v="1"/>
        <pc:sldMkLst>
          <pc:docMk/>
          <pc:sldMk cId="0" sldId="4821"/>
        </pc:sldMkLst>
        <pc:spChg chg="add mod">
          <ac:chgData name="Chan Jia Lin" userId="955aeb318f3c94a0" providerId="Windows Live" clId="Web-{AA925B32-2AEF-4D54-89DB-72B4DC63F99A}" dt="2023-09-17T15:04:44.648" v="1"/>
          <ac:spMkLst>
            <pc:docMk/>
            <pc:sldMk cId="0" sldId="4821"/>
            <ac:spMk id="2" creationId="{B23230FC-76E4-9EF0-D16E-5F3B2930AE56}"/>
          </ac:spMkLst>
        </pc:spChg>
      </pc:sldChg>
      <pc:sldChg chg="addSp modSp">
        <pc:chgData name="Chan Jia Lin" userId="955aeb318f3c94a0" providerId="Windows Live" clId="Web-{AA925B32-2AEF-4D54-89DB-72B4DC63F99A}" dt="2023-09-17T15:04:44.648" v="1"/>
        <pc:sldMkLst>
          <pc:docMk/>
          <pc:sldMk cId="0" sldId="4822"/>
        </pc:sldMkLst>
        <pc:spChg chg="add mod">
          <ac:chgData name="Chan Jia Lin" userId="955aeb318f3c94a0" providerId="Windows Live" clId="Web-{AA925B32-2AEF-4D54-89DB-72B4DC63F99A}" dt="2023-09-17T15:04:44.648" v="1"/>
          <ac:spMkLst>
            <pc:docMk/>
            <pc:sldMk cId="0" sldId="4822"/>
            <ac:spMk id="2" creationId="{33227EDD-7C63-7828-5A82-A72692CB8E8A}"/>
          </ac:spMkLst>
        </pc:spChg>
      </pc:sldChg>
      <pc:sldChg chg="addSp modSp">
        <pc:chgData name="Chan Jia Lin" userId="955aeb318f3c94a0" providerId="Windows Live" clId="Web-{AA925B32-2AEF-4D54-89DB-72B4DC63F99A}" dt="2023-09-17T15:04:44.648" v="1"/>
        <pc:sldMkLst>
          <pc:docMk/>
          <pc:sldMk cId="0" sldId="4823"/>
        </pc:sldMkLst>
        <pc:spChg chg="add mod">
          <ac:chgData name="Chan Jia Lin" userId="955aeb318f3c94a0" providerId="Windows Live" clId="Web-{AA925B32-2AEF-4D54-89DB-72B4DC63F99A}" dt="2023-09-17T15:04:44.648" v="1"/>
          <ac:spMkLst>
            <pc:docMk/>
            <pc:sldMk cId="0" sldId="4823"/>
            <ac:spMk id="2" creationId="{8CDDD156-1664-7632-6A09-B3743C9BA1FE}"/>
          </ac:spMkLst>
        </pc:spChg>
      </pc:sldChg>
      <pc:sldChg chg="addSp modSp">
        <pc:chgData name="Chan Jia Lin" userId="955aeb318f3c94a0" providerId="Windows Live" clId="Web-{AA925B32-2AEF-4D54-89DB-72B4DC63F99A}" dt="2023-09-17T15:04:44.648" v="1"/>
        <pc:sldMkLst>
          <pc:docMk/>
          <pc:sldMk cId="2250487556" sldId="4838"/>
        </pc:sldMkLst>
        <pc:spChg chg="add mod">
          <ac:chgData name="Chan Jia Lin" userId="955aeb318f3c94a0" providerId="Windows Live" clId="Web-{AA925B32-2AEF-4D54-89DB-72B4DC63F99A}" dt="2023-09-17T15:04:44.648" v="1"/>
          <ac:spMkLst>
            <pc:docMk/>
            <pc:sldMk cId="2250487556" sldId="4838"/>
            <ac:spMk id="3" creationId="{0009CF32-2B4A-F8A9-CEBB-4850F23575D1}"/>
          </ac:spMkLst>
        </pc:spChg>
      </pc:sldChg>
      <pc:sldChg chg="addSp modSp">
        <pc:chgData name="Chan Jia Lin" userId="955aeb318f3c94a0" providerId="Windows Live" clId="Web-{AA925B32-2AEF-4D54-89DB-72B4DC63F99A}" dt="2023-09-17T15:04:44.648" v="1"/>
        <pc:sldMkLst>
          <pc:docMk/>
          <pc:sldMk cId="838980515" sldId="4845"/>
        </pc:sldMkLst>
        <pc:spChg chg="add mod">
          <ac:chgData name="Chan Jia Lin" userId="955aeb318f3c94a0" providerId="Windows Live" clId="Web-{AA925B32-2AEF-4D54-89DB-72B4DC63F99A}" dt="2023-09-17T15:04:44.648" v="1"/>
          <ac:spMkLst>
            <pc:docMk/>
            <pc:sldMk cId="838980515" sldId="4845"/>
            <ac:spMk id="2" creationId="{5C035519-BE53-B1E0-8EA5-55FD255BC831}"/>
          </ac:spMkLst>
        </pc:spChg>
      </pc:sldChg>
      <pc:sldChg chg="addSp modSp">
        <pc:chgData name="Chan Jia Lin" userId="955aeb318f3c94a0" providerId="Windows Live" clId="Web-{AA925B32-2AEF-4D54-89DB-72B4DC63F99A}" dt="2023-09-17T15:04:44.648" v="1"/>
        <pc:sldMkLst>
          <pc:docMk/>
          <pc:sldMk cId="252786416" sldId="4847"/>
        </pc:sldMkLst>
        <pc:spChg chg="add mod">
          <ac:chgData name="Chan Jia Lin" userId="955aeb318f3c94a0" providerId="Windows Live" clId="Web-{AA925B32-2AEF-4D54-89DB-72B4DC63F99A}" dt="2023-09-17T15:04:44.648" v="1"/>
          <ac:spMkLst>
            <pc:docMk/>
            <pc:sldMk cId="252786416" sldId="4847"/>
            <ac:spMk id="3" creationId="{5D9BF73D-1FCF-2534-0602-52D5DE1C51F9}"/>
          </ac:spMkLst>
        </pc:spChg>
      </pc:sldChg>
      <pc:sldChg chg="addSp modSp">
        <pc:chgData name="Chan Jia Lin" userId="955aeb318f3c94a0" providerId="Windows Live" clId="Web-{AA925B32-2AEF-4D54-89DB-72B4DC63F99A}" dt="2023-09-17T15:04:44.648" v="1"/>
        <pc:sldMkLst>
          <pc:docMk/>
          <pc:sldMk cId="1200120069" sldId="4848"/>
        </pc:sldMkLst>
        <pc:spChg chg="add mod">
          <ac:chgData name="Chan Jia Lin" userId="955aeb318f3c94a0" providerId="Windows Live" clId="Web-{AA925B32-2AEF-4D54-89DB-72B4DC63F99A}" dt="2023-09-17T15:04:44.648" v="1"/>
          <ac:spMkLst>
            <pc:docMk/>
            <pc:sldMk cId="1200120069" sldId="4848"/>
            <ac:spMk id="2" creationId="{6AC4EB3C-EB41-F81B-E8E8-27CCF7CBDB39}"/>
          </ac:spMkLst>
        </pc:spChg>
      </pc:sldChg>
      <pc:sldChg chg="addSp modSp">
        <pc:chgData name="Chan Jia Lin" userId="955aeb318f3c94a0" providerId="Windows Live" clId="Web-{AA925B32-2AEF-4D54-89DB-72B4DC63F99A}" dt="2023-09-17T15:04:44.648" v="1"/>
        <pc:sldMkLst>
          <pc:docMk/>
          <pc:sldMk cId="3643424452" sldId="4855"/>
        </pc:sldMkLst>
        <pc:spChg chg="add mod">
          <ac:chgData name="Chan Jia Lin" userId="955aeb318f3c94a0" providerId="Windows Live" clId="Web-{AA925B32-2AEF-4D54-89DB-72B4DC63F99A}" dt="2023-09-17T15:04:44.648" v="1"/>
          <ac:spMkLst>
            <pc:docMk/>
            <pc:sldMk cId="3643424452" sldId="4855"/>
            <ac:spMk id="2" creationId="{A8A8D4FF-6CC2-4999-5E4F-B45099A0190F}"/>
          </ac:spMkLst>
        </pc:spChg>
      </pc:sldChg>
      <pc:sldChg chg="addSp modSp">
        <pc:chgData name="Chan Jia Lin" userId="955aeb318f3c94a0" providerId="Windows Live" clId="Web-{AA925B32-2AEF-4D54-89DB-72B4DC63F99A}" dt="2023-09-17T15:04:44.648" v="1"/>
        <pc:sldMkLst>
          <pc:docMk/>
          <pc:sldMk cId="2482685282" sldId="4858"/>
        </pc:sldMkLst>
        <pc:spChg chg="add mod">
          <ac:chgData name="Chan Jia Lin" userId="955aeb318f3c94a0" providerId="Windows Live" clId="Web-{AA925B32-2AEF-4D54-89DB-72B4DC63F99A}" dt="2023-09-17T15:04:44.648" v="1"/>
          <ac:spMkLst>
            <pc:docMk/>
            <pc:sldMk cId="2482685282" sldId="4858"/>
            <ac:spMk id="2" creationId="{2B2A72D3-6682-9CF7-D639-5A596C5F4C45}"/>
          </ac:spMkLst>
        </pc:spChg>
      </pc:sldChg>
      <pc:sldChg chg="addSp modSp">
        <pc:chgData name="Chan Jia Lin" userId="955aeb318f3c94a0" providerId="Windows Live" clId="Web-{AA925B32-2AEF-4D54-89DB-72B4DC63F99A}" dt="2023-09-17T15:04:44.648" v="1"/>
        <pc:sldMkLst>
          <pc:docMk/>
          <pc:sldMk cId="2659286062" sldId="4859"/>
        </pc:sldMkLst>
        <pc:spChg chg="add mod">
          <ac:chgData name="Chan Jia Lin" userId="955aeb318f3c94a0" providerId="Windows Live" clId="Web-{AA925B32-2AEF-4D54-89DB-72B4DC63F99A}" dt="2023-09-17T15:04:44.648" v="1"/>
          <ac:spMkLst>
            <pc:docMk/>
            <pc:sldMk cId="2659286062" sldId="4859"/>
            <ac:spMk id="2" creationId="{66CE6FAC-8434-AE5B-7598-22904B7BBD27}"/>
          </ac:spMkLst>
        </pc:spChg>
      </pc:sldChg>
      <pc:sldChg chg="addSp modSp">
        <pc:chgData name="Chan Jia Lin" userId="955aeb318f3c94a0" providerId="Windows Live" clId="Web-{AA925B32-2AEF-4D54-89DB-72B4DC63F99A}" dt="2023-09-17T15:04:44.648" v="1"/>
        <pc:sldMkLst>
          <pc:docMk/>
          <pc:sldMk cId="254351140" sldId="4862"/>
        </pc:sldMkLst>
        <pc:spChg chg="add mod">
          <ac:chgData name="Chan Jia Lin" userId="955aeb318f3c94a0" providerId="Windows Live" clId="Web-{AA925B32-2AEF-4D54-89DB-72B4DC63F99A}" dt="2023-09-17T15:04:44.648" v="1"/>
          <ac:spMkLst>
            <pc:docMk/>
            <pc:sldMk cId="254351140" sldId="4862"/>
            <ac:spMk id="3" creationId="{3D47B871-753A-EF3F-458C-8A2EEA981170}"/>
          </ac:spMkLst>
        </pc:spChg>
      </pc:sldChg>
      <pc:sldChg chg="addSp modSp">
        <pc:chgData name="Chan Jia Lin" userId="955aeb318f3c94a0" providerId="Windows Live" clId="Web-{AA925B32-2AEF-4D54-89DB-72B4DC63F99A}" dt="2023-09-17T15:04:44.648" v="1"/>
        <pc:sldMkLst>
          <pc:docMk/>
          <pc:sldMk cId="2560005085" sldId="4863"/>
        </pc:sldMkLst>
        <pc:spChg chg="add mod">
          <ac:chgData name="Chan Jia Lin" userId="955aeb318f3c94a0" providerId="Windows Live" clId="Web-{AA925B32-2AEF-4D54-89DB-72B4DC63F99A}" dt="2023-09-17T15:04:44.648" v="1"/>
          <ac:spMkLst>
            <pc:docMk/>
            <pc:sldMk cId="2560005085" sldId="4863"/>
            <ac:spMk id="3" creationId="{032D7520-0A26-6E5B-7F51-92A685309198}"/>
          </ac:spMkLst>
        </pc:spChg>
      </pc:sldChg>
      <pc:sldChg chg="addSp modSp">
        <pc:chgData name="Chan Jia Lin" userId="955aeb318f3c94a0" providerId="Windows Live" clId="Web-{AA925B32-2AEF-4D54-89DB-72B4DC63F99A}" dt="2023-09-17T15:04:44.648" v="1"/>
        <pc:sldMkLst>
          <pc:docMk/>
          <pc:sldMk cId="519637617" sldId="4864"/>
        </pc:sldMkLst>
        <pc:spChg chg="add mod">
          <ac:chgData name="Chan Jia Lin" userId="955aeb318f3c94a0" providerId="Windows Live" clId="Web-{AA925B32-2AEF-4D54-89DB-72B4DC63F99A}" dt="2023-09-17T15:04:44.648" v="1"/>
          <ac:spMkLst>
            <pc:docMk/>
            <pc:sldMk cId="519637617" sldId="4864"/>
            <ac:spMk id="2" creationId="{0A32F9A5-9C0D-3215-03D0-14910EDA769B}"/>
          </ac:spMkLst>
        </pc:spChg>
      </pc:sldChg>
      <pc:sldChg chg="addSp modSp">
        <pc:chgData name="Chan Jia Lin" userId="955aeb318f3c94a0" providerId="Windows Live" clId="Web-{AA925B32-2AEF-4D54-89DB-72B4DC63F99A}" dt="2023-09-17T15:04:44.648" v="1"/>
        <pc:sldMkLst>
          <pc:docMk/>
          <pc:sldMk cId="3643534833" sldId="4865"/>
        </pc:sldMkLst>
        <pc:spChg chg="add mod">
          <ac:chgData name="Chan Jia Lin" userId="955aeb318f3c94a0" providerId="Windows Live" clId="Web-{AA925B32-2AEF-4D54-89DB-72B4DC63F99A}" dt="2023-09-17T15:04:44.648" v="1"/>
          <ac:spMkLst>
            <pc:docMk/>
            <pc:sldMk cId="3643534833" sldId="4865"/>
            <ac:spMk id="2" creationId="{0BC9CEEA-7E69-CEA7-218F-3FAF570B1D3C}"/>
          </ac:spMkLst>
        </pc:spChg>
      </pc:sldChg>
      <pc:sldChg chg="addSp modSp">
        <pc:chgData name="Chan Jia Lin" userId="955aeb318f3c94a0" providerId="Windows Live" clId="Web-{AA925B32-2AEF-4D54-89DB-72B4DC63F99A}" dt="2023-09-17T15:04:44.648" v="1"/>
        <pc:sldMkLst>
          <pc:docMk/>
          <pc:sldMk cId="1249328943" sldId="4866"/>
        </pc:sldMkLst>
        <pc:spChg chg="add mod">
          <ac:chgData name="Chan Jia Lin" userId="955aeb318f3c94a0" providerId="Windows Live" clId="Web-{AA925B32-2AEF-4D54-89DB-72B4DC63F99A}" dt="2023-09-17T15:04:44.648" v="1"/>
          <ac:spMkLst>
            <pc:docMk/>
            <pc:sldMk cId="1249328943" sldId="4866"/>
            <ac:spMk id="2" creationId="{8E138810-DBDA-750C-7199-33C8ACA3D2BF}"/>
          </ac:spMkLst>
        </pc:spChg>
      </pc:sldChg>
      <pc:sldChg chg="addSp modSp">
        <pc:chgData name="Chan Jia Lin" userId="955aeb318f3c94a0" providerId="Windows Live" clId="Web-{AA925B32-2AEF-4D54-89DB-72B4DC63F99A}" dt="2023-09-17T15:04:44.648" v="1"/>
        <pc:sldMkLst>
          <pc:docMk/>
          <pc:sldMk cId="1649302409" sldId="4867"/>
        </pc:sldMkLst>
        <pc:spChg chg="add mod">
          <ac:chgData name="Chan Jia Lin" userId="955aeb318f3c94a0" providerId="Windows Live" clId="Web-{AA925B32-2AEF-4D54-89DB-72B4DC63F99A}" dt="2023-09-17T15:04:44.648" v="1"/>
          <ac:spMkLst>
            <pc:docMk/>
            <pc:sldMk cId="1649302409" sldId="4867"/>
            <ac:spMk id="3" creationId="{653F61EC-E9F6-E8DE-D738-55538F51DDEF}"/>
          </ac:spMkLst>
        </pc:spChg>
      </pc:sldChg>
      <pc:sldChg chg="addSp modSp">
        <pc:chgData name="Chan Jia Lin" userId="955aeb318f3c94a0" providerId="Windows Live" clId="Web-{AA925B32-2AEF-4D54-89DB-72B4DC63F99A}" dt="2023-09-17T15:04:44.648" v="1"/>
        <pc:sldMkLst>
          <pc:docMk/>
          <pc:sldMk cId="4273378077" sldId="4868"/>
        </pc:sldMkLst>
        <pc:spChg chg="add mod">
          <ac:chgData name="Chan Jia Lin" userId="955aeb318f3c94a0" providerId="Windows Live" clId="Web-{AA925B32-2AEF-4D54-89DB-72B4DC63F99A}" dt="2023-09-17T15:04:44.648" v="1"/>
          <ac:spMkLst>
            <pc:docMk/>
            <pc:sldMk cId="4273378077" sldId="4868"/>
            <ac:spMk id="2" creationId="{560E7911-FEE6-CEA4-338F-D6AF1CD90011}"/>
          </ac:spMkLst>
        </pc:spChg>
      </pc:sldChg>
      <pc:sldChg chg="addSp modSp">
        <pc:chgData name="Chan Jia Lin" userId="955aeb318f3c94a0" providerId="Windows Live" clId="Web-{AA925B32-2AEF-4D54-89DB-72B4DC63F99A}" dt="2023-09-17T15:04:44.648" v="1"/>
        <pc:sldMkLst>
          <pc:docMk/>
          <pc:sldMk cId="3459154669" sldId="4870"/>
        </pc:sldMkLst>
        <pc:spChg chg="add mod">
          <ac:chgData name="Chan Jia Lin" userId="955aeb318f3c94a0" providerId="Windows Live" clId="Web-{AA925B32-2AEF-4D54-89DB-72B4DC63F99A}" dt="2023-09-17T15:04:44.648" v="1"/>
          <ac:spMkLst>
            <pc:docMk/>
            <pc:sldMk cId="3459154669" sldId="4870"/>
            <ac:spMk id="3" creationId="{B473F1EF-EF8B-16E9-C1DE-9BB9DB3C00BB}"/>
          </ac:spMkLst>
        </pc:spChg>
      </pc:sldChg>
      <pc:sldChg chg="addSp modSp">
        <pc:chgData name="Chan Jia Lin" userId="955aeb318f3c94a0" providerId="Windows Live" clId="Web-{AA925B32-2AEF-4D54-89DB-72B4DC63F99A}" dt="2023-09-17T15:04:44.648" v="1"/>
        <pc:sldMkLst>
          <pc:docMk/>
          <pc:sldMk cId="3417638437" sldId="4872"/>
        </pc:sldMkLst>
        <pc:spChg chg="add mod">
          <ac:chgData name="Chan Jia Lin" userId="955aeb318f3c94a0" providerId="Windows Live" clId="Web-{AA925B32-2AEF-4D54-89DB-72B4DC63F99A}" dt="2023-09-17T15:04:44.648" v="1"/>
          <ac:spMkLst>
            <pc:docMk/>
            <pc:sldMk cId="3417638437" sldId="4872"/>
            <ac:spMk id="2" creationId="{B1E01E7E-6015-4D58-0CF1-7F4845F27349}"/>
          </ac:spMkLst>
        </pc:spChg>
      </pc:sldChg>
      <pc:sldChg chg="addSp modSp">
        <pc:chgData name="Chan Jia Lin" userId="955aeb318f3c94a0" providerId="Windows Live" clId="Web-{AA925B32-2AEF-4D54-89DB-72B4DC63F99A}" dt="2023-09-17T15:04:44.648" v="1"/>
        <pc:sldMkLst>
          <pc:docMk/>
          <pc:sldMk cId="789165716" sldId="4873"/>
        </pc:sldMkLst>
        <pc:spChg chg="add mod">
          <ac:chgData name="Chan Jia Lin" userId="955aeb318f3c94a0" providerId="Windows Live" clId="Web-{AA925B32-2AEF-4D54-89DB-72B4DC63F99A}" dt="2023-09-17T15:04:44.648" v="1"/>
          <ac:spMkLst>
            <pc:docMk/>
            <pc:sldMk cId="789165716" sldId="4873"/>
            <ac:spMk id="2" creationId="{051670DF-87DF-4F11-CCF5-22B7B4CF032E}"/>
          </ac:spMkLst>
        </pc:spChg>
      </pc:sldChg>
      <pc:sldChg chg="addSp delSp modSp">
        <pc:chgData name="Chan Jia Lin" userId="955aeb318f3c94a0" providerId="Windows Live" clId="Web-{AA925B32-2AEF-4D54-89DB-72B4DC63F99A}" dt="2023-09-17T15:46:33.042" v="65" actId="20577"/>
        <pc:sldMkLst>
          <pc:docMk/>
          <pc:sldMk cId="3596767933" sldId="4874"/>
        </pc:sldMkLst>
        <pc:spChg chg="add mod">
          <ac:chgData name="Chan Jia Lin" userId="955aeb318f3c94a0" providerId="Windows Live" clId="Web-{AA925B32-2AEF-4D54-89DB-72B4DC63F99A}" dt="2023-09-17T15:33:16.219" v="34" actId="1076"/>
          <ac:spMkLst>
            <pc:docMk/>
            <pc:sldMk cId="3596767933" sldId="4874"/>
            <ac:spMk id="2" creationId="{2356DF8F-BB4E-6630-9C45-010E99971794}"/>
          </ac:spMkLst>
        </pc:spChg>
        <pc:spChg chg="del mod">
          <ac:chgData name="Chan Jia Lin" userId="955aeb318f3c94a0" providerId="Windows Live" clId="Web-{AA925B32-2AEF-4D54-89DB-72B4DC63F99A}" dt="2023-09-17T15:33:41.142" v="45"/>
          <ac:spMkLst>
            <pc:docMk/>
            <pc:sldMk cId="3596767933" sldId="4874"/>
            <ac:spMk id="3" creationId="{49571698-E0E0-25E1-ECA1-5E6A136C9D06}"/>
          </ac:spMkLst>
        </pc:spChg>
        <pc:spChg chg="mod">
          <ac:chgData name="Chan Jia Lin" userId="955aeb318f3c94a0" providerId="Windows Live" clId="Web-{AA925B32-2AEF-4D54-89DB-72B4DC63F99A}" dt="2023-09-17T15:33:46.423" v="48" actId="1076"/>
          <ac:spMkLst>
            <pc:docMk/>
            <pc:sldMk cId="3596767933" sldId="4874"/>
            <ac:spMk id="4" creationId="{0D33BC6E-DE61-9BB3-C481-AA06FDA7A992}"/>
          </ac:spMkLst>
        </pc:spChg>
        <pc:spChg chg="mod">
          <ac:chgData name="Chan Jia Lin" userId="955aeb318f3c94a0" providerId="Windows Live" clId="Web-{AA925B32-2AEF-4D54-89DB-72B4DC63F99A}" dt="2023-09-17T15:33:37.345" v="43" actId="1076"/>
          <ac:spMkLst>
            <pc:docMk/>
            <pc:sldMk cId="3596767933" sldId="4874"/>
            <ac:spMk id="5" creationId="{342494A2-6281-CC76-1A64-04F0219FEF0E}"/>
          </ac:spMkLst>
        </pc:spChg>
        <pc:spChg chg="mod">
          <ac:chgData name="Chan Jia Lin" userId="955aeb318f3c94a0" providerId="Windows Live" clId="Web-{AA925B32-2AEF-4D54-89DB-72B4DC63F99A}" dt="2023-09-17T15:46:33.042" v="65" actId="20577"/>
          <ac:spMkLst>
            <pc:docMk/>
            <pc:sldMk cId="3596767933" sldId="4874"/>
            <ac:spMk id="41" creationId="{DE51C0F8-4F8B-F36C-7B04-5D6A2E9DA49B}"/>
          </ac:spMkLst>
        </pc:spChg>
        <pc:picChg chg="add del mod">
          <ac:chgData name="Chan Jia Lin" userId="955aeb318f3c94a0" providerId="Windows Live" clId="Web-{AA925B32-2AEF-4D54-89DB-72B4DC63F99A}" dt="2023-09-17T15:16:52.656" v="4"/>
          <ac:picMkLst>
            <pc:docMk/>
            <pc:sldMk cId="3596767933" sldId="4874"/>
            <ac:picMk id="7" creationId="{1F3C9FFE-92C1-0286-9B8C-15659642A116}"/>
          </ac:picMkLst>
        </pc:picChg>
        <pc:picChg chg="add del mod">
          <ac:chgData name="Chan Jia Lin" userId="955aeb318f3c94a0" providerId="Windows Live" clId="Web-{AA925B32-2AEF-4D54-89DB-72B4DC63F99A}" dt="2023-09-17T15:32:23.436" v="15"/>
          <ac:picMkLst>
            <pc:docMk/>
            <pc:sldMk cId="3596767933" sldId="4874"/>
            <ac:picMk id="8" creationId="{387839D6-03A8-3DC8-BE70-AD3D36817768}"/>
          </ac:picMkLst>
        </pc:picChg>
        <pc:picChg chg="add mod">
          <ac:chgData name="Chan Jia Lin" userId="955aeb318f3c94a0" providerId="Windows Live" clId="Web-{AA925B32-2AEF-4D54-89DB-72B4DC63F99A}" dt="2023-09-17T15:46:23.510" v="60" actId="1076"/>
          <ac:picMkLst>
            <pc:docMk/>
            <pc:sldMk cId="3596767933" sldId="4874"/>
            <ac:picMk id="9" creationId="{B924713E-96C9-9751-33EF-6C9C3BE665BA}"/>
          </ac:picMkLst>
        </pc:picChg>
      </pc:sldChg>
      <pc:sldMasterChg chg="mod modSldLayout">
        <pc:chgData name="Chan Jia Lin" userId="955aeb318f3c94a0" providerId="Windows Live" clId="Web-{AA925B32-2AEF-4D54-89DB-72B4DC63F99A}" dt="2023-09-17T15:04:44.648" v="1"/>
        <pc:sldMasterMkLst>
          <pc:docMk/>
          <pc:sldMasterMk cId="163519899" sldId="2147483660"/>
        </pc:sldMasterMkLst>
        <pc:sldLayoutChg chg="mod">
          <pc:chgData name="Chan Jia Lin" userId="955aeb318f3c94a0" providerId="Windows Live" clId="Web-{AA925B32-2AEF-4D54-89DB-72B4DC63F99A}" dt="2023-09-17T15:04:44.648" v="1"/>
          <pc:sldLayoutMkLst>
            <pc:docMk/>
            <pc:sldMasterMk cId="163519899" sldId="2147483660"/>
            <pc:sldLayoutMk cId="200896526" sldId="2147483661"/>
          </pc:sldLayoutMkLst>
        </pc:sldLayoutChg>
        <pc:sldLayoutChg chg="mod">
          <pc:chgData name="Chan Jia Lin" userId="955aeb318f3c94a0" providerId="Windows Live" clId="Web-{AA925B32-2AEF-4D54-89DB-72B4DC63F99A}" dt="2023-09-17T15:04:44.648" v="1"/>
          <pc:sldLayoutMkLst>
            <pc:docMk/>
            <pc:sldMasterMk cId="163519899" sldId="2147483660"/>
            <pc:sldLayoutMk cId="1493728450" sldId="2147483662"/>
          </pc:sldLayoutMkLst>
        </pc:sldLayoutChg>
        <pc:sldLayoutChg chg="mod">
          <pc:chgData name="Chan Jia Lin" userId="955aeb318f3c94a0" providerId="Windows Live" clId="Web-{AA925B32-2AEF-4D54-89DB-72B4DC63F99A}" dt="2023-09-17T15:04:44.648" v="1"/>
          <pc:sldLayoutMkLst>
            <pc:docMk/>
            <pc:sldMasterMk cId="163519899" sldId="2147483660"/>
            <pc:sldLayoutMk cId="3399096862" sldId="2147483663"/>
          </pc:sldLayoutMkLst>
        </pc:sldLayoutChg>
        <pc:sldLayoutChg chg="mod">
          <pc:chgData name="Chan Jia Lin" userId="955aeb318f3c94a0" providerId="Windows Live" clId="Web-{AA925B32-2AEF-4D54-89DB-72B4DC63F99A}" dt="2023-09-17T15:04:44.648" v="1"/>
          <pc:sldLayoutMkLst>
            <pc:docMk/>
            <pc:sldMasterMk cId="163519899" sldId="2147483660"/>
            <pc:sldLayoutMk cId="4100107468" sldId="2147483664"/>
          </pc:sldLayoutMkLst>
        </pc:sldLayoutChg>
        <pc:sldLayoutChg chg="mod">
          <pc:chgData name="Chan Jia Lin" userId="955aeb318f3c94a0" providerId="Windows Live" clId="Web-{AA925B32-2AEF-4D54-89DB-72B4DC63F99A}" dt="2023-09-17T15:04:44.648" v="1"/>
          <pc:sldLayoutMkLst>
            <pc:docMk/>
            <pc:sldMasterMk cId="163519899" sldId="2147483660"/>
            <pc:sldLayoutMk cId="592600797" sldId="2147483665"/>
          </pc:sldLayoutMkLst>
        </pc:sldLayoutChg>
      </pc:sldMasterChg>
    </pc:docChg>
  </pc:docChgLst>
  <pc:docChgLst>
    <pc:chgData name="Jing Jie Tan" userId="307da7c36da67b97" providerId="LiveId" clId="{F0D788FD-BE9D-A749-9048-301963827340}"/>
    <pc:docChg chg="undo custSel addSld delSld modSld sldOrd">
      <pc:chgData name="Jing Jie Tan" userId="307da7c36da67b97" providerId="LiveId" clId="{F0D788FD-BE9D-A749-9048-301963827340}" dt="2023-10-03T12:20:21.733" v="1732" actId="1076"/>
      <pc:docMkLst>
        <pc:docMk/>
      </pc:docMkLst>
      <pc:sldChg chg="addSp delSp modSp mod">
        <pc:chgData name="Jing Jie Tan" userId="307da7c36da67b97" providerId="LiveId" clId="{F0D788FD-BE9D-A749-9048-301963827340}" dt="2023-09-17T14:21:52.479" v="1259" actId="1076"/>
        <pc:sldMkLst>
          <pc:docMk/>
          <pc:sldMk cId="0" sldId="256"/>
        </pc:sldMkLst>
        <pc:spChg chg="add mod">
          <ac:chgData name="Jing Jie Tan" userId="307da7c36da67b97" providerId="LiveId" clId="{F0D788FD-BE9D-A749-9048-301963827340}" dt="2023-09-17T14:21:49.320" v="1258" actId="1076"/>
          <ac:spMkLst>
            <pc:docMk/>
            <pc:sldMk cId="0" sldId="256"/>
            <ac:spMk id="5" creationId="{33009025-4B1B-FE5E-660C-BC17C6CB0585}"/>
          </ac:spMkLst>
        </pc:spChg>
        <pc:spChg chg="add mod">
          <ac:chgData name="Jing Jie Tan" userId="307da7c36da67b97" providerId="LiveId" clId="{F0D788FD-BE9D-A749-9048-301963827340}" dt="2023-09-17T14:21:49.320" v="1258" actId="1076"/>
          <ac:spMkLst>
            <pc:docMk/>
            <pc:sldMk cId="0" sldId="256"/>
            <ac:spMk id="6" creationId="{5743ADC5-7523-0FB7-CC9A-AC9EA323E71B}"/>
          </ac:spMkLst>
        </pc:spChg>
        <pc:spChg chg="add mod">
          <ac:chgData name="Jing Jie Tan" userId="307da7c36da67b97" providerId="LiveId" clId="{F0D788FD-BE9D-A749-9048-301963827340}" dt="2023-09-17T14:21:33.812" v="1253" actId="1076"/>
          <ac:spMkLst>
            <pc:docMk/>
            <pc:sldMk cId="0" sldId="256"/>
            <ac:spMk id="9" creationId="{EF9D8643-0B59-B351-6736-DB9F94635311}"/>
          </ac:spMkLst>
        </pc:spChg>
        <pc:picChg chg="add mod">
          <ac:chgData name="Jing Jie Tan" userId="307da7c36da67b97" providerId="LiveId" clId="{F0D788FD-BE9D-A749-9048-301963827340}" dt="2023-09-17T14:21:49.320" v="1258" actId="1076"/>
          <ac:picMkLst>
            <pc:docMk/>
            <pc:sldMk cId="0" sldId="256"/>
            <ac:picMk id="2" creationId="{BE6C1229-4A13-B7ED-8F31-4CF1BF594AF9}"/>
          </ac:picMkLst>
        </pc:picChg>
        <pc:picChg chg="del">
          <ac:chgData name="Jing Jie Tan" userId="307da7c36da67b97" providerId="LiveId" clId="{F0D788FD-BE9D-A749-9048-301963827340}" dt="2023-09-17T13:30:52.861" v="301" actId="478"/>
          <ac:picMkLst>
            <pc:docMk/>
            <pc:sldMk cId="0" sldId="256"/>
            <ac:picMk id="3" creationId="{D7A771A2-0617-923C-5D14-15ACF38DA0B9}"/>
          </ac:picMkLst>
        </pc:picChg>
        <pc:picChg chg="add mod">
          <ac:chgData name="Jing Jie Tan" userId="307da7c36da67b97" providerId="LiveId" clId="{F0D788FD-BE9D-A749-9048-301963827340}" dt="2023-09-17T14:21:49.320" v="1258" actId="1076"/>
          <ac:picMkLst>
            <pc:docMk/>
            <pc:sldMk cId="0" sldId="256"/>
            <ac:picMk id="4" creationId="{1B2E1383-62A0-31A7-38C5-C77D780D30A9}"/>
          </ac:picMkLst>
        </pc:picChg>
        <pc:picChg chg="add mod">
          <ac:chgData name="Jing Jie Tan" userId="307da7c36da67b97" providerId="LiveId" clId="{F0D788FD-BE9D-A749-9048-301963827340}" dt="2023-09-17T14:21:49.320" v="1258" actId="1076"/>
          <ac:picMkLst>
            <pc:docMk/>
            <pc:sldMk cId="0" sldId="256"/>
            <ac:picMk id="7" creationId="{ED9C8CC0-2744-2424-785A-675AA89609FB}"/>
          </ac:picMkLst>
        </pc:picChg>
        <pc:picChg chg="add mod">
          <ac:chgData name="Jing Jie Tan" userId="307da7c36da67b97" providerId="LiveId" clId="{F0D788FD-BE9D-A749-9048-301963827340}" dt="2023-09-17T14:21:49.320" v="1258" actId="1076"/>
          <ac:picMkLst>
            <pc:docMk/>
            <pc:sldMk cId="0" sldId="256"/>
            <ac:picMk id="8" creationId="{1989F7B3-7B55-E5F5-7A70-0BA203213F80}"/>
          </ac:picMkLst>
        </pc:picChg>
        <pc:picChg chg="add mod">
          <ac:chgData name="Jing Jie Tan" userId="307da7c36da67b97" providerId="LiveId" clId="{F0D788FD-BE9D-A749-9048-301963827340}" dt="2023-09-17T14:21:27.564" v="1251" actId="1076"/>
          <ac:picMkLst>
            <pc:docMk/>
            <pc:sldMk cId="0" sldId="256"/>
            <ac:picMk id="10" creationId="{E634462C-A90A-2E3C-5848-91BBD7C0235C}"/>
          </ac:picMkLst>
        </pc:picChg>
        <pc:picChg chg="add mod">
          <ac:chgData name="Jing Jie Tan" userId="307da7c36da67b97" providerId="LiveId" clId="{F0D788FD-BE9D-A749-9048-301963827340}" dt="2023-09-17T14:21:52.479" v="1259" actId="1076"/>
          <ac:picMkLst>
            <pc:docMk/>
            <pc:sldMk cId="0" sldId="256"/>
            <ac:picMk id="11" creationId="{930FDC27-162B-B358-AB9C-412C0FA49AC4}"/>
          </ac:picMkLst>
        </pc:picChg>
      </pc:sldChg>
      <pc:sldChg chg="addSp delSp modSp mod">
        <pc:chgData name="Jing Jie Tan" userId="307da7c36da67b97" providerId="LiveId" clId="{F0D788FD-BE9D-A749-9048-301963827340}" dt="2023-09-17T15:00:11.403" v="1717" actId="1076"/>
        <pc:sldMkLst>
          <pc:docMk/>
          <pc:sldMk cId="2705950236" sldId="265"/>
        </pc:sldMkLst>
        <pc:spChg chg="add del mod">
          <ac:chgData name="Jing Jie Tan" userId="307da7c36da67b97" providerId="LiveId" clId="{F0D788FD-BE9D-A749-9048-301963827340}" dt="2023-09-17T14:23:29.276" v="1287" actId="478"/>
          <ac:spMkLst>
            <pc:docMk/>
            <pc:sldMk cId="2705950236" sldId="265"/>
            <ac:spMk id="9" creationId="{06FD5CA0-FC2E-57C1-26B8-4862972ABD28}"/>
          </ac:spMkLst>
        </pc:spChg>
        <pc:spChg chg="add del mod">
          <ac:chgData name="Jing Jie Tan" userId="307da7c36da67b97" providerId="LiveId" clId="{F0D788FD-BE9D-A749-9048-301963827340}" dt="2023-09-17T14:23:29.276" v="1287" actId="478"/>
          <ac:spMkLst>
            <pc:docMk/>
            <pc:sldMk cId="2705950236" sldId="265"/>
            <ac:spMk id="10" creationId="{0BFCD65B-D07F-E922-D93A-6C5C36136F44}"/>
          </ac:spMkLst>
        </pc:spChg>
        <pc:spChg chg="add del mod">
          <ac:chgData name="Jing Jie Tan" userId="307da7c36da67b97" providerId="LiveId" clId="{F0D788FD-BE9D-A749-9048-301963827340}" dt="2023-09-17T15:00:00.572" v="1713" actId="21"/>
          <ac:spMkLst>
            <pc:docMk/>
            <pc:sldMk cId="2705950236" sldId="265"/>
            <ac:spMk id="13" creationId="{8CB80A51-48EE-2283-FEA5-F43BA9C84E50}"/>
          </ac:spMkLst>
        </pc:spChg>
        <pc:spChg chg="add del mod">
          <ac:chgData name="Jing Jie Tan" userId="307da7c36da67b97" providerId="LiveId" clId="{F0D788FD-BE9D-A749-9048-301963827340}" dt="2023-09-17T15:00:00.572" v="1713" actId="21"/>
          <ac:spMkLst>
            <pc:docMk/>
            <pc:sldMk cId="2705950236" sldId="265"/>
            <ac:spMk id="14" creationId="{BC764CBF-FB57-AF23-29AD-781971F017EA}"/>
          </ac:spMkLst>
        </pc:spChg>
        <pc:spChg chg="add mod">
          <ac:chgData name="Jing Jie Tan" userId="307da7c36da67b97" providerId="LiveId" clId="{F0D788FD-BE9D-A749-9048-301963827340}" dt="2023-09-17T14:23:29.532" v="1288"/>
          <ac:spMkLst>
            <pc:docMk/>
            <pc:sldMk cId="2705950236" sldId="265"/>
            <ac:spMk id="19" creationId="{6DE3F662-61F1-700C-927B-9FA6401B6F87}"/>
          </ac:spMkLst>
        </pc:spChg>
        <pc:spChg chg="add mod">
          <ac:chgData name="Jing Jie Tan" userId="307da7c36da67b97" providerId="LiveId" clId="{F0D788FD-BE9D-A749-9048-301963827340}" dt="2023-09-17T14:23:29.532" v="1288"/>
          <ac:spMkLst>
            <pc:docMk/>
            <pc:sldMk cId="2705950236" sldId="265"/>
            <ac:spMk id="20" creationId="{1BB4FB7B-B0C9-4050-50BF-0EA8B06D4252}"/>
          </ac:spMkLst>
        </pc:spChg>
        <pc:picChg chg="del">
          <ac:chgData name="Jing Jie Tan" userId="307da7c36da67b97" providerId="LiveId" clId="{F0D788FD-BE9D-A749-9048-301963827340}" dt="2023-09-17T13:44:07.656" v="585" actId="478"/>
          <ac:picMkLst>
            <pc:docMk/>
            <pc:sldMk cId="2705950236" sldId="265"/>
            <ac:picMk id="2" creationId="{F3FDFC84-834E-C87F-19EA-4D5D134C9125}"/>
          </ac:picMkLst>
        </pc:picChg>
        <pc:picChg chg="del">
          <ac:chgData name="Jing Jie Tan" userId="307da7c36da67b97" providerId="LiveId" clId="{F0D788FD-BE9D-A749-9048-301963827340}" dt="2023-09-17T13:35:48.665" v="420" actId="478"/>
          <ac:picMkLst>
            <pc:docMk/>
            <pc:sldMk cId="2705950236" sldId="265"/>
            <ac:picMk id="6" creationId="{908A0DEB-C018-8B7E-57F1-1E37457B5F2B}"/>
          </ac:picMkLst>
        </pc:picChg>
        <pc:picChg chg="add del mod">
          <ac:chgData name="Jing Jie Tan" userId="307da7c36da67b97" providerId="LiveId" clId="{F0D788FD-BE9D-A749-9048-301963827340}" dt="2023-09-17T14:23:29.276" v="1287" actId="478"/>
          <ac:picMkLst>
            <pc:docMk/>
            <pc:sldMk cId="2705950236" sldId="265"/>
            <ac:picMk id="7" creationId="{B2255F2A-DC02-E2FF-C6E9-0B840CC49FD1}"/>
          </ac:picMkLst>
        </pc:picChg>
        <pc:picChg chg="add del mod">
          <ac:chgData name="Jing Jie Tan" userId="307da7c36da67b97" providerId="LiveId" clId="{F0D788FD-BE9D-A749-9048-301963827340}" dt="2023-09-17T14:23:29.276" v="1287" actId="478"/>
          <ac:picMkLst>
            <pc:docMk/>
            <pc:sldMk cId="2705950236" sldId="265"/>
            <ac:picMk id="8" creationId="{33D76758-9E7C-0122-2B73-0AC88C6ADC2F}"/>
          </ac:picMkLst>
        </pc:picChg>
        <pc:picChg chg="add del mod">
          <ac:chgData name="Jing Jie Tan" userId="307da7c36da67b97" providerId="LiveId" clId="{F0D788FD-BE9D-A749-9048-301963827340}" dt="2023-09-17T14:23:29.276" v="1287" actId="478"/>
          <ac:picMkLst>
            <pc:docMk/>
            <pc:sldMk cId="2705950236" sldId="265"/>
            <ac:picMk id="11" creationId="{41EDFB34-DABF-0CCE-0D8B-05FB339F79AC}"/>
          </ac:picMkLst>
        </pc:picChg>
        <pc:picChg chg="add del mod">
          <ac:chgData name="Jing Jie Tan" userId="307da7c36da67b97" providerId="LiveId" clId="{F0D788FD-BE9D-A749-9048-301963827340}" dt="2023-09-17T14:23:29.276" v="1287" actId="478"/>
          <ac:picMkLst>
            <pc:docMk/>
            <pc:sldMk cId="2705950236" sldId="265"/>
            <ac:picMk id="12" creationId="{6A92D417-F4E3-8FF5-1666-D55767F537D7}"/>
          </ac:picMkLst>
        </pc:picChg>
        <pc:picChg chg="add del mod">
          <ac:chgData name="Jing Jie Tan" userId="307da7c36da67b97" providerId="LiveId" clId="{F0D788FD-BE9D-A749-9048-301963827340}" dt="2023-09-17T15:00:00.572" v="1713" actId="21"/>
          <ac:picMkLst>
            <pc:docMk/>
            <pc:sldMk cId="2705950236" sldId="265"/>
            <ac:picMk id="15" creationId="{8F795E36-EEA9-736E-E590-E444D9347A61}"/>
          </ac:picMkLst>
        </pc:picChg>
        <pc:picChg chg="add del mod">
          <ac:chgData name="Jing Jie Tan" userId="307da7c36da67b97" providerId="LiveId" clId="{F0D788FD-BE9D-A749-9048-301963827340}" dt="2023-09-17T15:00:00.572" v="1713" actId="21"/>
          <ac:picMkLst>
            <pc:docMk/>
            <pc:sldMk cId="2705950236" sldId="265"/>
            <ac:picMk id="16" creationId="{CA566266-1A87-171A-8256-37F2D85725E5}"/>
          </ac:picMkLst>
        </pc:picChg>
        <pc:picChg chg="add mod">
          <ac:chgData name="Jing Jie Tan" userId="307da7c36da67b97" providerId="LiveId" clId="{F0D788FD-BE9D-A749-9048-301963827340}" dt="2023-09-17T14:23:29.532" v="1288"/>
          <ac:picMkLst>
            <pc:docMk/>
            <pc:sldMk cId="2705950236" sldId="265"/>
            <ac:picMk id="17" creationId="{D9EE9FE5-0526-C32D-7E9B-50A19E7D52EE}"/>
          </ac:picMkLst>
        </pc:picChg>
        <pc:picChg chg="add mod">
          <ac:chgData name="Jing Jie Tan" userId="307da7c36da67b97" providerId="LiveId" clId="{F0D788FD-BE9D-A749-9048-301963827340}" dt="2023-09-17T14:23:29.532" v="1288"/>
          <ac:picMkLst>
            <pc:docMk/>
            <pc:sldMk cId="2705950236" sldId="265"/>
            <ac:picMk id="18" creationId="{C18D4A18-F884-1F0F-9F45-842AE682DE61}"/>
          </ac:picMkLst>
        </pc:picChg>
        <pc:picChg chg="add mod">
          <ac:chgData name="Jing Jie Tan" userId="307da7c36da67b97" providerId="LiveId" clId="{F0D788FD-BE9D-A749-9048-301963827340}" dt="2023-09-17T14:23:29.532" v="1288"/>
          <ac:picMkLst>
            <pc:docMk/>
            <pc:sldMk cId="2705950236" sldId="265"/>
            <ac:picMk id="21" creationId="{24CE22CD-B2D0-9579-F236-F0603BCB69EE}"/>
          </ac:picMkLst>
        </pc:picChg>
        <pc:picChg chg="add mod">
          <ac:chgData name="Jing Jie Tan" userId="307da7c36da67b97" providerId="LiveId" clId="{F0D788FD-BE9D-A749-9048-301963827340}" dt="2023-09-17T14:23:29.532" v="1288"/>
          <ac:picMkLst>
            <pc:docMk/>
            <pc:sldMk cId="2705950236" sldId="265"/>
            <ac:picMk id="22" creationId="{0B1A4541-EF9B-01C5-F307-D633D8D31821}"/>
          </ac:picMkLst>
        </pc:picChg>
        <pc:picChg chg="add mod">
          <ac:chgData name="Jing Jie Tan" userId="307da7c36da67b97" providerId="LiveId" clId="{F0D788FD-BE9D-A749-9048-301963827340}" dt="2023-09-17T14:23:29.532" v="1288"/>
          <ac:picMkLst>
            <pc:docMk/>
            <pc:sldMk cId="2705950236" sldId="265"/>
            <ac:picMk id="23" creationId="{44554E8D-E5F8-33D7-83C6-C6AC46A504EA}"/>
          </ac:picMkLst>
        </pc:picChg>
        <pc:picChg chg="add mod">
          <ac:chgData name="Jing Jie Tan" userId="307da7c36da67b97" providerId="LiveId" clId="{F0D788FD-BE9D-A749-9048-301963827340}" dt="2023-09-17T15:00:11.403" v="1717" actId="1076"/>
          <ac:picMkLst>
            <pc:docMk/>
            <pc:sldMk cId="2705950236" sldId="265"/>
            <ac:picMk id="24" creationId="{023C2483-F639-6E06-AC35-4777EFB2F6AC}"/>
          </ac:picMkLst>
        </pc:picChg>
      </pc:sldChg>
      <pc:sldChg chg="addSp delSp modSp mod">
        <pc:chgData name="Jing Jie Tan" userId="307da7c36da67b97" providerId="LiveId" clId="{F0D788FD-BE9D-A749-9048-301963827340}" dt="2023-09-17T14:22:01.926" v="1263"/>
        <pc:sldMkLst>
          <pc:docMk/>
          <pc:sldMk cId="1050855017" sldId="266"/>
        </pc:sldMkLst>
        <pc:spChg chg="add del mod">
          <ac:chgData name="Jing Jie Tan" userId="307da7c36da67b97" providerId="LiveId" clId="{F0D788FD-BE9D-A749-9048-301963827340}" dt="2023-09-17T14:22:01.704" v="1262" actId="478"/>
          <ac:spMkLst>
            <pc:docMk/>
            <pc:sldMk cId="1050855017" sldId="266"/>
            <ac:spMk id="33" creationId="{89BA04C4-8519-670C-FDF1-2A52496700F9}"/>
          </ac:spMkLst>
        </pc:spChg>
        <pc:spChg chg="add del mod">
          <ac:chgData name="Jing Jie Tan" userId="307da7c36da67b97" providerId="LiveId" clId="{F0D788FD-BE9D-A749-9048-301963827340}" dt="2023-09-17T14:22:01.704" v="1262" actId="478"/>
          <ac:spMkLst>
            <pc:docMk/>
            <pc:sldMk cId="1050855017" sldId="266"/>
            <ac:spMk id="34" creationId="{6C2350EF-AE07-0170-E49C-16ABA55004BA}"/>
          </ac:spMkLst>
        </pc:spChg>
        <pc:spChg chg="mod">
          <ac:chgData name="Jing Jie Tan" userId="307da7c36da67b97" providerId="LiveId" clId="{F0D788FD-BE9D-A749-9048-301963827340}" dt="2023-09-17T13:52:17.954" v="682"/>
          <ac:spMkLst>
            <pc:docMk/>
            <pc:sldMk cId="1050855017" sldId="266"/>
            <ac:spMk id="39" creationId="{10A9605D-9DC9-FA80-1419-CACC8E14C9FE}"/>
          </ac:spMkLst>
        </pc:spChg>
        <pc:spChg chg="mod">
          <ac:chgData name="Jing Jie Tan" userId="307da7c36da67b97" providerId="LiveId" clId="{F0D788FD-BE9D-A749-9048-301963827340}" dt="2023-09-17T13:52:23.462" v="684" actId="113"/>
          <ac:spMkLst>
            <pc:docMk/>
            <pc:sldMk cId="1050855017" sldId="266"/>
            <ac:spMk id="40" creationId="{B4B02FC9-E463-B827-CD2E-E5C95040A514}"/>
          </ac:spMkLst>
        </pc:spChg>
        <pc:spChg chg="mod">
          <ac:chgData name="Jing Jie Tan" userId="307da7c36da67b97" providerId="LiveId" clId="{F0D788FD-BE9D-A749-9048-301963827340}" dt="2023-09-17T13:52:17.954" v="682"/>
          <ac:spMkLst>
            <pc:docMk/>
            <pc:sldMk cId="1050855017" sldId="266"/>
            <ac:spMk id="43" creationId="{E6036978-9018-DDA0-1DA1-4D846846432F}"/>
          </ac:spMkLst>
        </pc:spChg>
        <pc:spChg chg="mod">
          <ac:chgData name="Jing Jie Tan" userId="307da7c36da67b97" providerId="LiveId" clId="{F0D788FD-BE9D-A749-9048-301963827340}" dt="2023-09-17T13:52:17.954" v="682"/>
          <ac:spMkLst>
            <pc:docMk/>
            <pc:sldMk cId="1050855017" sldId="266"/>
            <ac:spMk id="44" creationId="{52B93ECE-33AA-C687-656C-4BBE0FC1AA45}"/>
          </ac:spMkLst>
        </pc:spChg>
        <pc:spChg chg="add mod">
          <ac:chgData name="Jing Jie Tan" userId="307da7c36da67b97" providerId="LiveId" clId="{F0D788FD-BE9D-A749-9048-301963827340}" dt="2023-09-17T14:22:01.926" v="1263"/>
          <ac:spMkLst>
            <pc:docMk/>
            <pc:sldMk cId="1050855017" sldId="266"/>
            <ac:spMk id="47" creationId="{18BC8158-C45A-7ED8-0289-ED392656C3D9}"/>
          </ac:spMkLst>
        </pc:spChg>
        <pc:spChg chg="add mod">
          <ac:chgData name="Jing Jie Tan" userId="307da7c36da67b97" providerId="LiveId" clId="{F0D788FD-BE9D-A749-9048-301963827340}" dt="2023-09-17T14:22:01.926" v="1263"/>
          <ac:spMkLst>
            <pc:docMk/>
            <pc:sldMk cId="1050855017" sldId="266"/>
            <ac:spMk id="48" creationId="{DB764AB6-F424-BD47-E3AB-BE97D4954A03}"/>
          </ac:spMkLst>
        </pc:spChg>
        <pc:grpChg chg="add mod">
          <ac:chgData name="Jing Jie Tan" userId="307da7c36da67b97" providerId="LiveId" clId="{F0D788FD-BE9D-A749-9048-301963827340}" dt="2023-09-17T13:52:17.954" v="682"/>
          <ac:grpSpMkLst>
            <pc:docMk/>
            <pc:sldMk cId="1050855017" sldId="266"/>
            <ac:grpSpMk id="37" creationId="{7D240851-9900-D8C9-818C-C8AA732DA4FA}"/>
          </ac:grpSpMkLst>
        </pc:grpChg>
        <pc:grpChg chg="add mod">
          <ac:chgData name="Jing Jie Tan" userId="307da7c36da67b97" providerId="LiveId" clId="{F0D788FD-BE9D-A749-9048-301963827340}" dt="2023-09-17T13:52:17.954" v="682"/>
          <ac:grpSpMkLst>
            <pc:docMk/>
            <pc:sldMk cId="1050855017" sldId="266"/>
            <ac:grpSpMk id="41" creationId="{074C3C7A-E46B-A932-FC77-E698AC661DDF}"/>
          </ac:grpSpMkLst>
        </pc:grpChg>
        <pc:picChg chg="add del mod">
          <ac:chgData name="Jing Jie Tan" userId="307da7c36da67b97" providerId="LiveId" clId="{F0D788FD-BE9D-A749-9048-301963827340}" dt="2023-09-17T13:52:17.678" v="681" actId="478"/>
          <ac:picMkLst>
            <pc:docMk/>
            <pc:sldMk cId="1050855017" sldId="266"/>
            <ac:picMk id="3" creationId="{ED23389A-EC2B-B43F-1CF6-3EABD7DD47BD}"/>
          </ac:picMkLst>
        </pc:picChg>
        <pc:picChg chg="del">
          <ac:chgData name="Jing Jie Tan" userId="307da7c36da67b97" providerId="LiveId" clId="{F0D788FD-BE9D-A749-9048-301963827340}" dt="2023-09-17T13:30:49.186" v="299" actId="478"/>
          <ac:picMkLst>
            <pc:docMk/>
            <pc:sldMk cId="1050855017" sldId="266"/>
            <ac:picMk id="4" creationId="{5E32BA92-7691-A261-CD5F-8A726A1C0039}"/>
          </ac:picMkLst>
        </pc:picChg>
        <pc:picChg chg="add del mod">
          <ac:chgData name="Jing Jie Tan" userId="307da7c36da67b97" providerId="LiveId" clId="{F0D788FD-BE9D-A749-9048-301963827340}" dt="2023-09-17T14:22:01.704" v="1262" actId="478"/>
          <ac:picMkLst>
            <pc:docMk/>
            <pc:sldMk cId="1050855017" sldId="266"/>
            <ac:picMk id="31" creationId="{3F7C0097-1FE2-0260-D8B5-F25BDAE3A5C9}"/>
          </ac:picMkLst>
        </pc:picChg>
        <pc:picChg chg="add del mod">
          <ac:chgData name="Jing Jie Tan" userId="307da7c36da67b97" providerId="LiveId" clId="{F0D788FD-BE9D-A749-9048-301963827340}" dt="2023-09-17T14:22:01.704" v="1262" actId="478"/>
          <ac:picMkLst>
            <pc:docMk/>
            <pc:sldMk cId="1050855017" sldId="266"/>
            <ac:picMk id="32" creationId="{9A42434E-2EE1-50F7-9283-DA8A62D8BD30}"/>
          </ac:picMkLst>
        </pc:picChg>
        <pc:picChg chg="add del mod">
          <ac:chgData name="Jing Jie Tan" userId="307da7c36da67b97" providerId="LiveId" clId="{F0D788FD-BE9D-A749-9048-301963827340}" dt="2023-09-17T14:22:01.704" v="1262" actId="478"/>
          <ac:picMkLst>
            <pc:docMk/>
            <pc:sldMk cId="1050855017" sldId="266"/>
            <ac:picMk id="35" creationId="{2DD5DC85-9A33-3EF8-868F-6660992ABF25}"/>
          </ac:picMkLst>
        </pc:picChg>
        <pc:picChg chg="add del mod">
          <ac:chgData name="Jing Jie Tan" userId="307da7c36da67b97" providerId="LiveId" clId="{F0D788FD-BE9D-A749-9048-301963827340}" dt="2023-09-17T14:22:01.704" v="1262" actId="478"/>
          <ac:picMkLst>
            <pc:docMk/>
            <pc:sldMk cId="1050855017" sldId="266"/>
            <ac:picMk id="36" creationId="{61F75F72-CE7A-F5E0-D2E6-5D2207843267}"/>
          </ac:picMkLst>
        </pc:picChg>
        <pc:picChg chg="add mod">
          <ac:chgData name="Jing Jie Tan" userId="307da7c36da67b97" providerId="LiveId" clId="{F0D788FD-BE9D-A749-9048-301963827340}" dt="2023-09-17T14:22:01.926" v="1263"/>
          <ac:picMkLst>
            <pc:docMk/>
            <pc:sldMk cId="1050855017" sldId="266"/>
            <ac:picMk id="45" creationId="{86996A0B-7D10-2A91-79D9-77C6758146CA}"/>
          </ac:picMkLst>
        </pc:picChg>
        <pc:picChg chg="add mod">
          <ac:chgData name="Jing Jie Tan" userId="307da7c36da67b97" providerId="LiveId" clId="{F0D788FD-BE9D-A749-9048-301963827340}" dt="2023-09-17T14:22:01.926" v="1263"/>
          <ac:picMkLst>
            <pc:docMk/>
            <pc:sldMk cId="1050855017" sldId="266"/>
            <ac:picMk id="46" creationId="{45AD51C0-BD77-8503-2938-0BE6394B75E2}"/>
          </ac:picMkLst>
        </pc:picChg>
        <pc:picChg chg="add mod">
          <ac:chgData name="Jing Jie Tan" userId="307da7c36da67b97" providerId="LiveId" clId="{F0D788FD-BE9D-A749-9048-301963827340}" dt="2023-09-17T14:22:01.926" v="1263"/>
          <ac:picMkLst>
            <pc:docMk/>
            <pc:sldMk cId="1050855017" sldId="266"/>
            <ac:picMk id="49" creationId="{F0DF14E4-C6F3-D97F-CC73-9D1857B50942}"/>
          </ac:picMkLst>
        </pc:picChg>
        <pc:picChg chg="add mod">
          <ac:chgData name="Jing Jie Tan" userId="307da7c36da67b97" providerId="LiveId" clId="{F0D788FD-BE9D-A749-9048-301963827340}" dt="2023-09-17T14:22:01.926" v="1263"/>
          <ac:picMkLst>
            <pc:docMk/>
            <pc:sldMk cId="1050855017" sldId="266"/>
            <ac:picMk id="50" creationId="{20D0A903-B31E-0DE9-D086-BA38A7E22B0C}"/>
          </ac:picMkLst>
        </pc:picChg>
        <pc:picChg chg="add mod">
          <ac:chgData name="Jing Jie Tan" userId="307da7c36da67b97" providerId="LiveId" clId="{F0D788FD-BE9D-A749-9048-301963827340}" dt="2023-09-17T14:22:01.926" v="1263"/>
          <ac:picMkLst>
            <pc:docMk/>
            <pc:sldMk cId="1050855017" sldId="266"/>
            <ac:picMk id="51" creationId="{1462F525-2B1B-54D1-C2A9-7EEFD741A540}"/>
          </ac:picMkLst>
        </pc:picChg>
        <pc:cxnChg chg="mod">
          <ac:chgData name="Jing Jie Tan" userId="307da7c36da67b97" providerId="LiveId" clId="{F0D788FD-BE9D-A749-9048-301963827340}" dt="2023-09-17T13:52:17.954" v="682"/>
          <ac:cxnSpMkLst>
            <pc:docMk/>
            <pc:sldMk cId="1050855017" sldId="266"/>
            <ac:cxnSpMk id="38" creationId="{4DA07EBC-BE27-86EE-504F-FD140CD40F3F}"/>
          </ac:cxnSpMkLst>
        </pc:cxnChg>
        <pc:cxnChg chg="mod">
          <ac:chgData name="Jing Jie Tan" userId="307da7c36da67b97" providerId="LiveId" clId="{F0D788FD-BE9D-A749-9048-301963827340}" dt="2023-09-17T13:52:17.954" v="682"/>
          <ac:cxnSpMkLst>
            <pc:docMk/>
            <pc:sldMk cId="1050855017" sldId="266"/>
            <ac:cxnSpMk id="42" creationId="{C6EC6997-903D-853B-7FF1-76DB853BC445}"/>
          </ac:cxnSpMkLst>
        </pc:cxnChg>
      </pc:sldChg>
      <pc:sldChg chg="addSp delSp modSp mod">
        <pc:chgData name="Jing Jie Tan" userId="307da7c36da67b97" providerId="LiveId" clId="{F0D788FD-BE9D-A749-9048-301963827340}" dt="2023-09-17T14:30:47.949" v="1578"/>
        <pc:sldMkLst>
          <pc:docMk/>
          <pc:sldMk cId="0" sldId="268"/>
        </pc:sldMkLst>
        <pc:spChg chg="add del mod">
          <ac:chgData name="Jing Jie Tan" userId="307da7c36da67b97" providerId="LiveId" clId="{F0D788FD-BE9D-A749-9048-301963827340}" dt="2023-09-17T14:30:47.710" v="1577" actId="478"/>
          <ac:spMkLst>
            <pc:docMk/>
            <pc:sldMk cId="0" sldId="268"/>
            <ac:spMk id="6" creationId="{D23349FB-407A-1C69-C45B-69DD66AD5B1C}"/>
          </ac:spMkLst>
        </pc:spChg>
        <pc:spChg chg="add del mod">
          <ac:chgData name="Jing Jie Tan" userId="307da7c36da67b97" providerId="LiveId" clId="{F0D788FD-BE9D-A749-9048-301963827340}" dt="2023-09-17T14:30:47.710" v="1577" actId="478"/>
          <ac:spMkLst>
            <pc:docMk/>
            <pc:sldMk cId="0" sldId="268"/>
            <ac:spMk id="7" creationId="{27B0B839-537E-480F-9A01-A3D093689BEE}"/>
          </ac:spMkLst>
        </pc:spChg>
        <pc:spChg chg="add mod">
          <ac:chgData name="Jing Jie Tan" userId="307da7c36da67b97" providerId="LiveId" clId="{F0D788FD-BE9D-A749-9048-301963827340}" dt="2023-09-17T14:30:47.949" v="1578"/>
          <ac:spMkLst>
            <pc:docMk/>
            <pc:sldMk cId="0" sldId="268"/>
            <ac:spMk id="12" creationId="{648D15A4-C47E-CD1D-C75A-F9844A88DED1}"/>
          </ac:spMkLst>
        </pc:spChg>
        <pc:spChg chg="add mod">
          <ac:chgData name="Jing Jie Tan" userId="307da7c36da67b97" providerId="LiveId" clId="{F0D788FD-BE9D-A749-9048-301963827340}" dt="2023-09-17T14:30:47.949" v="1578"/>
          <ac:spMkLst>
            <pc:docMk/>
            <pc:sldMk cId="0" sldId="268"/>
            <ac:spMk id="13" creationId="{C96C136F-3019-1CB7-22A7-635462C8FBB9}"/>
          </ac:spMkLst>
        </pc:spChg>
        <pc:picChg chg="del">
          <ac:chgData name="Jing Jie Tan" userId="307da7c36da67b97" providerId="LiveId" clId="{F0D788FD-BE9D-A749-9048-301963827340}" dt="2023-09-17T13:32:20.534" v="338" actId="478"/>
          <ac:picMkLst>
            <pc:docMk/>
            <pc:sldMk cId="0" sldId="268"/>
            <ac:picMk id="2" creationId="{4E498BE6-E390-099D-943A-6AB17DABECEE}"/>
          </ac:picMkLst>
        </pc:picChg>
        <pc:picChg chg="add del mod">
          <ac:chgData name="Jing Jie Tan" userId="307da7c36da67b97" providerId="LiveId" clId="{F0D788FD-BE9D-A749-9048-301963827340}" dt="2023-09-17T14:30:47.710" v="1577" actId="478"/>
          <ac:picMkLst>
            <pc:docMk/>
            <pc:sldMk cId="0" sldId="268"/>
            <ac:picMk id="4" creationId="{AA3F5BC3-4D55-25F5-ECFE-79DAF4D9D5A3}"/>
          </ac:picMkLst>
        </pc:picChg>
        <pc:picChg chg="add del mod">
          <ac:chgData name="Jing Jie Tan" userId="307da7c36da67b97" providerId="LiveId" clId="{F0D788FD-BE9D-A749-9048-301963827340}" dt="2023-09-17T14:30:47.710" v="1577" actId="478"/>
          <ac:picMkLst>
            <pc:docMk/>
            <pc:sldMk cId="0" sldId="268"/>
            <ac:picMk id="5" creationId="{8A37820B-3B27-B727-5E0D-D3E6789BFEF8}"/>
          </ac:picMkLst>
        </pc:picChg>
        <pc:picChg chg="add del mod">
          <ac:chgData name="Jing Jie Tan" userId="307da7c36da67b97" providerId="LiveId" clId="{F0D788FD-BE9D-A749-9048-301963827340}" dt="2023-09-17T14:30:47.710" v="1577" actId="478"/>
          <ac:picMkLst>
            <pc:docMk/>
            <pc:sldMk cId="0" sldId="268"/>
            <ac:picMk id="8" creationId="{65B65521-48F3-2CF3-6F4D-35649E3A37F2}"/>
          </ac:picMkLst>
        </pc:picChg>
        <pc:picChg chg="add del mod">
          <ac:chgData name="Jing Jie Tan" userId="307da7c36da67b97" providerId="LiveId" clId="{F0D788FD-BE9D-A749-9048-301963827340}" dt="2023-09-17T14:30:47.710" v="1577" actId="478"/>
          <ac:picMkLst>
            <pc:docMk/>
            <pc:sldMk cId="0" sldId="268"/>
            <ac:picMk id="9" creationId="{B2460417-D8B7-160D-0FEE-5C24B1C76BE0}"/>
          </ac:picMkLst>
        </pc:picChg>
        <pc:picChg chg="add mod">
          <ac:chgData name="Jing Jie Tan" userId="307da7c36da67b97" providerId="LiveId" clId="{F0D788FD-BE9D-A749-9048-301963827340}" dt="2023-09-17T14:30:47.949" v="1578"/>
          <ac:picMkLst>
            <pc:docMk/>
            <pc:sldMk cId="0" sldId="268"/>
            <ac:picMk id="10" creationId="{0B7A3F5A-8A14-28B2-0D42-017AC8D4A4E8}"/>
          </ac:picMkLst>
        </pc:picChg>
        <pc:picChg chg="add mod">
          <ac:chgData name="Jing Jie Tan" userId="307da7c36da67b97" providerId="LiveId" clId="{F0D788FD-BE9D-A749-9048-301963827340}" dt="2023-09-17T14:30:47.949" v="1578"/>
          <ac:picMkLst>
            <pc:docMk/>
            <pc:sldMk cId="0" sldId="268"/>
            <ac:picMk id="11" creationId="{8D50EEE8-E174-6016-61CE-935AAC6FD5D6}"/>
          </ac:picMkLst>
        </pc:picChg>
        <pc:picChg chg="add mod">
          <ac:chgData name="Jing Jie Tan" userId="307da7c36da67b97" providerId="LiveId" clId="{F0D788FD-BE9D-A749-9048-301963827340}" dt="2023-09-17T14:30:47.949" v="1578"/>
          <ac:picMkLst>
            <pc:docMk/>
            <pc:sldMk cId="0" sldId="268"/>
            <ac:picMk id="14" creationId="{0978BB56-BAED-23B6-FEBF-D357D08F2368}"/>
          </ac:picMkLst>
        </pc:picChg>
        <pc:picChg chg="add mod">
          <ac:chgData name="Jing Jie Tan" userId="307da7c36da67b97" providerId="LiveId" clId="{F0D788FD-BE9D-A749-9048-301963827340}" dt="2023-09-17T14:30:47.949" v="1578"/>
          <ac:picMkLst>
            <pc:docMk/>
            <pc:sldMk cId="0" sldId="268"/>
            <ac:picMk id="15" creationId="{E418D986-B96D-828A-7084-2A7C329059C7}"/>
          </ac:picMkLst>
        </pc:picChg>
        <pc:picChg chg="add mod">
          <ac:chgData name="Jing Jie Tan" userId="307da7c36da67b97" providerId="LiveId" clId="{F0D788FD-BE9D-A749-9048-301963827340}" dt="2023-09-17T14:30:47.949" v="1578"/>
          <ac:picMkLst>
            <pc:docMk/>
            <pc:sldMk cId="0" sldId="268"/>
            <ac:picMk id="16" creationId="{59C2F5E3-3B55-14ED-4A12-6320BB0E7280}"/>
          </ac:picMkLst>
        </pc:picChg>
      </pc:sldChg>
      <pc:sldChg chg="addSp delSp modSp mod ord">
        <pc:chgData name="Jing Jie Tan" userId="307da7c36da67b97" providerId="LiveId" clId="{F0D788FD-BE9D-A749-9048-301963827340}" dt="2023-09-17T13:35:13.739" v="408"/>
        <pc:sldMkLst>
          <pc:docMk/>
          <pc:sldMk cId="0" sldId="272"/>
        </pc:sldMkLst>
        <pc:spChg chg="add mod">
          <ac:chgData name="Jing Jie Tan" userId="307da7c36da67b97" providerId="LiveId" clId="{F0D788FD-BE9D-A749-9048-301963827340}" dt="2023-09-17T13:35:13.739" v="408"/>
          <ac:spMkLst>
            <pc:docMk/>
            <pc:sldMk cId="0" sldId="272"/>
            <ac:spMk id="9" creationId="{2E0C854D-2C3F-BF1C-EE8F-4F70B5F22B7F}"/>
          </ac:spMkLst>
        </pc:spChg>
        <pc:spChg chg="add mod">
          <ac:chgData name="Jing Jie Tan" userId="307da7c36da67b97" providerId="LiveId" clId="{F0D788FD-BE9D-A749-9048-301963827340}" dt="2023-09-17T13:35:13.739" v="408"/>
          <ac:spMkLst>
            <pc:docMk/>
            <pc:sldMk cId="0" sldId="272"/>
            <ac:spMk id="10" creationId="{783579C0-0B8F-3E33-C237-EB548473FF80}"/>
          </ac:spMkLst>
        </pc:spChg>
        <pc:spChg chg="mod">
          <ac:chgData name="Jing Jie Tan" userId="307da7c36da67b97" providerId="LiveId" clId="{F0D788FD-BE9D-A749-9048-301963827340}" dt="2023-09-17T13:35:11.964" v="406" actId="14100"/>
          <ac:spMkLst>
            <pc:docMk/>
            <pc:sldMk cId="0" sldId="272"/>
            <ac:spMk id="910" creationId="{00000000-0000-0000-0000-000000000000}"/>
          </ac:spMkLst>
        </pc:spChg>
        <pc:picChg chg="del">
          <ac:chgData name="Jing Jie Tan" userId="307da7c36da67b97" providerId="LiveId" clId="{F0D788FD-BE9D-A749-9048-301963827340}" dt="2023-09-17T13:35:13.535" v="407" actId="478"/>
          <ac:picMkLst>
            <pc:docMk/>
            <pc:sldMk cId="0" sldId="272"/>
            <ac:picMk id="2" creationId="{E379E045-6870-8981-EDC3-CC2E02594933}"/>
          </ac:picMkLst>
        </pc:picChg>
        <pc:picChg chg="add mod">
          <ac:chgData name="Jing Jie Tan" userId="307da7c36da67b97" providerId="LiveId" clId="{F0D788FD-BE9D-A749-9048-301963827340}" dt="2023-09-17T13:35:13.739" v="408"/>
          <ac:picMkLst>
            <pc:docMk/>
            <pc:sldMk cId="0" sldId="272"/>
            <ac:picMk id="3" creationId="{1AB60428-1EAB-1339-5CF1-B6D595A3CC18}"/>
          </ac:picMkLst>
        </pc:picChg>
        <pc:picChg chg="add mod">
          <ac:chgData name="Jing Jie Tan" userId="307da7c36da67b97" providerId="LiveId" clId="{F0D788FD-BE9D-A749-9048-301963827340}" dt="2023-09-17T13:35:13.739" v="408"/>
          <ac:picMkLst>
            <pc:docMk/>
            <pc:sldMk cId="0" sldId="272"/>
            <ac:picMk id="4" creationId="{AFBA6FDB-83C8-DD88-AB16-402B648C9B02}"/>
          </ac:picMkLst>
        </pc:picChg>
        <pc:picChg chg="add mod">
          <ac:chgData name="Jing Jie Tan" userId="307da7c36da67b97" providerId="LiveId" clId="{F0D788FD-BE9D-A749-9048-301963827340}" dt="2023-09-17T13:35:13.739" v="408"/>
          <ac:picMkLst>
            <pc:docMk/>
            <pc:sldMk cId="0" sldId="272"/>
            <ac:picMk id="11" creationId="{F92C73E6-4B4B-3CBE-9063-54143217C5DF}"/>
          </ac:picMkLst>
        </pc:picChg>
        <pc:picChg chg="add mod">
          <ac:chgData name="Jing Jie Tan" userId="307da7c36da67b97" providerId="LiveId" clId="{F0D788FD-BE9D-A749-9048-301963827340}" dt="2023-09-17T13:35:13.739" v="408"/>
          <ac:picMkLst>
            <pc:docMk/>
            <pc:sldMk cId="0" sldId="272"/>
            <ac:picMk id="12" creationId="{E4DAD549-513E-3100-4406-D8D9598C13BE}"/>
          </ac:picMkLst>
        </pc:picChg>
      </pc:sldChg>
      <pc:sldChg chg="addSp delSp modSp mod ord">
        <pc:chgData name="Jing Jie Tan" userId="307da7c36da67b97" providerId="LiveId" clId="{F0D788FD-BE9D-A749-9048-301963827340}" dt="2023-09-17T13:35:21.106" v="411"/>
        <pc:sldMkLst>
          <pc:docMk/>
          <pc:sldMk cId="0" sldId="273"/>
        </pc:sldMkLst>
        <pc:spChg chg="mod">
          <ac:chgData name="Jing Jie Tan" userId="307da7c36da67b97" providerId="LiveId" clId="{F0D788FD-BE9D-A749-9048-301963827340}" dt="2023-09-17T13:35:19.273" v="409" actId="14100"/>
          <ac:spMkLst>
            <pc:docMk/>
            <pc:sldMk cId="0" sldId="273"/>
            <ac:spMk id="4" creationId="{DEF1884D-AA06-367D-4701-65390E415B98}"/>
          </ac:spMkLst>
        </pc:spChg>
        <pc:spChg chg="add mod">
          <ac:chgData name="Jing Jie Tan" userId="307da7c36da67b97" providerId="LiveId" clId="{F0D788FD-BE9D-A749-9048-301963827340}" dt="2023-09-17T13:35:21.106" v="411"/>
          <ac:spMkLst>
            <pc:docMk/>
            <pc:sldMk cId="0" sldId="273"/>
            <ac:spMk id="11" creationId="{65A3CC31-71E3-D04C-8873-6F3245174D63}"/>
          </ac:spMkLst>
        </pc:spChg>
        <pc:spChg chg="add mod">
          <ac:chgData name="Jing Jie Tan" userId="307da7c36da67b97" providerId="LiveId" clId="{F0D788FD-BE9D-A749-9048-301963827340}" dt="2023-09-17T13:35:21.106" v="411"/>
          <ac:spMkLst>
            <pc:docMk/>
            <pc:sldMk cId="0" sldId="273"/>
            <ac:spMk id="12" creationId="{25385921-0AD3-BBCA-84C1-DB92320FBF36}"/>
          </ac:spMkLst>
        </pc:spChg>
        <pc:picChg chg="del">
          <ac:chgData name="Jing Jie Tan" userId="307da7c36da67b97" providerId="LiveId" clId="{F0D788FD-BE9D-A749-9048-301963827340}" dt="2023-09-17T13:35:20.839" v="410" actId="478"/>
          <ac:picMkLst>
            <pc:docMk/>
            <pc:sldMk cId="0" sldId="273"/>
            <ac:picMk id="2" creationId="{563090B9-31C3-50E8-A54B-F854ACFD3254}"/>
          </ac:picMkLst>
        </pc:picChg>
        <pc:picChg chg="add mod">
          <ac:chgData name="Jing Jie Tan" userId="307da7c36da67b97" providerId="LiveId" clId="{F0D788FD-BE9D-A749-9048-301963827340}" dt="2023-09-17T13:35:21.106" v="411"/>
          <ac:picMkLst>
            <pc:docMk/>
            <pc:sldMk cId="0" sldId="273"/>
            <ac:picMk id="3" creationId="{ABB6E4D6-A755-805D-0430-389E8213FA05}"/>
          </ac:picMkLst>
        </pc:picChg>
        <pc:picChg chg="add mod">
          <ac:chgData name="Jing Jie Tan" userId="307da7c36da67b97" providerId="LiveId" clId="{F0D788FD-BE9D-A749-9048-301963827340}" dt="2023-09-17T13:35:21.106" v="411"/>
          <ac:picMkLst>
            <pc:docMk/>
            <pc:sldMk cId="0" sldId="273"/>
            <ac:picMk id="5" creationId="{95AFA43A-69AA-D5D2-02F5-751EA08E1BE8}"/>
          </ac:picMkLst>
        </pc:picChg>
        <pc:picChg chg="add mod">
          <ac:chgData name="Jing Jie Tan" userId="307da7c36da67b97" providerId="LiveId" clId="{F0D788FD-BE9D-A749-9048-301963827340}" dt="2023-09-17T13:35:21.106" v="411"/>
          <ac:picMkLst>
            <pc:docMk/>
            <pc:sldMk cId="0" sldId="273"/>
            <ac:picMk id="13" creationId="{7C2E90FA-6592-26B1-8C9A-F78390E3F244}"/>
          </ac:picMkLst>
        </pc:picChg>
        <pc:picChg chg="add mod">
          <ac:chgData name="Jing Jie Tan" userId="307da7c36da67b97" providerId="LiveId" clId="{F0D788FD-BE9D-A749-9048-301963827340}" dt="2023-09-17T13:35:21.106" v="411"/>
          <ac:picMkLst>
            <pc:docMk/>
            <pc:sldMk cId="0" sldId="273"/>
            <ac:picMk id="14" creationId="{057F9871-7315-0C9C-2519-DEB7E64879CA}"/>
          </ac:picMkLst>
        </pc:picChg>
      </pc:sldChg>
      <pc:sldChg chg="addSp delSp modSp mod ord">
        <pc:chgData name="Jing Jie Tan" userId="307da7c36da67b97" providerId="LiveId" clId="{F0D788FD-BE9D-A749-9048-301963827340}" dt="2023-09-17T14:29:06.773" v="1535" actId="1076"/>
        <pc:sldMkLst>
          <pc:docMk/>
          <pc:sldMk cId="0" sldId="275"/>
        </pc:sldMkLst>
        <pc:spChg chg="mod">
          <ac:chgData name="Jing Jie Tan" userId="307da7c36da67b97" providerId="LiveId" clId="{F0D788FD-BE9D-A749-9048-301963827340}" dt="2023-09-17T13:33:42.717" v="372" actId="14100"/>
          <ac:spMkLst>
            <pc:docMk/>
            <pc:sldMk cId="0" sldId="275"/>
            <ac:spMk id="2" creationId="{1451D7C5-3CAD-DA7F-CBA2-8AD4248340B1}"/>
          </ac:spMkLst>
        </pc:spChg>
        <pc:spChg chg="add del mod">
          <ac:chgData name="Jing Jie Tan" userId="307da7c36da67b97" providerId="LiveId" clId="{F0D788FD-BE9D-A749-9048-301963827340}" dt="2023-09-17T14:28:31.994" v="1523" actId="478"/>
          <ac:spMkLst>
            <pc:docMk/>
            <pc:sldMk cId="0" sldId="275"/>
            <ac:spMk id="6" creationId="{99C64A1F-1D7F-2923-61E6-F2649E4429B4}"/>
          </ac:spMkLst>
        </pc:spChg>
        <pc:spChg chg="add del mod">
          <ac:chgData name="Jing Jie Tan" userId="307da7c36da67b97" providerId="LiveId" clId="{F0D788FD-BE9D-A749-9048-301963827340}" dt="2023-09-17T14:28:31.994" v="1523" actId="478"/>
          <ac:spMkLst>
            <pc:docMk/>
            <pc:sldMk cId="0" sldId="275"/>
            <ac:spMk id="7" creationId="{0B9CB2A0-4EC7-6BC2-8382-31E80187B2BA}"/>
          </ac:spMkLst>
        </pc:spChg>
        <pc:spChg chg="add mod">
          <ac:chgData name="Jing Jie Tan" userId="307da7c36da67b97" providerId="LiveId" clId="{F0D788FD-BE9D-A749-9048-301963827340}" dt="2023-09-17T14:28:32.457" v="1524"/>
          <ac:spMkLst>
            <pc:docMk/>
            <pc:sldMk cId="0" sldId="275"/>
            <ac:spMk id="13" creationId="{504B04DA-17B2-EA95-D0F3-ADAB278E6698}"/>
          </ac:spMkLst>
        </pc:spChg>
        <pc:spChg chg="add mod">
          <ac:chgData name="Jing Jie Tan" userId="307da7c36da67b97" providerId="LiveId" clId="{F0D788FD-BE9D-A749-9048-301963827340}" dt="2023-09-17T14:28:32.457" v="1524"/>
          <ac:spMkLst>
            <pc:docMk/>
            <pc:sldMk cId="0" sldId="275"/>
            <ac:spMk id="14" creationId="{95390E85-92F4-9EE4-EF8D-16006D806FBA}"/>
          </ac:spMkLst>
        </pc:spChg>
        <pc:spChg chg="mod">
          <ac:chgData name="Jing Jie Tan" userId="307da7c36da67b97" providerId="LiveId" clId="{F0D788FD-BE9D-A749-9048-301963827340}" dt="2023-09-17T14:29:06.773" v="1535" actId="1076"/>
          <ac:spMkLst>
            <pc:docMk/>
            <pc:sldMk cId="0" sldId="275"/>
            <ac:spMk id="935" creationId="{00000000-0000-0000-0000-000000000000}"/>
          </ac:spMkLst>
        </pc:spChg>
        <pc:spChg chg="mod">
          <ac:chgData name="Jing Jie Tan" userId="307da7c36da67b97" providerId="LiveId" clId="{F0D788FD-BE9D-A749-9048-301963827340}" dt="2023-09-17T13:34:13.127" v="382" actId="14100"/>
          <ac:spMkLst>
            <pc:docMk/>
            <pc:sldMk cId="0" sldId="275"/>
            <ac:spMk id="939" creationId="{00000000-0000-0000-0000-000000000000}"/>
          </ac:spMkLst>
        </pc:spChg>
        <pc:picChg chg="del">
          <ac:chgData name="Jing Jie Tan" userId="307da7c36da67b97" providerId="LiveId" clId="{F0D788FD-BE9D-A749-9048-301963827340}" dt="2023-09-17T13:33:44.285" v="373" actId="478"/>
          <ac:picMkLst>
            <pc:docMk/>
            <pc:sldMk cId="0" sldId="275"/>
            <ac:picMk id="3" creationId="{0FAEF8D1-9928-70E4-B2FD-E8561941F7AB}"/>
          </ac:picMkLst>
        </pc:picChg>
        <pc:picChg chg="add del mod">
          <ac:chgData name="Jing Jie Tan" userId="307da7c36da67b97" providerId="LiveId" clId="{F0D788FD-BE9D-A749-9048-301963827340}" dt="2023-09-17T14:28:31.994" v="1523" actId="478"/>
          <ac:picMkLst>
            <pc:docMk/>
            <pc:sldMk cId="0" sldId="275"/>
            <ac:picMk id="4" creationId="{F2B00132-8934-1636-74B8-EEEC88467036}"/>
          </ac:picMkLst>
        </pc:picChg>
        <pc:picChg chg="add del mod">
          <ac:chgData name="Jing Jie Tan" userId="307da7c36da67b97" providerId="LiveId" clId="{F0D788FD-BE9D-A749-9048-301963827340}" dt="2023-09-17T14:28:31.994" v="1523" actId="478"/>
          <ac:picMkLst>
            <pc:docMk/>
            <pc:sldMk cId="0" sldId="275"/>
            <ac:picMk id="5" creationId="{2D2D1F3E-917E-AA05-FAD3-F406E06C9D22}"/>
          </ac:picMkLst>
        </pc:picChg>
        <pc:picChg chg="add del mod">
          <ac:chgData name="Jing Jie Tan" userId="307da7c36da67b97" providerId="LiveId" clId="{F0D788FD-BE9D-A749-9048-301963827340}" dt="2023-09-17T14:28:31.994" v="1523" actId="478"/>
          <ac:picMkLst>
            <pc:docMk/>
            <pc:sldMk cId="0" sldId="275"/>
            <ac:picMk id="8" creationId="{43BF548A-5BF1-D880-C0BB-49077A50F1EE}"/>
          </ac:picMkLst>
        </pc:picChg>
        <pc:picChg chg="add del mod">
          <ac:chgData name="Jing Jie Tan" userId="307da7c36da67b97" providerId="LiveId" clId="{F0D788FD-BE9D-A749-9048-301963827340}" dt="2023-09-17T14:28:31.994" v="1523" actId="478"/>
          <ac:picMkLst>
            <pc:docMk/>
            <pc:sldMk cId="0" sldId="275"/>
            <ac:picMk id="9" creationId="{12899645-D479-EFFC-22F1-98060AA2736A}"/>
          </ac:picMkLst>
        </pc:picChg>
        <pc:picChg chg="add mod">
          <ac:chgData name="Jing Jie Tan" userId="307da7c36da67b97" providerId="LiveId" clId="{F0D788FD-BE9D-A749-9048-301963827340}" dt="2023-09-17T13:34:15.307" v="383" actId="1076"/>
          <ac:picMkLst>
            <pc:docMk/>
            <pc:sldMk cId="0" sldId="275"/>
            <ac:picMk id="10" creationId="{E343169A-9DEE-BF56-6EC6-BCE302A8982B}"/>
          </ac:picMkLst>
        </pc:picChg>
        <pc:picChg chg="add mod">
          <ac:chgData name="Jing Jie Tan" userId="307da7c36da67b97" providerId="LiveId" clId="{F0D788FD-BE9D-A749-9048-301963827340}" dt="2023-09-17T14:28:32.457" v="1524"/>
          <ac:picMkLst>
            <pc:docMk/>
            <pc:sldMk cId="0" sldId="275"/>
            <ac:picMk id="11" creationId="{8E22F8CF-C154-00A7-3348-C0F13C3269FC}"/>
          </ac:picMkLst>
        </pc:picChg>
        <pc:picChg chg="add mod">
          <ac:chgData name="Jing Jie Tan" userId="307da7c36da67b97" providerId="LiveId" clId="{F0D788FD-BE9D-A749-9048-301963827340}" dt="2023-09-17T14:28:32.457" v="1524"/>
          <ac:picMkLst>
            <pc:docMk/>
            <pc:sldMk cId="0" sldId="275"/>
            <ac:picMk id="12" creationId="{DC143012-BFE6-182F-BA2D-E3CAE8766B80}"/>
          </ac:picMkLst>
        </pc:picChg>
        <pc:picChg chg="add mod">
          <ac:chgData name="Jing Jie Tan" userId="307da7c36da67b97" providerId="LiveId" clId="{F0D788FD-BE9D-A749-9048-301963827340}" dt="2023-09-17T14:28:32.457" v="1524"/>
          <ac:picMkLst>
            <pc:docMk/>
            <pc:sldMk cId="0" sldId="275"/>
            <ac:picMk id="15" creationId="{145C0720-6A92-7429-8482-04D4B8CF9D76}"/>
          </ac:picMkLst>
        </pc:picChg>
        <pc:picChg chg="add mod">
          <ac:chgData name="Jing Jie Tan" userId="307da7c36da67b97" providerId="LiveId" clId="{F0D788FD-BE9D-A749-9048-301963827340}" dt="2023-09-17T14:28:32.457" v="1524"/>
          <ac:picMkLst>
            <pc:docMk/>
            <pc:sldMk cId="0" sldId="275"/>
            <ac:picMk id="16" creationId="{64348C69-4BF9-0C66-263C-3EF3F5372DE2}"/>
          </ac:picMkLst>
        </pc:picChg>
        <pc:picChg chg="add mod">
          <ac:chgData name="Jing Jie Tan" userId="307da7c36da67b97" providerId="LiveId" clId="{F0D788FD-BE9D-A749-9048-301963827340}" dt="2023-09-17T14:28:32.457" v="1524"/>
          <ac:picMkLst>
            <pc:docMk/>
            <pc:sldMk cId="0" sldId="275"/>
            <ac:picMk id="17" creationId="{8C18BEDF-041E-3A2C-95B4-323506049F68}"/>
          </ac:picMkLst>
        </pc:picChg>
      </pc:sldChg>
      <pc:sldChg chg="addSp delSp modSp mod">
        <pc:chgData name="Jing Jie Tan" userId="307da7c36da67b97" providerId="LiveId" clId="{F0D788FD-BE9D-A749-9048-301963827340}" dt="2023-09-17T14:28:25.524" v="1520"/>
        <pc:sldMkLst>
          <pc:docMk/>
          <pc:sldMk cId="0" sldId="276"/>
        </pc:sldMkLst>
        <pc:spChg chg="add del mod">
          <ac:chgData name="Jing Jie Tan" userId="307da7c36da67b97" providerId="LiveId" clId="{F0D788FD-BE9D-A749-9048-301963827340}" dt="2023-09-17T14:28:25.296" v="1519" actId="478"/>
          <ac:spMkLst>
            <pc:docMk/>
            <pc:sldMk cId="0" sldId="276"/>
            <ac:spMk id="5" creationId="{FAF28004-D518-B071-21E1-C90DB3A071E5}"/>
          </ac:spMkLst>
        </pc:spChg>
        <pc:spChg chg="add del mod">
          <ac:chgData name="Jing Jie Tan" userId="307da7c36da67b97" providerId="LiveId" clId="{F0D788FD-BE9D-A749-9048-301963827340}" dt="2023-09-17T14:28:25.296" v="1519" actId="478"/>
          <ac:spMkLst>
            <pc:docMk/>
            <pc:sldMk cId="0" sldId="276"/>
            <ac:spMk id="6" creationId="{9C95057F-BEDE-C280-2B2A-6232F2A62EA8}"/>
          </ac:spMkLst>
        </pc:spChg>
        <pc:spChg chg="add mod">
          <ac:chgData name="Jing Jie Tan" userId="307da7c36da67b97" providerId="LiveId" clId="{F0D788FD-BE9D-A749-9048-301963827340}" dt="2023-09-17T14:28:25.524" v="1520"/>
          <ac:spMkLst>
            <pc:docMk/>
            <pc:sldMk cId="0" sldId="276"/>
            <ac:spMk id="11" creationId="{15126B54-2418-DF0E-33C8-602003B49A76}"/>
          </ac:spMkLst>
        </pc:spChg>
        <pc:spChg chg="add mod">
          <ac:chgData name="Jing Jie Tan" userId="307da7c36da67b97" providerId="LiveId" clId="{F0D788FD-BE9D-A749-9048-301963827340}" dt="2023-09-17T14:28:25.524" v="1520"/>
          <ac:spMkLst>
            <pc:docMk/>
            <pc:sldMk cId="0" sldId="276"/>
            <ac:spMk id="12" creationId="{573D7987-913B-22EE-AA8F-029696A9D7E5}"/>
          </ac:spMkLst>
        </pc:spChg>
        <pc:picChg chg="del">
          <ac:chgData name="Jing Jie Tan" userId="307da7c36da67b97" providerId="LiveId" clId="{F0D788FD-BE9D-A749-9048-301963827340}" dt="2023-09-17T13:34:00.585" v="377" actId="478"/>
          <ac:picMkLst>
            <pc:docMk/>
            <pc:sldMk cId="0" sldId="276"/>
            <ac:picMk id="2" creationId="{A82557EF-591A-A507-A717-82F39EBE6F16}"/>
          </ac:picMkLst>
        </pc:picChg>
        <pc:picChg chg="add del mod">
          <ac:chgData name="Jing Jie Tan" userId="307da7c36da67b97" providerId="LiveId" clId="{F0D788FD-BE9D-A749-9048-301963827340}" dt="2023-09-17T14:28:25.296" v="1519" actId="478"/>
          <ac:picMkLst>
            <pc:docMk/>
            <pc:sldMk cId="0" sldId="276"/>
            <ac:picMk id="3" creationId="{29CC72BC-74C1-96E7-4B1C-1D2F98134EF8}"/>
          </ac:picMkLst>
        </pc:picChg>
        <pc:picChg chg="add del mod">
          <ac:chgData name="Jing Jie Tan" userId="307da7c36da67b97" providerId="LiveId" clId="{F0D788FD-BE9D-A749-9048-301963827340}" dt="2023-09-17T14:28:25.296" v="1519" actId="478"/>
          <ac:picMkLst>
            <pc:docMk/>
            <pc:sldMk cId="0" sldId="276"/>
            <ac:picMk id="4" creationId="{BCCADE08-211B-012A-D5F3-0C2140D43995}"/>
          </ac:picMkLst>
        </pc:picChg>
        <pc:picChg chg="add del mod">
          <ac:chgData name="Jing Jie Tan" userId="307da7c36da67b97" providerId="LiveId" clId="{F0D788FD-BE9D-A749-9048-301963827340}" dt="2023-09-17T14:28:25.296" v="1519" actId="478"/>
          <ac:picMkLst>
            <pc:docMk/>
            <pc:sldMk cId="0" sldId="276"/>
            <ac:picMk id="7" creationId="{DCA24211-872D-4F69-3758-9EE079C481F6}"/>
          </ac:picMkLst>
        </pc:picChg>
        <pc:picChg chg="add del mod">
          <ac:chgData name="Jing Jie Tan" userId="307da7c36da67b97" providerId="LiveId" clId="{F0D788FD-BE9D-A749-9048-301963827340}" dt="2023-09-17T14:28:25.296" v="1519" actId="478"/>
          <ac:picMkLst>
            <pc:docMk/>
            <pc:sldMk cId="0" sldId="276"/>
            <ac:picMk id="8" creationId="{71FCB2A8-C8D7-3195-3C36-CC7241A5BADE}"/>
          </ac:picMkLst>
        </pc:picChg>
        <pc:picChg chg="add mod">
          <ac:chgData name="Jing Jie Tan" userId="307da7c36da67b97" providerId="LiveId" clId="{F0D788FD-BE9D-A749-9048-301963827340}" dt="2023-09-17T14:28:25.524" v="1520"/>
          <ac:picMkLst>
            <pc:docMk/>
            <pc:sldMk cId="0" sldId="276"/>
            <ac:picMk id="9" creationId="{5FAF3513-CEA0-A97D-E4A3-CA3C5A69EC66}"/>
          </ac:picMkLst>
        </pc:picChg>
        <pc:picChg chg="add mod">
          <ac:chgData name="Jing Jie Tan" userId="307da7c36da67b97" providerId="LiveId" clId="{F0D788FD-BE9D-A749-9048-301963827340}" dt="2023-09-17T14:28:25.524" v="1520"/>
          <ac:picMkLst>
            <pc:docMk/>
            <pc:sldMk cId="0" sldId="276"/>
            <ac:picMk id="10" creationId="{79750B37-629A-8835-FD5E-9F00C917E301}"/>
          </ac:picMkLst>
        </pc:picChg>
        <pc:picChg chg="add mod">
          <ac:chgData name="Jing Jie Tan" userId="307da7c36da67b97" providerId="LiveId" clId="{F0D788FD-BE9D-A749-9048-301963827340}" dt="2023-09-17T14:28:25.524" v="1520"/>
          <ac:picMkLst>
            <pc:docMk/>
            <pc:sldMk cId="0" sldId="276"/>
            <ac:picMk id="13" creationId="{A5396E1B-C1EE-A192-5286-34C6BA3BA241}"/>
          </ac:picMkLst>
        </pc:picChg>
        <pc:picChg chg="add mod">
          <ac:chgData name="Jing Jie Tan" userId="307da7c36da67b97" providerId="LiveId" clId="{F0D788FD-BE9D-A749-9048-301963827340}" dt="2023-09-17T14:28:25.524" v="1520"/>
          <ac:picMkLst>
            <pc:docMk/>
            <pc:sldMk cId="0" sldId="276"/>
            <ac:picMk id="14" creationId="{1AE4B113-33F1-4D72-CC8E-8053D6D18A7D}"/>
          </ac:picMkLst>
        </pc:picChg>
        <pc:picChg chg="add mod">
          <ac:chgData name="Jing Jie Tan" userId="307da7c36da67b97" providerId="LiveId" clId="{F0D788FD-BE9D-A749-9048-301963827340}" dt="2023-09-17T14:28:25.524" v="1520"/>
          <ac:picMkLst>
            <pc:docMk/>
            <pc:sldMk cId="0" sldId="276"/>
            <ac:picMk id="15" creationId="{BC52B57A-A1E8-99B6-A907-903F028598AA}"/>
          </ac:picMkLst>
        </pc:picChg>
      </pc:sldChg>
      <pc:sldChg chg="addSp delSp modSp mod">
        <pc:chgData name="Jing Jie Tan" userId="307da7c36da67b97" providerId="LiveId" clId="{F0D788FD-BE9D-A749-9048-301963827340}" dt="2023-09-17T14:28:11.721" v="1514"/>
        <pc:sldMkLst>
          <pc:docMk/>
          <pc:sldMk cId="0" sldId="277"/>
        </pc:sldMkLst>
        <pc:spChg chg="mod">
          <ac:chgData name="Jing Jie Tan" userId="307da7c36da67b97" providerId="LiveId" clId="{F0D788FD-BE9D-A749-9048-301963827340}" dt="2023-09-17T13:34:39.182" v="391" actId="14100"/>
          <ac:spMkLst>
            <pc:docMk/>
            <pc:sldMk cId="0" sldId="277"/>
            <ac:spMk id="5" creationId="{1729F68B-38B5-BA31-01C0-76707AE182CA}"/>
          </ac:spMkLst>
        </pc:spChg>
        <pc:spChg chg="add del mod">
          <ac:chgData name="Jing Jie Tan" userId="307da7c36da67b97" providerId="LiveId" clId="{F0D788FD-BE9D-A749-9048-301963827340}" dt="2023-09-17T14:28:11.290" v="1513" actId="478"/>
          <ac:spMkLst>
            <pc:docMk/>
            <pc:sldMk cId="0" sldId="277"/>
            <ac:spMk id="6" creationId="{8634A4F5-CC26-86C8-02DD-1411B9127289}"/>
          </ac:spMkLst>
        </pc:spChg>
        <pc:spChg chg="add del mod">
          <ac:chgData name="Jing Jie Tan" userId="307da7c36da67b97" providerId="LiveId" clId="{F0D788FD-BE9D-A749-9048-301963827340}" dt="2023-09-17T14:28:11.290" v="1513" actId="478"/>
          <ac:spMkLst>
            <pc:docMk/>
            <pc:sldMk cId="0" sldId="277"/>
            <ac:spMk id="7" creationId="{E5AF867B-8500-859B-7290-58C7B9C0D619}"/>
          </ac:spMkLst>
        </pc:spChg>
        <pc:spChg chg="add mod">
          <ac:chgData name="Jing Jie Tan" userId="307da7c36da67b97" providerId="LiveId" clId="{F0D788FD-BE9D-A749-9048-301963827340}" dt="2023-09-17T14:28:11.721" v="1514"/>
          <ac:spMkLst>
            <pc:docMk/>
            <pc:sldMk cId="0" sldId="277"/>
            <ac:spMk id="12" creationId="{94188D06-B6E0-ECDF-B6E7-8F96230730C4}"/>
          </ac:spMkLst>
        </pc:spChg>
        <pc:spChg chg="add mod">
          <ac:chgData name="Jing Jie Tan" userId="307da7c36da67b97" providerId="LiveId" clId="{F0D788FD-BE9D-A749-9048-301963827340}" dt="2023-09-17T14:28:11.721" v="1514"/>
          <ac:spMkLst>
            <pc:docMk/>
            <pc:sldMk cId="0" sldId="277"/>
            <ac:spMk id="13" creationId="{3B2FB180-E998-F8BB-34AD-8C7BBFD146A4}"/>
          </ac:spMkLst>
        </pc:spChg>
        <pc:picChg chg="del">
          <ac:chgData name="Jing Jie Tan" userId="307da7c36da67b97" providerId="LiveId" clId="{F0D788FD-BE9D-A749-9048-301963827340}" dt="2023-09-17T13:34:40.808" v="392" actId="478"/>
          <ac:picMkLst>
            <pc:docMk/>
            <pc:sldMk cId="0" sldId="277"/>
            <ac:picMk id="2" creationId="{77AC6398-9F02-C80D-45E7-36634FF08455}"/>
          </ac:picMkLst>
        </pc:picChg>
        <pc:picChg chg="add del mod">
          <ac:chgData name="Jing Jie Tan" userId="307da7c36da67b97" providerId="LiveId" clId="{F0D788FD-BE9D-A749-9048-301963827340}" dt="2023-09-17T14:28:11.290" v="1513" actId="478"/>
          <ac:picMkLst>
            <pc:docMk/>
            <pc:sldMk cId="0" sldId="277"/>
            <ac:picMk id="3" creationId="{7DC27A9A-80B7-035B-0C85-307A51752B09}"/>
          </ac:picMkLst>
        </pc:picChg>
        <pc:picChg chg="add del mod">
          <ac:chgData name="Jing Jie Tan" userId="307da7c36da67b97" providerId="LiveId" clId="{F0D788FD-BE9D-A749-9048-301963827340}" dt="2023-09-17T14:28:11.290" v="1513" actId="478"/>
          <ac:picMkLst>
            <pc:docMk/>
            <pc:sldMk cId="0" sldId="277"/>
            <ac:picMk id="4" creationId="{89C80DA9-1C05-4783-29D0-2872784B7C41}"/>
          </ac:picMkLst>
        </pc:picChg>
        <pc:picChg chg="add del mod">
          <ac:chgData name="Jing Jie Tan" userId="307da7c36da67b97" providerId="LiveId" clId="{F0D788FD-BE9D-A749-9048-301963827340}" dt="2023-09-17T14:28:11.290" v="1513" actId="478"/>
          <ac:picMkLst>
            <pc:docMk/>
            <pc:sldMk cId="0" sldId="277"/>
            <ac:picMk id="8" creationId="{4652D3BE-94F7-F9C2-C427-F5DB94C6CF82}"/>
          </ac:picMkLst>
        </pc:picChg>
        <pc:picChg chg="add del mod">
          <ac:chgData name="Jing Jie Tan" userId="307da7c36da67b97" providerId="LiveId" clId="{F0D788FD-BE9D-A749-9048-301963827340}" dt="2023-09-17T14:28:11.290" v="1513" actId="478"/>
          <ac:picMkLst>
            <pc:docMk/>
            <pc:sldMk cId="0" sldId="277"/>
            <ac:picMk id="9" creationId="{3F2F683E-B148-BB62-7521-33D3BBA023B9}"/>
          </ac:picMkLst>
        </pc:picChg>
        <pc:picChg chg="add mod">
          <ac:chgData name="Jing Jie Tan" userId="307da7c36da67b97" providerId="LiveId" clId="{F0D788FD-BE9D-A749-9048-301963827340}" dt="2023-09-17T14:28:11.721" v="1514"/>
          <ac:picMkLst>
            <pc:docMk/>
            <pc:sldMk cId="0" sldId="277"/>
            <ac:picMk id="10" creationId="{092CF911-19F5-FD5B-0664-C13390C3BE73}"/>
          </ac:picMkLst>
        </pc:picChg>
        <pc:picChg chg="add mod">
          <ac:chgData name="Jing Jie Tan" userId="307da7c36da67b97" providerId="LiveId" clId="{F0D788FD-BE9D-A749-9048-301963827340}" dt="2023-09-17T14:28:11.721" v="1514"/>
          <ac:picMkLst>
            <pc:docMk/>
            <pc:sldMk cId="0" sldId="277"/>
            <ac:picMk id="11" creationId="{0EA97DB1-86CB-9AE5-9C7E-7FCACD596746}"/>
          </ac:picMkLst>
        </pc:picChg>
        <pc:picChg chg="add mod">
          <ac:chgData name="Jing Jie Tan" userId="307da7c36da67b97" providerId="LiveId" clId="{F0D788FD-BE9D-A749-9048-301963827340}" dt="2023-09-17T14:28:11.721" v="1514"/>
          <ac:picMkLst>
            <pc:docMk/>
            <pc:sldMk cId="0" sldId="277"/>
            <ac:picMk id="14" creationId="{ACE37679-F630-C1E5-D819-99DDFFA6FD62}"/>
          </ac:picMkLst>
        </pc:picChg>
        <pc:picChg chg="add mod">
          <ac:chgData name="Jing Jie Tan" userId="307da7c36da67b97" providerId="LiveId" clId="{F0D788FD-BE9D-A749-9048-301963827340}" dt="2023-09-17T14:28:11.721" v="1514"/>
          <ac:picMkLst>
            <pc:docMk/>
            <pc:sldMk cId="0" sldId="277"/>
            <ac:picMk id="15" creationId="{30E27CD9-D412-47C3-636B-1F206474E5D9}"/>
          </ac:picMkLst>
        </pc:picChg>
        <pc:picChg chg="add mod">
          <ac:chgData name="Jing Jie Tan" userId="307da7c36da67b97" providerId="LiveId" clId="{F0D788FD-BE9D-A749-9048-301963827340}" dt="2023-09-17T14:28:11.721" v="1514"/>
          <ac:picMkLst>
            <pc:docMk/>
            <pc:sldMk cId="0" sldId="277"/>
            <ac:picMk id="16" creationId="{5673847C-70F3-EA48-A40D-3833AE916B5B}"/>
          </ac:picMkLst>
        </pc:picChg>
      </pc:sldChg>
      <pc:sldChg chg="addSp delSp modSp mod">
        <pc:chgData name="Jing Jie Tan" userId="307da7c36da67b97" providerId="LiveId" clId="{F0D788FD-BE9D-A749-9048-301963827340}" dt="2023-09-17T14:28:15.802" v="1516"/>
        <pc:sldMkLst>
          <pc:docMk/>
          <pc:sldMk cId="0" sldId="278"/>
        </pc:sldMkLst>
        <pc:spChg chg="mod">
          <ac:chgData name="Jing Jie Tan" userId="307da7c36da67b97" providerId="LiveId" clId="{F0D788FD-BE9D-A749-9048-301963827340}" dt="2023-09-17T13:34:31.810" v="388" actId="14100"/>
          <ac:spMkLst>
            <pc:docMk/>
            <pc:sldMk cId="0" sldId="278"/>
            <ac:spMk id="3" creationId="{A7A2C115-C84A-A677-DD95-655FD67B1AF2}"/>
          </ac:spMkLst>
        </pc:spChg>
        <pc:spChg chg="add del mod">
          <ac:chgData name="Jing Jie Tan" userId="307da7c36da67b97" providerId="LiveId" clId="{F0D788FD-BE9D-A749-9048-301963827340}" dt="2023-09-17T14:28:15.553" v="1515" actId="478"/>
          <ac:spMkLst>
            <pc:docMk/>
            <pc:sldMk cId="0" sldId="278"/>
            <ac:spMk id="6" creationId="{2841A423-EEE3-A564-F8E9-51E565C41F47}"/>
          </ac:spMkLst>
        </pc:spChg>
        <pc:spChg chg="add del mod">
          <ac:chgData name="Jing Jie Tan" userId="307da7c36da67b97" providerId="LiveId" clId="{F0D788FD-BE9D-A749-9048-301963827340}" dt="2023-09-17T14:28:15.553" v="1515" actId="478"/>
          <ac:spMkLst>
            <pc:docMk/>
            <pc:sldMk cId="0" sldId="278"/>
            <ac:spMk id="7" creationId="{312F7DB7-D5B8-AF90-F01B-18D597149312}"/>
          </ac:spMkLst>
        </pc:spChg>
        <pc:spChg chg="add mod">
          <ac:chgData name="Jing Jie Tan" userId="307da7c36da67b97" providerId="LiveId" clId="{F0D788FD-BE9D-A749-9048-301963827340}" dt="2023-09-17T14:28:15.802" v="1516"/>
          <ac:spMkLst>
            <pc:docMk/>
            <pc:sldMk cId="0" sldId="278"/>
            <ac:spMk id="12" creationId="{ACB7B915-C5CF-F14B-50C6-9F3B294A78C1}"/>
          </ac:spMkLst>
        </pc:spChg>
        <pc:spChg chg="add mod">
          <ac:chgData name="Jing Jie Tan" userId="307da7c36da67b97" providerId="LiveId" clId="{F0D788FD-BE9D-A749-9048-301963827340}" dt="2023-09-17T14:28:15.802" v="1516"/>
          <ac:spMkLst>
            <pc:docMk/>
            <pc:sldMk cId="0" sldId="278"/>
            <ac:spMk id="13" creationId="{89CACEA4-D168-A6CF-778F-088EF3B0DD16}"/>
          </ac:spMkLst>
        </pc:spChg>
        <pc:picChg chg="del">
          <ac:chgData name="Jing Jie Tan" userId="307da7c36da67b97" providerId="LiveId" clId="{F0D788FD-BE9D-A749-9048-301963827340}" dt="2023-09-17T13:34:33.240" v="389" actId="478"/>
          <ac:picMkLst>
            <pc:docMk/>
            <pc:sldMk cId="0" sldId="278"/>
            <ac:picMk id="2" creationId="{72B96739-FD57-A173-B27A-BC646A822DF7}"/>
          </ac:picMkLst>
        </pc:picChg>
        <pc:picChg chg="add del mod">
          <ac:chgData name="Jing Jie Tan" userId="307da7c36da67b97" providerId="LiveId" clId="{F0D788FD-BE9D-A749-9048-301963827340}" dt="2023-09-17T14:28:15.553" v="1515" actId="478"/>
          <ac:picMkLst>
            <pc:docMk/>
            <pc:sldMk cId="0" sldId="278"/>
            <ac:picMk id="4" creationId="{65914EF2-2766-C90E-7F91-7A8E8544BAD6}"/>
          </ac:picMkLst>
        </pc:picChg>
        <pc:picChg chg="add del mod">
          <ac:chgData name="Jing Jie Tan" userId="307da7c36da67b97" providerId="LiveId" clId="{F0D788FD-BE9D-A749-9048-301963827340}" dt="2023-09-17T14:28:15.553" v="1515" actId="478"/>
          <ac:picMkLst>
            <pc:docMk/>
            <pc:sldMk cId="0" sldId="278"/>
            <ac:picMk id="5" creationId="{1A7655F8-3F3E-5069-228A-26F67319CD2A}"/>
          </ac:picMkLst>
        </pc:picChg>
        <pc:picChg chg="add del mod">
          <ac:chgData name="Jing Jie Tan" userId="307da7c36da67b97" providerId="LiveId" clId="{F0D788FD-BE9D-A749-9048-301963827340}" dt="2023-09-17T14:28:15.553" v="1515" actId="478"/>
          <ac:picMkLst>
            <pc:docMk/>
            <pc:sldMk cId="0" sldId="278"/>
            <ac:picMk id="8" creationId="{939B950E-A7F3-284C-416B-56355351A202}"/>
          </ac:picMkLst>
        </pc:picChg>
        <pc:picChg chg="add del mod">
          <ac:chgData name="Jing Jie Tan" userId="307da7c36da67b97" providerId="LiveId" clId="{F0D788FD-BE9D-A749-9048-301963827340}" dt="2023-09-17T14:28:15.553" v="1515" actId="478"/>
          <ac:picMkLst>
            <pc:docMk/>
            <pc:sldMk cId="0" sldId="278"/>
            <ac:picMk id="9" creationId="{4EDABCFB-8ED7-FC69-A983-DA7FEB117FC7}"/>
          </ac:picMkLst>
        </pc:picChg>
        <pc:picChg chg="add mod">
          <ac:chgData name="Jing Jie Tan" userId="307da7c36da67b97" providerId="LiveId" clId="{F0D788FD-BE9D-A749-9048-301963827340}" dt="2023-09-17T14:28:15.802" v="1516"/>
          <ac:picMkLst>
            <pc:docMk/>
            <pc:sldMk cId="0" sldId="278"/>
            <ac:picMk id="10" creationId="{4DCC040D-E95C-15C2-ADBC-F5A6B10F8CAC}"/>
          </ac:picMkLst>
        </pc:picChg>
        <pc:picChg chg="add mod">
          <ac:chgData name="Jing Jie Tan" userId="307da7c36da67b97" providerId="LiveId" clId="{F0D788FD-BE9D-A749-9048-301963827340}" dt="2023-09-17T14:28:15.802" v="1516"/>
          <ac:picMkLst>
            <pc:docMk/>
            <pc:sldMk cId="0" sldId="278"/>
            <ac:picMk id="11" creationId="{ACAF009C-886B-E399-64B5-93A7DA7785C0}"/>
          </ac:picMkLst>
        </pc:picChg>
        <pc:picChg chg="add mod">
          <ac:chgData name="Jing Jie Tan" userId="307da7c36da67b97" providerId="LiveId" clId="{F0D788FD-BE9D-A749-9048-301963827340}" dt="2023-09-17T14:28:15.802" v="1516"/>
          <ac:picMkLst>
            <pc:docMk/>
            <pc:sldMk cId="0" sldId="278"/>
            <ac:picMk id="14" creationId="{14A6B9A8-47AA-63E3-E446-66E6B396E898}"/>
          </ac:picMkLst>
        </pc:picChg>
        <pc:picChg chg="add mod">
          <ac:chgData name="Jing Jie Tan" userId="307da7c36da67b97" providerId="LiveId" clId="{F0D788FD-BE9D-A749-9048-301963827340}" dt="2023-09-17T14:28:15.802" v="1516"/>
          <ac:picMkLst>
            <pc:docMk/>
            <pc:sldMk cId="0" sldId="278"/>
            <ac:picMk id="15" creationId="{A197519F-22B0-0729-3B55-7E18253353C3}"/>
          </ac:picMkLst>
        </pc:picChg>
        <pc:picChg chg="add mod">
          <ac:chgData name="Jing Jie Tan" userId="307da7c36da67b97" providerId="LiveId" clId="{F0D788FD-BE9D-A749-9048-301963827340}" dt="2023-09-17T14:28:15.802" v="1516"/>
          <ac:picMkLst>
            <pc:docMk/>
            <pc:sldMk cId="0" sldId="278"/>
            <ac:picMk id="16" creationId="{49D1D192-9D11-188B-84A5-24FDBCD390CF}"/>
          </ac:picMkLst>
        </pc:picChg>
      </pc:sldChg>
      <pc:sldChg chg="addSp delSp modSp mod">
        <pc:chgData name="Jing Jie Tan" userId="307da7c36da67b97" providerId="LiveId" clId="{F0D788FD-BE9D-A749-9048-301963827340}" dt="2023-09-17T14:28:19.935" v="1518"/>
        <pc:sldMkLst>
          <pc:docMk/>
          <pc:sldMk cId="0" sldId="279"/>
        </pc:sldMkLst>
        <pc:spChg chg="add del mod">
          <ac:chgData name="Jing Jie Tan" userId="307da7c36da67b97" providerId="LiveId" clId="{F0D788FD-BE9D-A749-9048-301963827340}" dt="2023-09-17T14:28:19.438" v="1517" actId="478"/>
          <ac:spMkLst>
            <pc:docMk/>
            <pc:sldMk cId="0" sldId="279"/>
            <ac:spMk id="6" creationId="{33FDBA7B-3D35-7E3E-11E0-419DBACC4EF7}"/>
          </ac:spMkLst>
        </pc:spChg>
        <pc:spChg chg="add del mod">
          <ac:chgData name="Jing Jie Tan" userId="307da7c36da67b97" providerId="LiveId" clId="{F0D788FD-BE9D-A749-9048-301963827340}" dt="2023-09-17T14:28:19.438" v="1517" actId="478"/>
          <ac:spMkLst>
            <pc:docMk/>
            <pc:sldMk cId="0" sldId="279"/>
            <ac:spMk id="7" creationId="{4C3A229A-7364-55B7-D05F-8E3A0165946C}"/>
          </ac:spMkLst>
        </pc:spChg>
        <pc:spChg chg="add mod">
          <ac:chgData name="Jing Jie Tan" userId="307da7c36da67b97" providerId="LiveId" clId="{F0D788FD-BE9D-A749-9048-301963827340}" dt="2023-09-17T14:28:19.935" v="1518"/>
          <ac:spMkLst>
            <pc:docMk/>
            <pc:sldMk cId="0" sldId="279"/>
            <ac:spMk id="12" creationId="{449747E0-EABD-73C4-EDB7-A81931971247}"/>
          </ac:spMkLst>
        </pc:spChg>
        <pc:spChg chg="add mod">
          <ac:chgData name="Jing Jie Tan" userId="307da7c36da67b97" providerId="LiveId" clId="{F0D788FD-BE9D-A749-9048-301963827340}" dt="2023-09-17T14:28:19.935" v="1518"/>
          <ac:spMkLst>
            <pc:docMk/>
            <pc:sldMk cId="0" sldId="279"/>
            <ac:spMk id="13" creationId="{F7BB01B2-C619-FA85-9ED2-A7AD39F50B28}"/>
          </ac:spMkLst>
        </pc:spChg>
        <pc:picChg chg="del">
          <ac:chgData name="Jing Jie Tan" userId="307da7c36da67b97" providerId="LiveId" clId="{F0D788FD-BE9D-A749-9048-301963827340}" dt="2023-09-17T13:34:24.102" v="386" actId="478"/>
          <ac:picMkLst>
            <pc:docMk/>
            <pc:sldMk cId="0" sldId="279"/>
            <ac:picMk id="2" creationId="{A9331722-65F4-D430-C13D-063FE36DCCF6}"/>
          </ac:picMkLst>
        </pc:picChg>
        <pc:picChg chg="add del mod">
          <ac:chgData name="Jing Jie Tan" userId="307da7c36da67b97" providerId="LiveId" clId="{F0D788FD-BE9D-A749-9048-301963827340}" dt="2023-09-17T14:28:19.438" v="1517" actId="478"/>
          <ac:picMkLst>
            <pc:docMk/>
            <pc:sldMk cId="0" sldId="279"/>
            <ac:picMk id="4" creationId="{93B4A8CF-1DE2-E6B5-A919-2A4385D958ED}"/>
          </ac:picMkLst>
        </pc:picChg>
        <pc:picChg chg="add del mod">
          <ac:chgData name="Jing Jie Tan" userId="307da7c36da67b97" providerId="LiveId" clId="{F0D788FD-BE9D-A749-9048-301963827340}" dt="2023-09-17T14:28:19.438" v="1517" actId="478"/>
          <ac:picMkLst>
            <pc:docMk/>
            <pc:sldMk cId="0" sldId="279"/>
            <ac:picMk id="5" creationId="{AA2953F9-FFDF-6DB9-1E6F-49FD51010BFD}"/>
          </ac:picMkLst>
        </pc:picChg>
        <pc:picChg chg="add del mod">
          <ac:chgData name="Jing Jie Tan" userId="307da7c36da67b97" providerId="LiveId" clId="{F0D788FD-BE9D-A749-9048-301963827340}" dt="2023-09-17T14:28:19.438" v="1517" actId="478"/>
          <ac:picMkLst>
            <pc:docMk/>
            <pc:sldMk cId="0" sldId="279"/>
            <ac:picMk id="8" creationId="{B51E5755-C735-2F73-5E12-3326860EA2EC}"/>
          </ac:picMkLst>
        </pc:picChg>
        <pc:picChg chg="add del mod">
          <ac:chgData name="Jing Jie Tan" userId="307da7c36da67b97" providerId="LiveId" clId="{F0D788FD-BE9D-A749-9048-301963827340}" dt="2023-09-17T14:28:19.438" v="1517" actId="478"/>
          <ac:picMkLst>
            <pc:docMk/>
            <pc:sldMk cId="0" sldId="279"/>
            <ac:picMk id="9" creationId="{CF4A42DE-E9EA-5E12-98B5-24951BC6C367}"/>
          </ac:picMkLst>
        </pc:picChg>
        <pc:picChg chg="add mod">
          <ac:chgData name="Jing Jie Tan" userId="307da7c36da67b97" providerId="LiveId" clId="{F0D788FD-BE9D-A749-9048-301963827340}" dt="2023-09-17T14:28:19.935" v="1518"/>
          <ac:picMkLst>
            <pc:docMk/>
            <pc:sldMk cId="0" sldId="279"/>
            <ac:picMk id="10" creationId="{54115743-A935-A8E5-8F7E-BBFECAB7B494}"/>
          </ac:picMkLst>
        </pc:picChg>
        <pc:picChg chg="add mod">
          <ac:chgData name="Jing Jie Tan" userId="307da7c36da67b97" providerId="LiveId" clId="{F0D788FD-BE9D-A749-9048-301963827340}" dt="2023-09-17T14:28:19.935" v="1518"/>
          <ac:picMkLst>
            <pc:docMk/>
            <pc:sldMk cId="0" sldId="279"/>
            <ac:picMk id="11" creationId="{A7FA55B5-8278-BE32-169B-6C206219EE07}"/>
          </ac:picMkLst>
        </pc:picChg>
        <pc:picChg chg="add mod">
          <ac:chgData name="Jing Jie Tan" userId="307da7c36da67b97" providerId="LiveId" clId="{F0D788FD-BE9D-A749-9048-301963827340}" dt="2023-09-17T14:28:19.935" v="1518"/>
          <ac:picMkLst>
            <pc:docMk/>
            <pc:sldMk cId="0" sldId="279"/>
            <ac:picMk id="14" creationId="{9F05D14D-41D6-A45B-51E3-C4606B10EE91}"/>
          </ac:picMkLst>
        </pc:picChg>
        <pc:picChg chg="add mod">
          <ac:chgData name="Jing Jie Tan" userId="307da7c36da67b97" providerId="LiveId" clId="{F0D788FD-BE9D-A749-9048-301963827340}" dt="2023-09-17T14:28:19.935" v="1518"/>
          <ac:picMkLst>
            <pc:docMk/>
            <pc:sldMk cId="0" sldId="279"/>
            <ac:picMk id="15" creationId="{32997942-0817-5A8A-6CAE-3941E0DB33E3}"/>
          </ac:picMkLst>
        </pc:picChg>
        <pc:picChg chg="add mod">
          <ac:chgData name="Jing Jie Tan" userId="307da7c36da67b97" providerId="LiveId" clId="{F0D788FD-BE9D-A749-9048-301963827340}" dt="2023-09-17T14:28:19.935" v="1518"/>
          <ac:picMkLst>
            <pc:docMk/>
            <pc:sldMk cId="0" sldId="279"/>
            <ac:picMk id="16" creationId="{00512AF0-7381-4A96-0365-55EDE79A0A18}"/>
          </ac:picMkLst>
        </pc:picChg>
      </pc:sldChg>
      <pc:sldChg chg="addSp delSp modSp mod">
        <pc:chgData name="Jing Jie Tan" userId="307da7c36da67b97" providerId="LiveId" clId="{F0D788FD-BE9D-A749-9048-301963827340}" dt="2023-09-17T14:27:47.050" v="1504"/>
        <pc:sldMkLst>
          <pc:docMk/>
          <pc:sldMk cId="0" sldId="281"/>
        </pc:sldMkLst>
        <pc:spChg chg="add mod">
          <ac:chgData name="Jing Jie Tan" userId="307da7c36da67b97" providerId="LiveId" clId="{F0D788FD-BE9D-A749-9048-301963827340}" dt="2023-09-17T13:34:51.897" v="398"/>
          <ac:spMkLst>
            <pc:docMk/>
            <pc:sldMk cId="0" sldId="281"/>
            <ac:spMk id="6" creationId="{026FB2B5-1220-A725-BF45-74EB674AC41C}"/>
          </ac:spMkLst>
        </pc:spChg>
        <pc:spChg chg="add del mod">
          <ac:chgData name="Jing Jie Tan" userId="307da7c36da67b97" providerId="LiveId" clId="{F0D788FD-BE9D-A749-9048-301963827340}" dt="2023-09-17T14:27:46.793" v="1503" actId="478"/>
          <ac:spMkLst>
            <pc:docMk/>
            <pc:sldMk cId="0" sldId="281"/>
            <ac:spMk id="7" creationId="{02283C28-AFE7-05EA-96A6-CA68A803AFF8}"/>
          </ac:spMkLst>
        </pc:spChg>
        <pc:spChg chg="add mod">
          <ac:chgData name="Jing Jie Tan" userId="307da7c36da67b97" providerId="LiveId" clId="{F0D788FD-BE9D-A749-9048-301963827340}" dt="2023-09-17T14:27:47.050" v="1504"/>
          <ac:spMkLst>
            <pc:docMk/>
            <pc:sldMk cId="0" sldId="281"/>
            <ac:spMk id="12" creationId="{657215BE-8F50-C2E1-8F76-35B8D36235EE}"/>
          </ac:spMkLst>
        </pc:spChg>
        <pc:spChg chg="add mod">
          <ac:chgData name="Jing Jie Tan" userId="307da7c36da67b97" providerId="LiveId" clId="{F0D788FD-BE9D-A749-9048-301963827340}" dt="2023-09-17T14:27:47.050" v="1504"/>
          <ac:spMkLst>
            <pc:docMk/>
            <pc:sldMk cId="0" sldId="281"/>
            <ac:spMk id="13" creationId="{879A12F6-5049-6233-6B52-0E03C1B6B9FB}"/>
          </ac:spMkLst>
        </pc:spChg>
        <pc:picChg chg="del">
          <ac:chgData name="Jing Jie Tan" userId="307da7c36da67b97" providerId="LiveId" clId="{F0D788FD-BE9D-A749-9048-301963827340}" dt="2023-09-17T13:34:51.692" v="397" actId="478"/>
          <ac:picMkLst>
            <pc:docMk/>
            <pc:sldMk cId="0" sldId="281"/>
            <ac:picMk id="2" creationId="{CA11A2C0-E891-1966-2946-57543D10C8D7}"/>
          </ac:picMkLst>
        </pc:picChg>
        <pc:picChg chg="add del mod">
          <ac:chgData name="Jing Jie Tan" userId="307da7c36da67b97" providerId="LiveId" clId="{F0D788FD-BE9D-A749-9048-301963827340}" dt="2023-09-17T14:27:46.793" v="1503" actId="478"/>
          <ac:picMkLst>
            <pc:docMk/>
            <pc:sldMk cId="0" sldId="281"/>
            <ac:picMk id="3" creationId="{4B36D2DF-1F68-38E5-C10C-C836FBEF87D0}"/>
          </ac:picMkLst>
        </pc:picChg>
        <pc:picChg chg="add del mod">
          <ac:chgData name="Jing Jie Tan" userId="307da7c36da67b97" providerId="LiveId" clId="{F0D788FD-BE9D-A749-9048-301963827340}" dt="2023-09-17T14:27:46.793" v="1503" actId="478"/>
          <ac:picMkLst>
            <pc:docMk/>
            <pc:sldMk cId="0" sldId="281"/>
            <ac:picMk id="4" creationId="{0BDE0F7E-D408-FF24-FBBD-5AD8B55052BB}"/>
          </ac:picMkLst>
        </pc:picChg>
        <pc:picChg chg="add del mod">
          <ac:chgData name="Jing Jie Tan" userId="307da7c36da67b97" providerId="LiveId" clId="{F0D788FD-BE9D-A749-9048-301963827340}" dt="2023-09-17T14:27:46.793" v="1503" actId="478"/>
          <ac:picMkLst>
            <pc:docMk/>
            <pc:sldMk cId="0" sldId="281"/>
            <ac:picMk id="8" creationId="{9DBFC2FE-AC44-096B-63FD-7E78CCF6BF16}"/>
          </ac:picMkLst>
        </pc:picChg>
        <pc:picChg chg="add del mod">
          <ac:chgData name="Jing Jie Tan" userId="307da7c36da67b97" providerId="LiveId" clId="{F0D788FD-BE9D-A749-9048-301963827340}" dt="2023-09-17T14:27:46.793" v="1503" actId="478"/>
          <ac:picMkLst>
            <pc:docMk/>
            <pc:sldMk cId="0" sldId="281"/>
            <ac:picMk id="9" creationId="{D8AD419A-B3B0-B44F-ED9C-719B00DD9CE4}"/>
          </ac:picMkLst>
        </pc:picChg>
        <pc:picChg chg="add mod">
          <ac:chgData name="Jing Jie Tan" userId="307da7c36da67b97" providerId="LiveId" clId="{F0D788FD-BE9D-A749-9048-301963827340}" dt="2023-09-17T14:27:47.050" v="1504"/>
          <ac:picMkLst>
            <pc:docMk/>
            <pc:sldMk cId="0" sldId="281"/>
            <ac:picMk id="10" creationId="{605AC6B4-F904-CE99-53F5-184D50D62887}"/>
          </ac:picMkLst>
        </pc:picChg>
        <pc:picChg chg="add mod">
          <ac:chgData name="Jing Jie Tan" userId="307da7c36da67b97" providerId="LiveId" clId="{F0D788FD-BE9D-A749-9048-301963827340}" dt="2023-09-17T14:27:47.050" v="1504"/>
          <ac:picMkLst>
            <pc:docMk/>
            <pc:sldMk cId="0" sldId="281"/>
            <ac:picMk id="11" creationId="{2D9059F8-997B-9EE1-3452-4135CB5EB5CB}"/>
          </ac:picMkLst>
        </pc:picChg>
        <pc:picChg chg="add mod">
          <ac:chgData name="Jing Jie Tan" userId="307da7c36da67b97" providerId="LiveId" clId="{F0D788FD-BE9D-A749-9048-301963827340}" dt="2023-09-17T14:27:47.050" v="1504"/>
          <ac:picMkLst>
            <pc:docMk/>
            <pc:sldMk cId="0" sldId="281"/>
            <ac:picMk id="14" creationId="{A5430A2E-C177-7447-2E94-D887C6E97264}"/>
          </ac:picMkLst>
        </pc:picChg>
        <pc:picChg chg="add mod">
          <ac:chgData name="Jing Jie Tan" userId="307da7c36da67b97" providerId="LiveId" clId="{F0D788FD-BE9D-A749-9048-301963827340}" dt="2023-09-17T14:27:47.050" v="1504"/>
          <ac:picMkLst>
            <pc:docMk/>
            <pc:sldMk cId="0" sldId="281"/>
            <ac:picMk id="15" creationId="{36820398-10CC-4F23-7112-8023A05DDF05}"/>
          </ac:picMkLst>
        </pc:picChg>
        <pc:picChg chg="add mod">
          <ac:chgData name="Jing Jie Tan" userId="307da7c36da67b97" providerId="LiveId" clId="{F0D788FD-BE9D-A749-9048-301963827340}" dt="2023-09-17T14:27:47.050" v="1504"/>
          <ac:picMkLst>
            <pc:docMk/>
            <pc:sldMk cId="0" sldId="281"/>
            <ac:picMk id="16" creationId="{A93A0F31-BB84-4600-D007-DDF8250C6F72}"/>
          </ac:picMkLst>
        </pc:picChg>
      </pc:sldChg>
      <pc:sldChg chg="addSp delSp modSp mod">
        <pc:chgData name="Jing Jie Tan" userId="307da7c36da67b97" providerId="LiveId" clId="{F0D788FD-BE9D-A749-9048-301963827340}" dt="2023-09-17T14:27:42.897" v="1502"/>
        <pc:sldMkLst>
          <pc:docMk/>
          <pc:sldMk cId="0" sldId="282"/>
        </pc:sldMkLst>
        <pc:spChg chg="add del mod">
          <ac:chgData name="Jing Jie Tan" userId="307da7c36da67b97" providerId="LiveId" clId="{F0D788FD-BE9D-A749-9048-301963827340}" dt="2023-09-17T14:27:41.721" v="1501" actId="478"/>
          <ac:spMkLst>
            <pc:docMk/>
            <pc:sldMk cId="0" sldId="282"/>
            <ac:spMk id="6" creationId="{21113F6C-41C2-DF34-1C26-81B60403BAED}"/>
          </ac:spMkLst>
        </pc:spChg>
        <pc:spChg chg="add del mod">
          <ac:chgData name="Jing Jie Tan" userId="307da7c36da67b97" providerId="LiveId" clId="{F0D788FD-BE9D-A749-9048-301963827340}" dt="2023-09-17T14:27:41.721" v="1501" actId="478"/>
          <ac:spMkLst>
            <pc:docMk/>
            <pc:sldMk cId="0" sldId="282"/>
            <ac:spMk id="7" creationId="{66E2D684-60CB-382A-5ECA-1C012F08C4E9}"/>
          </ac:spMkLst>
        </pc:spChg>
        <pc:spChg chg="add mod">
          <ac:chgData name="Jing Jie Tan" userId="307da7c36da67b97" providerId="LiveId" clId="{F0D788FD-BE9D-A749-9048-301963827340}" dt="2023-09-17T14:27:42.897" v="1502"/>
          <ac:spMkLst>
            <pc:docMk/>
            <pc:sldMk cId="0" sldId="282"/>
            <ac:spMk id="12" creationId="{3FB5DA1E-4E34-2B9E-453B-54D459E02923}"/>
          </ac:spMkLst>
        </pc:spChg>
        <pc:spChg chg="add mod">
          <ac:chgData name="Jing Jie Tan" userId="307da7c36da67b97" providerId="LiveId" clId="{F0D788FD-BE9D-A749-9048-301963827340}" dt="2023-09-17T14:27:42.897" v="1502"/>
          <ac:spMkLst>
            <pc:docMk/>
            <pc:sldMk cId="0" sldId="282"/>
            <ac:spMk id="13" creationId="{46CF5BE6-2F77-E843-A89A-14CF08BBCE6D}"/>
          </ac:spMkLst>
        </pc:spChg>
        <pc:picChg chg="del">
          <ac:chgData name="Jing Jie Tan" userId="307da7c36da67b97" providerId="LiveId" clId="{F0D788FD-BE9D-A749-9048-301963827340}" dt="2023-09-17T13:34:55.753" v="399" actId="478"/>
          <ac:picMkLst>
            <pc:docMk/>
            <pc:sldMk cId="0" sldId="282"/>
            <ac:picMk id="2" creationId="{E6C9D77F-DB9F-154C-8729-D9CAE8D310BA}"/>
          </ac:picMkLst>
        </pc:picChg>
        <pc:picChg chg="add del mod">
          <ac:chgData name="Jing Jie Tan" userId="307da7c36da67b97" providerId="LiveId" clId="{F0D788FD-BE9D-A749-9048-301963827340}" dt="2023-09-17T14:27:41.721" v="1501" actId="478"/>
          <ac:picMkLst>
            <pc:docMk/>
            <pc:sldMk cId="0" sldId="282"/>
            <ac:picMk id="3" creationId="{F3A6276E-E528-7B64-58C4-76981A356FE3}"/>
          </ac:picMkLst>
        </pc:picChg>
        <pc:picChg chg="add del mod">
          <ac:chgData name="Jing Jie Tan" userId="307da7c36da67b97" providerId="LiveId" clId="{F0D788FD-BE9D-A749-9048-301963827340}" dt="2023-09-17T14:27:41.721" v="1501" actId="478"/>
          <ac:picMkLst>
            <pc:docMk/>
            <pc:sldMk cId="0" sldId="282"/>
            <ac:picMk id="4" creationId="{D3F218B9-5B2C-43FC-9EB2-36A1F3BD8E9F}"/>
          </ac:picMkLst>
        </pc:picChg>
        <pc:picChg chg="add del mod">
          <ac:chgData name="Jing Jie Tan" userId="307da7c36da67b97" providerId="LiveId" clId="{F0D788FD-BE9D-A749-9048-301963827340}" dt="2023-09-17T14:27:41.721" v="1501" actId="478"/>
          <ac:picMkLst>
            <pc:docMk/>
            <pc:sldMk cId="0" sldId="282"/>
            <ac:picMk id="8" creationId="{A1C3CD72-AEBB-85F1-9ADF-67131DC07D98}"/>
          </ac:picMkLst>
        </pc:picChg>
        <pc:picChg chg="add del mod">
          <ac:chgData name="Jing Jie Tan" userId="307da7c36da67b97" providerId="LiveId" clId="{F0D788FD-BE9D-A749-9048-301963827340}" dt="2023-09-17T14:27:41.721" v="1501" actId="478"/>
          <ac:picMkLst>
            <pc:docMk/>
            <pc:sldMk cId="0" sldId="282"/>
            <ac:picMk id="9" creationId="{774AD7E1-829F-067D-12D5-FC1B0EB45168}"/>
          </ac:picMkLst>
        </pc:picChg>
        <pc:picChg chg="add mod">
          <ac:chgData name="Jing Jie Tan" userId="307da7c36da67b97" providerId="LiveId" clId="{F0D788FD-BE9D-A749-9048-301963827340}" dt="2023-09-17T14:27:42.897" v="1502"/>
          <ac:picMkLst>
            <pc:docMk/>
            <pc:sldMk cId="0" sldId="282"/>
            <ac:picMk id="10" creationId="{DAD2A8AE-1F69-CCBE-C923-34171B508FCB}"/>
          </ac:picMkLst>
        </pc:picChg>
        <pc:picChg chg="add mod">
          <ac:chgData name="Jing Jie Tan" userId="307da7c36da67b97" providerId="LiveId" clId="{F0D788FD-BE9D-A749-9048-301963827340}" dt="2023-09-17T14:27:42.897" v="1502"/>
          <ac:picMkLst>
            <pc:docMk/>
            <pc:sldMk cId="0" sldId="282"/>
            <ac:picMk id="11" creationId="{0143C61C-3089-FD11-7CD1-C28E4FBD38DD}"/>
          </ac:picMkLst>
        </pc:picChg>
        <pc:picChg chg="add mod">
          <ac:chgData name="Jing Jie Tan" userId="307da7c36da67b97" providerId="LiveId" clId="{F0D788FD-BE9D-A749-9048-301963827340}" dt="2023-09-17T14:27:42.897" v="1502"/>
          <ac:picMkLst>
            <pc:docMk/>
            <pc:sldMk cId="0" sldId="282"/>
            <ac:picMk id="14" creationId="{8231BC7E-2BFE-DCE9-6919-DC468DE1170A}"/>
          </ac:picMkLst>
        </pc:picChg>
        <pc:picChg chg="add mod">
          <ac:chgData name="Jing Jie Tan" userId="307da7c36da67b97" providerId="LiveId" clId="{F0D788FD-BE9D-A749-9048-301963827340}" dt="2023-09-17T14:27:42.897" v="1502"/>
          <ac:picMkLst>
            <pc:docMk/>
            <pc:sldMk cId="0" sldId="282"/>
            <ac:picMk id="15" creationId="{EC4BBE3E-4ECB-4D25-8188-81EACE85039B}"/>
          </ac:picMkLst>
        </pc:picChg>
        <pc:picChg chg="add mod">
          <ac:chgData name="Jing Jie Tan" userId="307da7c36da67b97" providerId="LiveId" clId="{F0D788FD-BE9D-A749-9048-301963827340}" dt="2023-09-17T14:27:42.897" v="1502"/>
          <ac:picMkLst>
            <pc:docMk/>
            <pc:sldMk cId="0" sldId="282"/>
            <ac:picMk id="16" creationId="{7C9D30AD-D383-761B-9BB7-9CC87718B205}"/>
          </ac:picMkLst>
        </pc:picChg>
      </pc:sldChg>
      <pc:sldChg chg="addSp delSp modSp mod">
        <pc:chgData name="Jing Jie Tan" userId="307da7c36da67b97" providerId="LiveId" clId="{F0D788FD-BE9D-A749-9048-301963827340}" dt="2023-09-17T14:28:28.724" v="1522"/>
        <pc:sldMkLst>
          <pc:docMk/>
          <pc:sldMk cId="0" sldId="285"/>
        </pc:sldMkLst>
        <pc:spChg chg="add del mod">
          <ac:chgData name="Jing Jie Tan" userId="307da7c36da67b97" providerId="LiveId" clId="{F0D788FD-BE9D-A749-9048-301963827340}" dt="2023-09-17T14:28:28.432" v="1521" actId="478"/>
          <ac:spMkLst>
            <pc:docMk/>
            <pc:sldMk cId="0" sldId="285"/>
            <ac:spMk id="6" creationId="{B2C74344-BEAA-02E7-FE3A-40BFF702755F}"/>
          </ac:spMkLst>
        </pc:spChg>
        <pc:spChg chg="add del mod">
          <ac:chgData name="Jing Jie Tan" userId="307da7c36da67b97" providerId="LiveId" clId="{F0D788FD-BE9D-A749-9048-301963827340}" dt="2023-09-17T14:28:28.432" v="1521" actId="478"/>
          <ac:spMkLst>
            <pc:docMk/>
            <pc:sldMk cId="0" sldId="285"/>
            <ac:spMk id="7" creationId="{9156BD08-0C67-2871-B2E6-13944740B0C2}"/>
          </ac:spMkLst>
        </pc:spChg>
        <pc:spChg chg="add mod">
          <ac:chgData name="Jing Jie Tan" userId="307da7c36da67b97" providerId="LiveId" clId="{F0D788FD-BE9D-A749-9048-301963827340}" dt="2023-09-17T14:28:28.724" v="1522"/>
          <ac:spMkLst>
            <pc:docMk/>
            <pc:sldMk cId="0" sldId="285"/>
            <ac:spMk id="12" creationId="{5181E6CF-39A3-CC28-5905-1C2157654786}"/>
          </ac:spMkLst>
        </pc:spChg>
        <pc:spChg chg="add mod">
          <ac:chgData name="Jing Jie Tan" userId="307da7c36da67b97" providerId="LiveId" clId="{F0D788FD-BE9D-A749-9048-301963827340}" dt="2023-09-17T14:28:28.724" v="1522"/>
          <ac:spMkLst>
            <pc:docMk/>
            <pc:sldMk cId="0" sldId="285"/>
            <ac:spMk id="13" creationId="{B9FC265C-B59B-B98B-5ECC-997B963CD4F5}"/>
          </ac:spMkLst>
        </pc:spChg>
        <pc:picChg chg="del">
          <ac:chgData name="Jing Jie Tan" userId="307da7c36da67b97" providerId="LiveId" clId="{F0D788FD-BE9D-A749-9048-301963827340}" dt="2023-09-17T13:34:20.974" v="384" actId="478"/>
          <ac:picMkLst>
            <pc:docMk/>
            <pc:sldMk cId="0" sldId="285"/>
            <ac:picMk id="2" creationId="{2DE3DF72-59DD-BCD8-DCE3-D19D1C7B8484}"/>
          </ac:picMkLst>
        </pc:picChg>
        <pc:picChg chg="add del mod">
          <ac:chgData name="Jing Jie Tan" userId="307da7c36da67b97" providerId="LiveId" clId="{F0D788FD-BE9D-A749-9048-301963827340}" dt="2023-09-17T14:28:28.432" v="1521" actId="478"/>
          <ac:picMkLst>
            <pc:docMk/>
            <pc:sldMk cId="0" sldId="285"/>
            <ac:picMk id="3" creationId="{013456C9-B948-2132-9C36-1B8A6AF2B642}"/>
          </ac:picMkLst>
        </pc:picChg>
        <pc:picChg chg="add del mod">
          <ac:chgData name="Jing Jie Tan" userId="307da7c36da67b97" providerId="LiveId" clId="{F0D788FD-BE9D-A749-9048-301963827340}" dt="2023-09-17T14:28:28.432" v="1521" actId="478"/>
          <ac:picMkLst>
            <pc:docMk/>
            <pc:sldMk cId="0" sldId="285"/>
            <ac:picMk id="4" creationId="{7B9A8742-596C-A9E6-8D6D-662FC8AEEB00}"/>
          </ac:picMkLst>
        </pc:picChg>
        <pc:picChg chg="add del mod">
          <ac:chgData name="Jing Jie Tan" userId="307da7c36da67b97" providerId="LiveId" clId="{F0D788FD-BE9D-A749-9048-301963827340}" dt="2023-09-17T14:28:28.432" v="1521" actId="478"/>
          <ac:picMkLst>
            <pc:docMk/>
            <pc:sldMk cId="0" sldId="285"/>
            <ac:picMk id="8" creationId="{A7C10129-659A-8F5F-54BC-06D4385766A1}"/>
          </ac:picMkLst>
        </pc:picChg>
        <pc:picChg chg="add del mod">
          <ac:chgData name="Jing Jie Tan" userId="307da7c36da67b97" providerId="LiveId" clId="{F0D788FD-BE9D-A749-9048-301963827340}" dt="2023-09-17T14:28:28.432" v="1521" actId="478"/>
          <ac:picMkLst>
            <pc:docMk/>
            <pc:sldMk cId="0" sldId="285"/>
            <ac:picMk id="9" creationId="{461B2DAF-5589-E085-8BAE-3A7975F308FC}"/>
          </ac:picMkLst>
        </pc:picChg>
        <pc:picChg chg="add mod">
          <ac:chgData name="Jing Jie Tan" userId="307da7c36da67b97" providerId="LiveId" clId="{F0D788FD-BE9D-A749-9048-301963827340}" dt="2023-09-17T14:28:28.724" v="1522"/>
          <ac:picMkLst>
            <pc:docMk/>
            <pc:sldMk cId="0" sldId="285"/>
            <ac:picMk id="10" creationId="{E0A2763D-C94E-3320-533E-54B7A74ADC34}"/>
          </ac:picMkLst>
        </pc:picChg>
        <pc:picChg chg="add mod">
          <ac:chgData name="Jing Jie Tan" userId="307da7c36da67b97" providerId="LiveId" clId="{F0D788FD-BE9D-A749-9048-301963827340}" dt="2023-09-17T14:28:28.724" v="1522"/>
          <ac:picMkLst>
            <pc:docMk/>
            <pc:sldMk cId="0" sldId="285"/>
            <ac:picMk id="11" creationId="{18C4A017-DF98-F910-C6BC-FBB4330B7659}"/>
          </ac:picMkLst>
        </pc:picChg>
        <pc:picChg chg="add mod">
          <ac:chgData name="Jing Jie Tan" userId="307da7c36da67b97" providerId="LiveId" clId="{F0D788FD-BE9D-A749-9048-301963827340}" dt="2023-09-17T14:28:28.724" v="1522"/>
          <ac:picMkLst>
            <pc:docMk/>
            <pc:sldMk cId="0" sldId="285"/>
            <ac:picMk id="14" creationId="{471334C9-238B-4A13-51CF-E5332BDE9CB8}"/>
          </ac:picMkLst>
        </pc:picChg>
        <pc:picChg chg="add mod">
          <ac:chgData name="Jing Jie Tan" userId="307da7c36da67b97" providerId="LiveId" clId="{F0D788FD-BE9D-A749-9048-301963827340}" dt="2023-09-17T14:28:28.724" v="1522"/>
          <ac:picMkLst>
            <pc:docMk/>
            <pc:sldMk cId="0" sldId="285"/>
            <ac:picMk id="15" creationId="{8A19C941-82ED-06A3-F400-E7D81415278B}"/>
          </ac:picMkLst>
        </pc:picChg>
        <pc:picChg chg="add mod">
          <ac:chgData name="Jing Jie Tan" userId="307da7c36da67b97" providerId="LiveId" clId="{F0D788FD-BE9D-A749-9048-301963827340}" dt="2023-09-17T14:28:28.724" v="1522"/>
          <ac:picMkLst>
            <pc:docMk/>
            <pc:sldMk cId="0" sldId="285"/>
            <ac:picMk id="16" creationId="{948C9C2B-DCBE-0BFD-C959-0306771A809B}"/>
          </ac:picMkLst>
        </pc:picChg>
      </pc:sldChg>
      <pc:sldChg chg="addSp delSp modSp mod modNotesTx">
        <pc:chgData name="Jing Jie Tan" userId="307da7c36da67b97" providerId="LiveId" clId="{F0D788FD-BE9D-A749-9048-301963827340}" dt="2023-09-17T16:21:39.555" v="1728" actId="790"/>
        <pc:sldMkLst>
          <pc:docMk/>
          <pc:sldMk cId="2557809423" sldId="4817"/>
        </pc:sldMkLst>
        <pc:spChg chg="add del mod">
          <ac:chgData name="Jing Jie Tan" userId="307da7c36da67b97" providerId="LiveId" clId="{F0D788FD-BE9D-A749-9048-301963827340}" dt="2023-09-17T14:21:58.042" v="1260" actId="478"/>
          <ac:spMkLst>
            <pc:docMk/>
            <pc:sldMk cId="2557809423" sldId="4817"/>
            <ac:spMk id="4" creationId="{8CE4F870-E168-BF50-B397-6C74061D0098}"/>
          </ac:spMkLst>
        </pc:spChg>
        <pc:spChg chg="add del mod">
          <ac:chgData name="Jing Jie Tan" userId="307da7c36da67b97" providerId="LiveId" clId="{F0D788FD-BE9D-A749-9048-301963827340}" dt="2023-09-17T14:21:58.042" v="1260" actId="478"/>
          <ac:spMkLst>
            <pc:docMk/>
            <pc:sldMk cId="2557809423" sldId="4817"/>
            <ac:spMk id="6" creationId="{DC6CDA25-EAAA-E88A-6134-962E50EDF88F}"/>
          </ac:spMkLst>
        </pc:spChg>
        <pc:spChg chg="add mod">
          <ac:chgData name="Jing Jie Tan" userId="307da7c36da67b97" providerId="LiveId" clId="{F0D788FD-BE9D-A749-9048-301963827340}" dt="2023-09-17T14:21:58.575" v="1261"/>
          <ac:spMkLst>
            <pc:docMk/>
            <pc:sldMk cId="2557809423" sldId="4817"/>
            <ac:spMk id="9" creationId="{294ACB34-C6A7-D663-9335-E422B77C7252}"/>
          </ac:spMkLst>
        </pc:spChg>
        <pc:spChg chg="add mod">
          <ac:chgData name="Jing Jie Tan" userId="307da7c36da67b97" providerId="LiveId" clId="{F0D788FD-BE9D-A749-9048-301963827340}" dt="2023-09-17T14:21:58.575" v="1261"/>
          <ac:spMkLst>
            <pc:docMk/>
            <pc:sldMk cId="2557809423" sldId="4817"/>
            <ac:spMk id="11" creationId="{E8F141F2-6573-B818-2D5D-DE6E005736D7}"/>
          </ac:spMkLst>
        </pc:spChg>
        <pc:picChg chg="del mod">
          <ac:chgData name="Jing Jie Tan" userId="307da7c36da67b97" providerId="LiveId" clId="{F0D788FD-BE9D-A749-9048-301963827340}" dt="2023-09-17T14:21:58.042" v="1260" actId="478"/>
          <ac:picMkLst>
            <pc:docMk/>
            <pc:sldMk cId="2557809423" sldId="4817"/>
            <ac:picMk id="2" creationId="{E42346D9-01C9-6447-E8F0-AFD9FCBAD90C}"/>
          </ac:picMkLst>
        </pc:picChg>
        <pc:picChg chg="add del mod">
          <ac:chgData name="Jing Jie Tan" userId="307da7c36da67b97" providerId="LiveId" clId="{F0D788FD-BE9D-A749-9048-301963827340}" dt="2023-09-17T14:21:58.042" v="1260" actId="478"/>
          <ac:picMkLst>
            <pc:docMk/>
            <pc:sldMk cId="2557809423" sldId="4817"/>
            <ac:picMk id="3" creationId="{D80EAD22-E3AD-DE3E-DB76-D1C577C2C45C}"/>
          </ac:picMkLst>
        </pc:picChg>
        <pc:picChg chg="add mod">
          <ac:chgData name="Jing Jie Tan" userId="307da7c36da67b97" providerId="LiveId" clId="{F0D788FD-BE9D-A749-9048-301963827340}" dt="2023-09-17T14:21:58.575" v="1261"/>
          <ac:picMkLst>
            <pc:docMk/>
            <pc:sldMk cId="2557809423" sldId="4817"/>
            <ac:picMk id="5" creationId="{F3D93C73-E4B6-D15E-A776-AB88D95DB5A0}"/>
          </ac:picMkLst>
        </pc:picChg>
        <pc:picChg chg="del mod">
          <ac:chgData name="Jing Jie Tan" userId="307da7c36da67b97" providerId="LiveId" clId="{F0D788FD-BE9D-A749-9048-301963827340}" dt="2023-09-17T14:21:58.042" v="1260" actId="478"/>
          <ac:picMkLst>
            <pc:docMk/>
            <pc:sldMk cId="2557809423" sldId="4817"/>
            <ac:picMk id="7" creationId="{649322FA-3F30-BFC8-689A-857A76BCA2B2}"/>
          </ac:picMkLst>
        </pc:picChg>
        <pc:picChg chg="add mod">
          <ac:chgData name="Jing Jie Tan" userId="307da7c36da67b97" providerId="LiveId" clId="{F0D788FD-BE9D-A749-9048-301963827340}" dt="2023-09-17T14:21:58.575" v="1261"/>
          <ac:picMkLst>
            <pc:docMk/>
            <pc:sldMk cId="2557809423" sldId="4817"/>
            <ac:picMk id="8" creationId="{61CE4EB1-4E3C-D6A9-1BFF-42E4F7B1BEF0}"/>
          </ac:picMkLst>
        </pc:picChg>
        <pc:picChg chg="add mod">
          <ac:chgData name="Jing Jie Tan" userId="307da7c36da67b97" providerId="LiveId" clId="{F0D788FD-BE9D-A749-9048-301963827340}" dt="2023-09-17T14:21:58.575" v="1261"/>
          <ac:picMkLst>
            <pc:docMk/>
            <pc:sldMk cId="2557809423" sldId="4817"/>
            <ac:picMk id="12" creationId="{6D8C6A85-FB6F-87B5-7706-3B554A48A0AF}"/>
          </ac:picMkLst>
        </pc:picChg>
        <pc:picChg chg="add mod">
          <ac:chgData name="Jing Jie Tan" userId="307da7c36da67b97" providerId="LiveId" clId="{F0D788FD-BE9D-A749-9048-301963827340}" dt="2023-09-17T14:21:58.575" v="1261"/>
          <ac:picMkLst>
            <pc:docMk/>
            <pc:sldMk cId="2557809423" sldId="4817"/>
            <ac:picMk id="13" creationId="{C0132105-1AAE-CA3D-FEC5-81F00DEBAD6C}"/>
          </ac:picMkLst>
        </pc:picChg>
        <pc:picChg chg="add mod">
          <ac:chgData name="Jing Jie Tan" userId="307da7c36da67b97" providerId="LiveId" clId="{F0D788FD-BE9D-A749-9048-301963827340}" dt="2023-09-17T14:21:58.575" v="1261"/>
          <ac:picMkLst>
            <pc:docMk/>
            <pc:sldMk cId="2557809423" sldId="4817"/>
            <ac:picMk id="14" creationId="{8A98DF1B-103D-33CE-0F56-DBB9BD4C1CA4}"/>
          </ac:picMkLst>
        </pc:picChg>
        <pc:picChg chg="add del mod">
          <ac:chgData name="Jing Jie Tan" userId="307da7c36da67b97" providerId="LiveId" clId="{F0D788FD-BE9D-A749-9048-301963827340}" dt="2023-09-17T14:21:58.042" v="1260" actId="478"/>
          <ac:picMkLst>
            <pc:docMk/>
            <pc:sldMk cId="2557809423" sldId="4817"/>
            <ac:picMk id="1026" creationId="{074B9088-1F42-E427-9D9E-628860E5A033}"/>
          </ac:picMkLst>
        </pc:picChg>
      </pc:sldChg>
      <pc:sldChg chg="addSp delSp modSp mod">
        <pc:chgData name="Jing Jie Tan" userId="307da7c36da67b97" providerId="LiveId" clId="{F0D788FD-BE9D-A749-9048-301963827340}" dt="2023-09-17T14:31:34.551" v="1599"/>
        <pc:sldMkLst>
          <pc:docMk/>
          <pc:sldMk cId="0" sldId="4818"/>
        </pc:sldMkLst>
        <pc:spChg chg="add del mod">
          <ac:chgData name="Jing Jie Tan" userId="307da7c36da67b97" providerId="LiveId" clId="{F0D788FD-BE9D-A749-9048-301963827340}" dt="2023-09-17T14:31:34.291" v="1598" actId="478"/>
          <ac:spMkLst>
            <pc:docMk/>
            <pc:sldMk cId="0" sldId="4818"/>
            <ac:spMk id="6" creationId="{F1E266CC-3811-7A94-F2D7-3997AA2FB081}"/>
          </ac:spMkLst>
        </pc:spChg>
        <pc:spChg chg="add del mod">
          <ac:chgData name="Jing Jie Tan" userId="307da7c36da67b97" providerId="LiveId" clId="{F0D788FD-BE9D-A749-9048-301963827340}" dt="2023-09-17T14:31:34.291" v="1598" actId="478"/>
          <ac:spMkLst>
            <pc:docMk/>
            <pc:sldMk cId="0" sldId="4818"/>
            <ac:spMk id="8" creationId="{0608AFE3-05B3-910B-135F-C93D8DC68254}"/>
          </ac:spMkLst>
        </pc:spChg>
        <pc:spChg chg="add mod">
          <ac:chgData name="Jing Jie Tan" userId="307da7c36da67b97" providerId="LiveId" clId="{F0D788FD-BE9D-A749-9048-301963827340}" dt="2023-09-17T14:31:34.551" v="1599"/>
          <ac:spMkLst>
            <pc:docMk/>
            <pc:sldMk cId="0" sldId="4818"/>
            <ac:spMk id="13" creationId="{E0C451E9-CE20-ACE3-E6C9-4C2003694253}"/>
          </ac:spMkLst>
        </pc:spChg>
        <pc:spChg chg="add mod">
          <ac:chgData name="Jing Jie Tan" userId="307da7c36da67b97" providerId="LiveId" clId="{F0D788FD-BE9D-A749-9048-301963827340}" dt="2023-09-17T14:31:34.551" v="1599"/>
          <ac:spMkLst>
            <pc:docMk/>
            <pc:sldMk cId="0" sldId="4818"/>
            <ac:spMk id="14" creationId="{8923DB78-BE51-36D3-C889-FD713F4ED887}"/>
          </ac:spMkLst>
        </pc:spChg>
        <pc:picChg chg="del">
          <ac:chgData name="Jing Jie Tan" userId="307da7c36da67b97" providerId="LiveId" clId="{F0D788FD-BE9D-A749-9048-301963827340}" dt="2023-09-17T13:31:41.624" v="320" actId="478"/>
          <ac:picMkLst>
            <pc:docMk/>
            <pc:sldMk cId="0" sldId="4818"/>
            <ac:picMk id="2" creationId="{A3D26856-57B2-3F29-8AC5-5092E2B57DED}"/>
          </ac:picMkLst>
        </pc:picChg>
        <pc:picChg chg="add del mod">
          <ac:chgData name="Jing Jie Tan" userId="307da7c36da67b97" providerId="LiveId" clId="{F0D788FD-BE9D-A749-9048-301963827340}" dt="2023-09-17T14:31:34.291" v="1598" actId="478"/>
          <ac:picMkLst>
            <pc:docMk/>
            <pc:sldMk cId="0" sldId="4818"/>
            <ac:picMk id="4" creationId="{E6A30F3B-9F2A-53AA-6BAD-932FA9107F47}"/>
          </ac:picMkLst>
        </pc:picChg>
        <pc:picChg chg="add del mod">
          <ac:chgData name="Jing Jie Tan" userId="307da7c36da67b97" providerId="LiveId" clId="{F0D788FD-BE9D-A749-9048-301963827340}" dt="2023-09-17T14:31:34.291" v="1598" actId="478"/>
          <ac:picMkLst>
            <pc:docMk/>
            <pc:sldMk cId="0" sldId="4818"/>
            <ac:picMk id="5" creationId="{CEB05A68-9CF2-2D3E-B47F-65455627CA58}"/>
          </ac:picMkLst>
        </pc:picChg>
        <pc:picChg chg="add del mod">
          <ac:chgData name="Jing Jie Tan" userId="307da7c36da67b97" providerId="LiveId" clId="{F0D788FD-BE9D-A749-9048-301963827340}" dt="2023-09-17T14:31:34.291" v="1598" actId="478"/>
          <ac:picMkLst>
            <pc:docMk/>
            <pc:sldMk cId="0" sldId="4818"/>
            <ac:picMk id="9" creationId="{0DF5CFAB-E9D7-746B-D98B-77C86C8C5697}"/>
          </ac:picMkLst>
        </pc:picChg>
        <pc:picChg chg="add del mod">
          <ac:chgData name="Jing Jie Tan" userId="307da7c36da67b97" providerId="LiveId" clId="{F0D788FD-BE9D-A749-9048-301963827340}" dt="2023-09-17T14:31:34.291" v="1598" actId="478"/>
          <ac:picMkLst>
            <pc:docMk/>
            <pc:sldMk cId="0" sldId="4818"/>
            <ac:picMk id="10" creationId="{5561D5C9-8656-4287-96AB-1A5ED41DA34E}"/>
          </ac:picMkLst>
        </pc:picChg>
        <pc:picChg chg="add mod">
          <ac:chgData name="Jing Jie Tan" userId="307da7c36da67b97" providerId="LiveId" clId="{F0D788FD-BE9D-A749-9048-301963827340}" dt="2023-09-17T14:31:34.551" v="1599"/>
          <ac:picMkLst>
            <pc:docMk/>
            <pc:sldMk cId="0" sldId="4818"/>
            <ac:picMk id="11" creationId="{A9C184EE-E8EE-5D5D-3B53-EE40561BC27C}"/>
          </ac:picMkLst>
        </pc:picChg>
        <pc:picChg chg="add mod">
          <ac:chgData name="Jing Jie Tan" userId="307da7c36da67b97" providerId="LiveId" clId="{F0D788FD-BE9D-A749-9048-301963827340}" dt="2023-09-17T14:31:34.551" v="1599"/>
          <ac:picMkLst>
            <pc:docMk/>
            <pc:sldMk cId="0" sldId="4818"/>
            <ac:picMk id="12" creationId="{10D78252-3B0E-947E-1FA7-52F583D98849}"/>
          </ac:picMkLst>
        </pc:picChg>
        <pc:picChg chg="add mod">
          <ac:chgData name="Jing Jie Tan" userId="307da7c36da67b97" providerId="LiveId" clId="{F0D788FD-BE9D-A749-9048-301963827340}" dt="2023-09-17T14:31:34.551" v="1599"/>
          <ac:picMkLst>
            <pc:docMk/>
            <pc:sldMk cId="0" sldId="4818"/>
            <ac:picMk id="15" creationId="{875D4CAA-6E6A-01C1-406C-954A58B9CE16}"/>
          </ac:picMkLst>
        </pc:picChg>
        <pc:picChg chg="add mod">
          <ac:chgData name="Jing Jie Tan" userId="307da7c36da67b97" providerId="LiveId" clId="{F0D788FD-BE9D-A749-9048-301963827340}" dt="2023-09-17T14:31:34.551" v="1599"/>
          <ac:picMkLst>
            <pc:docMk/>
            <pc:sldMk cId="0" sldId="4818"/>
            <ac:picMk id="16" creationId="{15D4F8A2-B23C-585F-CB78-55A5B805F7BE}"/>
          </ac:picMkLst>
        </pc:picChg>
        <pc:picChg chg="add mod">
          <ac:chgData name="Jing Jie Tan" userId="307da7c36da67b97" providerId="LiveId" clId="{F0D788FD-BE9D-A749-9048-301963827340}" dt="2023-09-17T14:31:34.551" v="1599"/>
          <ac:picMkLst>
            <pc:docMk/>
            <pc:sldMk cId="0" sldId="4818"/>
            <ac:picMk id="17" creationId="{A0579FB0-F0D2-D4D9-978F-298988A3E0B9}"/>
          </ac:picMkLst>
        </pc:picChg>
      </pc:sldChg>
      <pc:sldChg chg="addSp delSp modSp mod">
        <pc:chgData name="Jing Jie Tan" userId="307da7c36da67b97" providerId="LiveId" clId="{F0D788FD-BE9D-A749-9048-301963827340}" dt="2023-09-17T14:31:47.744" v="1605" actId="14100"/>
        <pc:sldMkLst>
          <pc:docMk/>
          <pc:sldMk cId="0" sldId="4819"/>
        </pc:sldMkLst>
        <pc:spChg chg="mod">
          <ac:chgData name="Jing Jie Tan" userId="307da7c36da67b97" providerId="LiveId" clId="{F0D788FD-BE9D-A749-9048-301963827340}" dt="2023-09-17T14:31:47.744" v="1605" actId="14100"/>
          <ac:spMkLst>
            <pc:docMk/>
            <pc:sldMk cId="0" sldId="4819"/>
            <ac:spMk id="5" creationId="{DAC5EFD0-7FA8-511D-B84A-DC590C0C881A}"/>
          </ac:spMkLst>
        </pc:spChg>
        <pc:spChg chg="add del mod">
          <ac:chgData name="Jing Jie Tan" userId="307da7c36da67b97" providerId="LiveId" clId="{F0D788FD-BE9D-A749-9048-301963827340}" dt="2023-09-17T14:31:45.080" v="1603" actId="478"/>
          <ac:spMkLst>
            <pc:docMk/>
            <pc:sldMk cId="0" sldId="4819"/>
            <ac:spMk id="8" creationId="{101C0C97-1178-62FB-7B0D-C65A4CA47558}"/>
          </ac:spMkLst>
        </pc:spChg>
        <pc:spChg chg="add del mod">
          <ac:chgData name="Jing Jie Tan" userId="307da7c36da67b97" providerId="LiveId" clId="{F0D788FD-BE9D-A749-9048-301963827340}" dt="2023-09-17T14:31:45.080" v="1603" actId="478"/>
          <ac:spMkLst>
            <pc:docMk/>
            <pc:sldMk cId="0" sldId="4819"/>
            <ac:spMk id="10" creationId="{DDF8FAE0-6929-FA18-EBE8-AD56FA74F298}"/>
          </ac:spMkLst>
        </pc:spChg>
        <pc:spChg chg="add mod">
          <ac:chgData name="Jing Jie Tan" userId="307da7c36da67b97" providerId="LiveId" clId="{F0D788FD-BE9D-A749-9048-301963827340}" dt="2023-09-17T14:31:45.324" v="1604"/>
          <ac:spMkLst>
            <pc:docMk/>
            <pc:sldMk cId="0" sldId="4819"/>
            <ac:spMk id="15" creationId="{CA59ED93-95A4-CB6B-52E0-39701463BF05}"/>
          </ac:spMkLst>
        </pc:spChg>
        <pc:spChg chg="add mod">
          <ac:chgData name="Jing Jie Tan" userId="307da7c36da67b97" providerId="LiveId" clId="{F0D788FD-BE9D-A749-9048-301963827340}" dt="2023-09-17T14:31:45.324" v="1604"/>
          <ac:spMkLst>
            <pc:docMk/>
            <pc:sldMk cId="0" sldId="4819"/>
            <ac:spMk id="16" creationId="{C083B187-33BF-462B-CF24-55BFEE84073E}"/>
          </ac:spMkLst>
        </pc:spChg>
        <pc:picChg chg="add del mod">
          <ac:chgData name="Jing Jie Tan" userId="307da7c36da67b97" providerId="LiveId" clId="{F0D788FD-BE9D-A749-9048-301963827340}" dt="2023-09-17T14:31:45.080" v="1603" actId="478"/>
          <ac:picMkLst>
            <pc:docMk/>
            <pc:sldMk cId="0" sldId="4819"/>
            <ac:picMk id="2" creationId="{002CE5FE-AFC5-E568-1BB0-C27720F16106}"/>
          </ac:picMkLst>
        </pc:picChg>
        <pc:picChg chg="del">
          <ac:chgData name="Jing Jie Tan" userId="307da7c36da67b97" providerId="LiveId" clId="{F0D788FD-BE9D-A749-9048-301963827340}" dt="2023-09-17T13:31:18.808" v="315" actId="478"/>
          <ac:picMkLst>
            <pc:docMk/>
            <pc:sldMk cId="0" sldId="4819"/>
            <ac:picMk id="3" creationId="{A5D9B229-DF6D-5F7E-9717-3A6CBACFF35D}"/>
          </ac:picMkLst>
        </pc:picChg>
        <pc:picChg chg="add del mod">
          <ac:chgData name="Jing Jie Tan" userId="307da7c36da67b97" providerId="LiveId" clId="{F0D788FD-BE9D-A749-9048-301963827340}" dt="2023-09-17T14:31:45.080" v="1603" actId="478"/>
          <ac:picMkLst>
            <pc:docMk/>
            <pc:sldMk cId="0" sldId="4819"/>
            <ac:picMk id="4" creationId="{40736AB5-EEA1-6E53-A87E-0A7C2D1AB085}"/>
          </ac:picMkLst>
        </pc:picChg>
        <pc:picChg chg="add del mod">
          <ac:chgData name="Jing Jie Tan" userId="307da7c36da67b97" providerId="LiveId" clId="{F0D788FD-BE9D-A749-9048-301963827340}" dt="2023-09-17T14:31:45.080" v="1603" actId="478"/>
          <ac:picMkLst>
            <pc:docMk/>
            <pc:sldMk cId="0" sldId="4819"/>
            <ac:picMk id="11" creationId="{C5D6A02C-7287-1595-2E22-7C5EA24DF397}"/>
          </ac:picMkLst>
        </pc:picChg>
        <pc:picChg chg="add del mod">
          <ac:chgData name="Jing Jie Tan" userId="307da7c36da67b97" providerId="LiveId" clId="{F0D788FD-BE9D-A749-9048-301963827340}" dt="2023-09-17T14:31:45.080" v="1603" actId="478"/>
          <ac:picMkLst>
            <pc:docMk/>
            <pc:sldMk cId="0" sldId="4819"/>
            <ac:picMk id="12" creationId="{0FE7F624-5E9B-04E1-DCE4-D23AAA3FC6CB}"/>
          </ac:picMkLst>
        </pc:picChg>
        <pc:picChg chg="add mod">
          <ac:chgData name="Jing Jie Tan" userId="307da7c36da67b97" providerId="LiveId" clId="{F0D788FD-BE9D-A749-9048-301963827340}" dt="2023-09-17T14:31:45.324" v="1604"/>
          <ac:picMkLst>
            <pc:docMk/>
            <pc:sldMk cId="0" sldId="4819"/>
            <ac:picMk id="13" creationId="{B722C78B-CE8D-BE7E-7D6D-3C3359815467}"/>
          </ac:picMkLst>
        </pc:picChg>
        <pc:picChg chg="add mod">
          <ac:chgData name="Jing Jie Tan" userId="307da7c36da67b97" providerId="LiveId" clId="{F0D788FD-BE9D-A749-9048-301963827340}" dt="2023-09-17T14:31:45.324" v="1604"/>
          <ac:picMkLst>
            <pc:docMk/>
            <pc:sldMk cId="0" sldId="4819"/>
            <ac:picMk id="14" creationId="{997C9575-8B37-C3F7-5EA0-614B63F173E5}"/>
          </ac:picMkLst>
        </pc:picChg>
        <pc:picChg chg="add mod">
          <ac:chgData name="Jing Jie Tan" userId="307da7c36da67b97" providerId="LiveId" clId="{F0D788FD-BE9D-A749-9048-301963827340}" dt="2023-09-17T14:31:45.324" v="1604"/>
          <ac:picMkLst>
            <pc:docMk/>
            <pc:sldMk cId="0" sldId="4819"/>
            <ac:picMk id="17" creationId="{99E9DDB7-A7C3-605C-CE30-4E4969C63F91}"/>
          </ac:picMkLst>
        </pc:picChg>
        <pc:picChg chg="add mod">
          <ac:chgData name="Jing Jie Tan" userId="307da7c36da67b97" providerId="LiveId" clId="{F0D788FD-BE9D-A749-9048-301963827340}" dt="2023-09-17T14:31:45.324" v="1604"/>
          <ac:picMkLst>
            <pc:docMk/>
            <pc:sldMk cId="0" sldId="4819"/>
            <ac:picMk id="18" creationId="{9C348E25-AFF2-C21C-BC9E-FB1C890B0718}"/>
          </ac:picMkLst>
        </pc:picChg>
        <pc:picChg chg="add mod">
          <ac:chgData name="Jing Jie Tan" userId="307da7c36da67b97" providerId="LiveId" clId="{F0D788FD-BE9D-A749-9048-301963827340}" dt="2023-09-17T14:31:45.324" v="1604"/>
          <ac:picMkLst>
            <pc:docMk/>
            <pc:sldMk cId="0" sldId="4819"/>
            <ac:picMk id="19" creationId="{0DE1A78F-2B5D-7945-5C1D-1EBFC28D4A10}"/>
          </ac:picMkLst>
        </pc:picChg>
      </pc:sldChg>
      <pc:sldChg chg="addSp delSp modSp mod">
        <pc:chgData name="Jing Jie Tan" userId="307da7c36da67b97" providerId="LiveId" clId="{F0D788FD-BE9D-A749-9048-301963827340}" dt="2023-09-17T14:31:31.038" v="1597"/>
        <pc:sldMkLst>
          <pc:docMk/>
          <pc:sldMk cId="0" sldId="4820"/>
        </pc:sldMkLst>
        <pc:spChg chg="mod">
          <ac:chgData name="Jing Jie Tan" userId="307da7c36da67b97" providerId="LiveId" clId="{F0D788FD-BE9D-A749-9048-301963827340}" dt="2023-09-17T14:31:27.370" v="1595" actId="14100"/>
          <ac:spMkLst>
            <pc:docMk/>
            <pc:sldMk cId="0" sldId="4820"/>
            <ac:spMk id="3" creationId="{1B129FCD-BBFF-4405-7BFC-93A7CF8B5F21}"/>
          </ac:spMkLst>
        </pc:spChg>
        <pc:spChg chg="add del mod">
          <ac:chgData name="Jing Jie Tan" userId="307da7c36da67b97" providerId="LiveId" clId="{F0D788FD-BE9D-A749-9048-301963827340}" dt="2023-09-17T14:31:30.781" v="1596" actId="478"/>
          <ac:spMkLst>
            <pc:docMk/>
            <pc:sldMk cId="0" sldId="4820"/>
            <ac:spMk id="6" creationId="{91D4B883-0536-706E-CBBB-F2248E3FB3E5}"/>
          </ac:spMkLst>
        </pc:spChg>
        <pc:spChg chg="add del mod">
          <ac:chgData name="Jing Jie Tan" userId="307da7c36da67b97" providerId="LiveId" clId="{F0D788FD-BE9D-A749-9048-301963827340}" dt="2023-09-17T14:31:30.781" v="1596" actId="478"/>
          <ac:spMkLst>
            <pc:docMk/>
            <pc:sldMk cId="0" sldId="4820"/>
            <ac:spMk id="8" creationId="{F1107E63-334F-EAA2-3AF8-669E43B98FBC}"/>
          </ac:spMkLst>
        </pc:spChg>
        <pc:spChg chg="add mod">
          <ac:chgData name="Jing Jie Tan" userId="307da7c36da67b97" providerId="LiveId" clId="{F0D788FD-BE9D-A749-9048-301963827340}" dt="2023-09-17T14:31:31.038" v="1597"/>
          <ac:spMkLst>
            <pc:docMk/>
            <pc:sldMk cId="0" sldId="4820"/>
            <ac:spMk id="13" creationId="{83BB2808-696D-9C8D-A712-4F01AA44B93B}"/>
          </ac:spMkLst>
        </pc:spChg>
        <pc:spChg chg="add mod">
          <ac:chgData name="Jing Jie Tan" userId="307da7c36da67b97" providerId="LiveId" clId="{F0D788FD-BE9D-A749-9048-301963827340}" dt="2023-09-17T14:31:31.038" v="1597"/>
          <ac:spMkLst>
            <pc:docMk/>
            <pc:sldMk cId="0" sldId="4820"/>
            <ac:spMk id="14" creationId="{821DD567-B0C1-8ED5-57FD-08747C770949}"/>
          </ac:spMkLst>
        </pc:spChg>
        <pc:picChg chg="del">
          <ac:chgData name="Jing Jie Tan" userId="307da7c36da67b97" providerId="LiveId" clId="{F0D788FD-BE9D-A749-9048-301963827340}" dt="2023-09-17T13:31:45.079" v="322" actId="478"/>
          <ac:picMkLst>
            <pc:docMk/>
            <pc:sldMk cId="0" sldId="4820"/>
            <ac:picMk id="2" creationId="{FBC42E6A-9126-9C19-1E00-3991FBC1D05F}"/>
          </ac:picMkLst>
        </pc:picChg>
        <pc:picChg chg="add del mod">
          <ac:chgData name="Jing Jie Tan" userId="307da7c36da67b97" providerId="LiveId" clId="{F0D788FD-BE9D-A749-9048-301963827340}" dt="2023-09-17T14:31:30.781" v="1596" actId="478"/>
          <ac:picMkLst>
            <pc:docMk/>
            <pc:sldMk cId="0" sldId="4820"/>
            <ac:picMk id="4" creationId="{498A875F-9A76-416B-A80F-EDD9B349757D}"/>
          </ac:picMkLst>
        </pc:picChg>
        <pc:picChg chg="add del mod">
          <ac:chgData name="Jing Jie Tan" userId="307da7c36da67b97" providerId="LiveId" clId="{F0D788FD-BE9D-A749-9048-301963827340}" dt="2023-09-17T14:31:30.781" v="1596" actId="478"/>
          <ac:picMkLst>
            <pc:docMk/>
            <pc:sldMk cId="0" sldId="4820"/>
            <ac:picMk id="5" creationId="{07E0D478-7F51-3570-3458-C748F094FF07}"/>
          </ac:picMkLst>
        </pc:picChg>
        <pc:picChg chg="add del mod">
          <ac:chgData name="Jing Jie Tan" userId="307da7c36da67b97" providerId="LiveId" clId="{F0D788FD-BE9D-A749-9048-301963827340}" dt="2023-09-17T14:31:30.781" v="1596" actId="478"/>
          <ac:picMkLst>
            <pc:docMk/>
            <pc:sldMk cId="0" sldId="4820"/>
            <ac:picMk id="9" creationId="{AA3B82AE-5843-0FE2-DF06-707428495E26}"/>
          </ac:picMkLst>
        </pc:picChg>
        <pc:picChg chg="add del mod">
          <ac:chgData name="Jing Jie Tan" userId="307da7c36da67b97" providerId="LiveId" clId="{F0D788FD-BE9D-A749-9048-301963827340}" dt="2023-09-17T14:31:30.781" v="1596" actId="478"/>
          <ac:picMkLst>
            <pc:docMk/>
            <pc:sldMk cId="0" sldId="4820"/>
            <ac:picMk id="10" creationId="{A334B7A3-BED5-17C6-A418-80A8B65F137B}"/>
          </ac:picMkLst>
        </pc:picChg>
        <pc:picChg chg="add mod">
          <ac:chgData name="Jing Jie Tan" userId="307da7c36da67b97" providerId="LiveId" clId="{F0D788FD-BE9D-A749-9048-301963827340}" dt="2023-09-17T14:31:31.038" v="1597"/>
          <ac:picMkLst>
            <pc:docMk/>
            <pc:sldMk cId="0" sldId="4820"/>
            <ac:picMk id="11" creationId="{6CF9C4CF-15A2-2845-0557-3100D9A149A0}"/>
          </ac:picMkLst>
        </pc:picChg>
        <pc:picChg chg="add mod">
          <ac:chgData name="Jing Jie Tan" userId="307da7c36da67b97" providerId="LiveId" clId="{F0D788FD-BE9D-A749-9048-301963827340}" dt="2023-09-17T14:31:31.038" v="1597"/>
          <ac:picMkLst>
            <pc:docMk/>
            <pc:sldMk cId="0" sldId="4820"/>
            <ac:picMk id="12" creationId="{745CFB05-A958-F9A2-B138-E0CE181E80D8}"/>
          </ac:picMkLst>
        </pc:picChg>
        <pc:picChg chg="add mod">
          <ac:chgData name="Jing Jie Tan" userId="307da7c36da67b97" providerId="LiveId" clId="{F0D788FD-BE9D-A749-9048-301963827340}" dt="2023-09-17T14:31:31.038" v="1597"/>
          <ac:picMkLst>
            <pc:docMk/>
            <pc:sldMk cId="0" sldId="4820"/>
            <ac:picMk id="15" creationId="{C3650C9F-878B-E82D-C74D-EE2ED0E65F11}"/>
          </ac:picMkLst>
        </pc:picChg>
        <pc:picChg chg="add mod">
          <ac:chgData name="Jing Jie Tan" userId="307da7c36da67b97" providerId="LiveId" clId="{F0D788FD-BE9D-A749-9048-301963827340}" dt="2023-09-17T14:31:31.038" v="1597"/>
          <ac:picMkLst>
            <pc:docMk/>
            <pc:sldMk cId="0" sldId="4820"/>
            <ac:picMk id="16" creationId="{D31870B0-1C22-8911-85EF-CF2ECF1EE1C8}"/>
          </ac:picMkLst>
        </pc:picChg>
        <pc:picChg chg="add mod">
          <ac:chgData name="Jing Jie Tan" userId="307da7c36da67b97" providerId="LiveId" clId="{F0D788FD-BE9D-A749-9048-301963827340}" dt="2023-09-17T14:31:31.038" v="1597"/>
          <ac:picMkLst>
            <pc:docMk/>
            <pc:sldMk cId="0" sldId="4820"/>
            <ac:picMk id="17" creationId="{9D6B7B63-FC2B-24D3-7713-C3C727C389E7}"/>
          </ac:picMkLst>
        </pc:picChg>
      </pc:sldChg>
      <pc:sldChg chg="addSp delSp modSp mod">
        <pc:chgData name="Jing Jie Tan" userId="307da7c36da67b97" providerId="LiveId" clId="{F0D788FD-BE9D-A749-9048-301963827340}" dt="2023-09-17T14:31:41.478" v="1602"/>
        <pc:sldMkLst>
          <pc:docMk/>
          <pc:sldMk cId="0" sldId="4821"/>
        </pc:sldMkLst>
        <pc:spChg chg="mod">
          <ac:chgData name="Jing Jie Tan" userId="307da7c36da67b97" providerId="LiveId" clId="{F0D788FD-BE9D-A749-9048-301963827340}" dt="2023-09-17T14:31:39.303" v="1600" actId="14100"/>
          <ac:spMkLst>
            <pc:docMk/>
            <pc:sldMk cId="0" sldId="4821"/>
            <ac:spMk id="3" creationId="{3B002E37-219B-3407-97FB-A8DC2EEEBAA7}"/>
          </ac:spMkLst>
        </pc:spChg>
        <pc:spChg chg="add del mod">
          <ac:chgData name="Jing Jie Tan" userId="307da7c36da67b97" providerId="LiveId" clId="{F0D788FD-BE9D-A749-9048-301963827340}" dt="2023-09-17T14:31:41.125" v="1601" actId="478"/>
          <ac:spMkLst>
            <pc:docMk/>
            <pc:sldMk cId="0" sldId="4821"/>
            <ac:spMk id="6" creationId="{7804A584-155F-6E0D-EBC0-37EB60134460}"/>
          </ac:spMkLst>
        </pc:spChg>
        <pc:spChg chg="add del mod">
          <ac:chgData name="Jing Jie Tan" userId="307da7c36da67b97" providerId="LiveId" clId="{F0D788FD-BE9D-A749-9048-301963827340}" dt="2023-09-17T14:31:41.125" v="1601" actId="478"/>
          <ac:spMkLst>
            <pc:docMk/>
            <pc:sldMk cId="0" sldId="4821"/>
            <ac:spMk id="8" creationId="{B96833C9-EDE1-026F-2576-1369840822EA}"/>
          </ac:spMkLst>
        </pc:spChg>
        <pc:spChg chg="add mod">
          <ac:chgData name="Jing Jie Tan" userId="307da7c36da67b97" providerId="LiveId" clId="{F0D788FD-BE9D-A749-9048-301963827340}" dt="2023-09-17T14:31:41.478" v="1602"/>
          <ac:spMkLst>
            <pc:docMk/>
            <pc:sldMk cId="0" sldId="4821"/>
            <ac:spMk id="13" creationId="{1FB9FD14-E202-3DF0-56DD-3A7A3EA8C0EF}"/>
          </ac:spMkLst>
        </pc:spChg>
        <pc:spChg chg="add mod">
          <ac:chgData name="Jing Jie Tan" userId="307da7c36da67b97" providerId="LiveId" clId="{F0D788FD-BE9D-A749-9048-301963827340}" dt="2023-09-17T14:31:41.478" v="1602"/>
          <ac:spMkLst>
            <pc:docMk/>
            <pc:sldMk cId="0" sldId="4821"/>
            <ac:spMk id="14" creationId="{8954C036-C210-E386-D35C-11CEF9A6E9F4}"/>
          </ac:spMkLst>
        </pc:spChg>
        <pc:picChg chg="add del mod">
          <ac:chgData name="Jing Jie Tan" userId="307da7c36da67b97" providerId="LiveId" clId="{F0D788FD-BE9D-A749-9048-301963827340}" dt="2023-09-17T14:31:41.125" v="1601" actId="478"/>
          <ac:picMkLst>
            <pc:docMk/>
            <pc:sldMk cId="0" sldId="4821"/>
            <ac:picMk id="2" creationId="{7FDE98D8-DAFB-3BB7-85A4-F0E1368C3816}"/>
          </ac:picMkLst>
        </pc:picChg>
        <pc:picChg chg="del">
          <ac:chgData name="Jing Jie Tan" userId="307da7c36da67b97" providerId="LiveId" clId="{F0D788FD-BE9D-A749-9048-301963827340}" dt="2023-09-17T13:31:28.625" v="318" actId="478"/>
          <ac:picMkLst>
            <pc:docMk/>
            <pc:sldMk cId="0" sldId="4821"/>
            <ac:picMk id="4" creationId="{3C030BCA-E102-A3A5-26CF-C377A51268DC}"/>
          </ac:picMkLst>
        </pc:picChg>
        <pc:picChg chg="add del mod">
          <ac:chgData name="Jing Jie Tan" userId="307da7c36da67b97" providerId="LiveId" clId="{F0D788FD-BE9D-A749-9048-301963827340}" dt="2023-09-17T14:31:41.125" v="1601" actId="478"/>
          <ac:picMkLst>
            <pc:docMk/>
            <pc:sldMk cId="0" sldId="4821"/>
            <ac:picMk id="5" creationId="{83DC6575-48B8-E5C2-1A47-097DDE94D9B9}"/>
          </ac:picMkLst>
        </pc:picChg>
        <pc:picChg chg="add del mod">
          <ac:chgData name="Jing Jie Tan" userId="307da7c36da67b97" providerId="LiveId" clId="{F0D788FD-BE9D-A749-9048-301963827340}" dt="2023-09-17T14:31:41.125" v="1601" actId="478"/>
          <ac:picMkLst>
            <pc:docMk/>
            <pc:sldMk cId="0" sldId="4821"/>
            <ac:picMk id="9" creationId="{47F08020-EC05-FA76-1B81-B846318515B4}"/>
          </ac:picMkLst>
        </pc:picChg>
        <pc:picChg chg="add del mod">
          <ac:chgData name="Jing Jie Tan" userId="307da7c36da67b97" providerId="LiveId" clId="{F0D788FD-BE9D-A749-9048-301963827340}" dt="2023-09-17T14:31:41.125" v="1601" actId="478"/>
          <ac:picMkLst>
            <pc:docMk/>
            <pc:sldMk cId="0" sldId="4821"/>
            <ac:picMk id="10" creationId="{502BCE81-F5A7-1D2E-0A17-D169E2587A9B}"/>
          </ac:picMkLst>
        </pc:picChg>
        <pc:picChg chg="add mod">
          <ac:chgData name="Jing Jie Tan" userId="307da7c36da67b97" providerId="LiveId" clId="{F0D788FD-BE9D-A749-9048-301963827340}" dt="2023-09-17T14:31:41.478" v="1602"/>
          <ac:picMkLst>
            <pc:docMk/>
            <pc:sldMk cId="0" sldId="4821"/>
            <ac:picMk id="11" creationId="{B859B6CA-1693-5F49-DFE5-E99CFD20C9F1}"/>
          </ac:picMkLst>
        </pc:picChg>
        <pc:picChg chg="add mod">
          <ac:chgData name="Jing Jie Tan" userId="307da7c36da67b97" providerId="LiveId" clId="{F0D788FD-BE9D-A749-9048-301963827340}" dt="2023-09-17T14:31:41.478" v="1602"/>
          <ac:picMkLst>
            <pc:docMk/>
            <pc:sldMk cId="0" sldId="4821"/>
            <ac:picMk id="12" creationId="{28CF9BA0-2245-C8EE-745D-B17C7A82169F}"/>
          </ac:picMkLst>
        </pc:picChg>
        <pc:picChg chg="add mod">
          <ac:chgData name="Jing Jie Tan" userId="307da7c36da67b97" providerId="LiveId" clId="{F0D788FD-BE9D-A749-9048-301963827340}" dt="2023-09-17T14:31:41.478" v="1602"/>
          <ac:picMkLst>
            <pc:docMk/>
            <pc:sldMk cId="0" sldId="4821"/>
            <ac:picMk id="15" creationId="{44226681-1DFF-3240-37EF-ACE2249ADF8E}"/>
          </ac:picMkLst>
        </pc:picChg>
        <pc:picChg chg="add mod">
          <ac:chgData name="Jing Jie Tan" userId="307da7c36da67b97" providerId="LiveId" clId="{F0D788FD-BE9D-A749-9048-301963827340}" dt="2023-09-17T14:31:41.478" v="1602"/>
          <ac:picMkLst>
            <pc:docMk/>
            <pc:sldMk cId="0" sldId="4821"/>
            <ac:picMk id="16" creationId="{C725A8BF-1420-494C-FAEB-B79CE5F8CEDA}"/>
          </ac:picMkLst>
        </pc:picChg>
        <pc:picChg chg="add mod">
          <ac:chgData name="Jing Jie Tan" userId="307da7c36da67b97" providerId="LiveId" clId="{F0D788FD-BE9D-A749-9048-301963827340}" dt="2023-09-17T14:31:41.478" v="1602"/>
          <ac:picMkLst>
            <pc:docMk/>
            <pc:sldMk cId="0" sldId="4821"/>
            <ac:picMk id="17" creationId="{AACF1ED2-6A40-E814-F425-466E559835B2}"/>
          </ac:picMkLst>
        </pc:picChg>
      </pc:sldChg>
      <pc:sldChg chg="addSp delSp modSp mod">
        <pc:chgData name="Jing Jie Tan" userId="307da7c36da67b97" providerId="LiveId" clId="{F0D788FD-BE9D-A749-9048-301963827340}" dt="2023-09-17T14:31:21.987" v="1594"/>
        <pc:sldMkLst>
          <pc:docMk/>
          <pc:sldMk cId="0" sldId="4822"/>
        </pc:sldMkLst>
        <pc:spChg chg="add del mod">
          <ac:chgData name="Jing Jie Tan" userId="307da7c36da67b97" providerId="LiveId" clId="{F0D788FD-BE9D-A749-9048-301963827340}" dt="2023-09-17T14:31:21.697" v="1593" actId="478"/>
          <ac:spMkLst>
            <pc:docMk/>
            <pc:sldMk cId="0" sldId="4822"/>
            <ac:spMk id="6" creationId="{7D86886D-2C04-C31D-5801-135EFA116FF4}"/>
          </ac:spMkLst>
        </pc:spChg>
        <pc:spChg chg="add del mod">
          <ac:chgData name="Jing Jie Tan" userId="307da7c36da67b97" providerId="LiveId" clId="{F0D788FD-BE9D-A749-9048-301963827340}" dt="2023-09-17T14:31:21.697" v="1593" actId="478"/>
          <ac:spMkLst>
            <pc:docMk/>
            <pc:sldMk cId="0" sldId="4822"/>
            <ac:spMk id="8" creationId="{52E0C48E-D66F-D07D-DFA4-006E5A38134D}"/>
          </ac:spMkLst>
        </pc:spChg>
        <pc:spChg chg="add mod">
          <ac:chgData name="Jing Jie Tan" userId="307da7c36da67b97" providerId="LiveId" clId="{F0D788FD-BE9D-A749-9048-301963827340}" dt="2023-09-17T14:31:21.987" v="1594"/>
          <ac:spMkLst>
            <pc:docMk/>
            <pc:sldMk cId="0" sldId="4822"/>
            <ac:spMk id="13" creationId="{131D5D4D-5246-9CA2-4192-160EBB6DF268}"/>
          </ac:spMkLst>
        </pc:spChg>
        <pc:spChg chg="add mod">
          <ac:chgData name="Jing Jie Tan" userId="307da7c36da67b97" providerId="LiveId" clId="{F0D788FD-BE9D-A749-9048-301963827340}" dt="2023-09-17T14:31:21.987" v="1594"/>
          <ac:spMkLst>
            <pc:docMk/>
            <pc:sldMk cId="0" sldId="4822"/>
            <ac:spMk id="14" creationId="{725C13E3-9560-C74E-0306-BF6EC455F708}"/>
          </ac:spMkLst>
        </pc:spChg>
        <pc:picChg chg="del">
          <ac:chgData name="Jing Jie Tan" userId="307da7c36da67b97" providerId="LiveId" clId="{F0D788FD-BE9D-A749-9048-301963827340}" dt="2023-09-17T13:31:49.725" v="324" actId="478"/>
          <ac:picMkLst>
            <pc:docMk/>
            <pc:sldMk cId="0" sldId="4822"/>
            <ac:picMk id="2" creationId="{5F14D6F5-DCBA-5961-FE55-2BC347C48DEC}"/>
          </ac:picMkLst>
        </pc:picChg>
        <pc:picChg chg="add del mod">
          <ac:chgData name="Jing Jie Tan" userId="307da7c36da67b97" providerId="LiveId" clId="{F0D788FD-BE9D-A749-9048-301963827340}" dt="2023-09-17T14:31:21.697" v="1593" actId="478"/>
          <ac:picMkLst>
            <pc:docMk/>
            <pc:sldMk cId="0" sldId="4822"/>
            <ac:picMk id="4" creationId="{32D30351-3D72-1B1B-E6C9-1F908BC08760}"/>
          </ac:picMkLst>
        </pc:picChg>
        <pc:picChg chg="add del mod">
          <ac:chgData name="Jing Jie Tan" userId="307da7c36da67b97" providerId="LiveId" clId="{F0D788FD-BE9D-A749-9048-301963827340}" dt="2023-09-17T14:31:21.697" v="1593" actId="478"/>
          <ac:picMkLst>
            <pc:docMk/>
            <pc:sldMk cId="0" sldId="4822"/>
            <ac:picMk id="5" creationId="{FD78C2A9-5965-554C-494F-471923572E4E}"/>
          </ac:picMkLst>
        </pc:picChg>
        <pc:picChg chg="add del mod">
          <ac:chgData name="Jing Jie Tan" userId="307da7c36da67b97" providerId="LiveId" clId="{F0D788FD-BE9D-A749-9048-301963827340}" dt="2023-09-17T14:31:21.697" v="1593" actId="478"/>
          <ac:picMkLst>
            <pc:docMk/>
            <pc:sldMk cId="0" sldId="4822"/>
            <ac:picMk id="9" creationId="{71A01D46-27C9-B30A-5A6C-579366FA6E7B}"/>
          </ac:picMkLst>
        </pc:picChg>
        <pc:picChg chg="add del mod">
          <ac:chgData name="Jing Jie Tan" userId="307da7c36da67b97" providerId="LiveId" clId="{F0D788FD-BE9D-A749-9048-301963827340}" dt="2023-09-17T14:31:21.697" v="1593" actId="478"/>
          <ac:picMkLst>
            <pc:docMk/>
            <pc:sldMk cId="0" sldId="4822"/>
            <ac:picMk id="10" creationId="{6113A312-58A2-6B44-6C6E-994952D437B0}"/>
          </ac:picMkLst>
        </pc:picChg>
        <pc:picChg chg="add mod">
          <ac:chgData name="Jing Jie Tan" userId="307da7c36da67b97" providerId="LiveId" clId="{F0D788FD-BE9D-A749-9048-301963827340}" dt="2023-09-17T14:31:21.987" v="1594"/>
          <ac:picMkLst>
            <pc:docMk/>
            <pc:sldMk cId="0" sldId="4822"/>
            <ac:picMk id="11" creationId="{EB4CA8A8-3D22-037F-DC87-6DAFE389B4E2}"/>
          </ac:picMkLst>
        </pc:picChg>
        <pc:picChg chg="add mod">
          <ac:chgData name="Jing Jie Tan" userId="307da7c36da67b97" providerId="LiveId" clId="{F0D788FD-BE9D-A749-9048-301963827340}" dt="2023-09-17T14:31:21.987" v="1594"/>
          <ac:picMkLst>
            <pc:docMk/>
            <pc:sldMk cId="0" sldId="4822"/>
            <ac:picMk id="12" creationId="{DE7E25C6-0B3D-1858-FF9A-875E87767F8F}"/>
          </ac:picMkLst>
        </pc:picChg>
        <pc:picChg chg="add mod">
          <ac:chgData name="Jing Jie Tan" userId="307da7c36da67b97" providerId="LiveId" clId="{F0D788FD-BE9D-A749-9048-301963827340}" dt="2023-09-17T14:31:21.987" v="1594"/>
          <ac:picMkLst>
            <pc:docMk/>
            <pc:sldMk cId="0" sldId="4822"/>
            <ac:picMk id="15" creationId="{739F6532-AFCD-8FAD-7D22-3A419E84F64F}"/>
          </ac:picMkLst>
        </pc:picChg>
        <pc:picChg chg="add mod">
          <ac:chgData name="Jing Jie Tan" userId="307da7c36da67b97" providerId="LiveId" clId="{F0D788FD-BE9D-A749-9048-301963827340}" dt="2023-09-17T14:31:21.987" v="1594"/>
          <ac:picMkLst>
            <pc:docMk/>
            <pc:sldMk cId="0" sldId="4822"/>
            <ac:picMk id="16" creationId="{D720C783-738C-E9D6-A93C-7FE0DD891E7E}"/>
          </ac:picMkLst>
        </pc:picChg>
        <pc:picChg chg="add mod">
          <ac:chgData name="Jing Jie Tan" userId="307da7c36da67b97" providerId="LiveId" clId="{F0D788FD-BE9D-A749-9048-301963827340}" dt="2023-09-17T14:31:21.987" v="1594"/>
          <ac:picMkLst>
            <pc:docMk/>
            <pc:sldMk cId="0" sldId="4822"/>
            <ac:picMk id="17" creationId="{1C56DF97-B6D5-8634-8CC0-E128DFB69B27}"/>
          </ac:picMkLst>
        </pc:picChg>
      </pc:sldChg>
      <pc:sldChg chg="addSp delSp modSp mod">
        <pc:chgData name="Jing Jie Tan" userId="307da7c36da67b97" providerId="LiveId" clId="{F0D788FD-BE9D-A749-9048-301963827340}" dt="2023-09-17T14:31:18.129" v="1592"/>
        <pc:sldMkLst>
          <pc:docMk/>
          <pc:sldMk cId="0" sldId="4823"/>
        </pc:sldMkLst>
        <pc:spChg chg="add del mod">
          <ac:chgData name="Jing Jie Tan" userId="307da7c36da67b97" providerId="LiveId" clId="{F0D788FD-BE9D-A749-9048-301963827340}" dt="2023-09-17T14:31:17.717" v="1591" actId="478"/>
          <ac:spMkLst>
            <pc:docMk/>
            <pc:sldMk cId="0" sldId="4823"/>
            <ac:spMk id="6" creationId="{9E689E88-1C6F-DFFE-D324-AF55446BA5E6}"/>
          </ac:spMkLst>
        </pc:spChg>
        <pc:spChg chg="add del mod">
          <ac:chgData name="Jing Jie Tan" userId="307da7c36da67b97" providerId="LiveId" clId="{F0D788FD-BE9D-A749-9048-301963827340}" dt="2023-09-17T14:31:17.717" v="1591" actId="478"/>
          <ac:spMkLst>
            <pc:docMk/>
            <pc:sldMk cId="0" sldId="4823"/>
            <ac:spMk id="8" creationId="{ADA05D09-8627-7880-38FB-600EABC34E54}"/>
          </ac:spMkLst>
        </pc:spChg>
        <pc:spChg chg="add mod">
          <ac:chgData name="Jing Jie Tan" userId="307da7c36da67b97" providerId="LiveId" clId="{F0D788FD-BE9D-A749-9048-301963827340}" dt="2023-09-17T14:31:18.129" v="1592"/>
          <ac:spMkLst>
            <pc:docMk/>
            <pc:sldMk cId="0" sldId="4823"/>
            <ac:spMk id="13" creationId="{100B78BE-1163-7F40-8C77-7E56CFCF627D}"/>
          </ac:spMkLst>
        </pc:spChg>
        <pc:spChg chg="add mod">
          <ac:chgData name="Jing Jie Tan" userId="307da7c36da67b97" providerId="LiveId" clId="{F0D788FD-BE9D-A749-9048-301963827340}" dt="2023-09-17T14:31:18.129" v="1592"/>
          <ac:spMkLst>
            <pc:docMk/>
            <pc:sldMk cId="0" sldId="4823"/>
            <ac:spMk id="14" creationId="{A7285DE4-F54F-CD4F-02A6-580D4F8FCD64}"/>
          </ac:spMkLst>
        </pc:spChg>
        <pc:picChg chg="del">
          <ac:chgData name="Jing Jie Tan" userId="307da7c36da67b97" providerId="LiveId" clId="{F0D788FD-BE9D-A749-9048-301963827340}" dt="2023-09-17T13:31:52.997" v="326" actId="478"/>
          <ac:picMkLst>
            <pc:docMk/>
            <pc:sldMk cId="0" sldId="4823"/>
            <ac:picMk id="2" creationId="{79534240-2F83-AFC7-F989-B4AB457F15FA}"/>
          </ac:picMkLst>
        </pc:picChg>
        <pc:picChg chg="add del mod">
          <ac:chgData name="Jing Jie Tan" userId="307da7c36da67b97" providerId="LiveId" clId="{F0D788FD-BE9D-A749-9048-301963827340}" dt="2023-09-17T14:31:17.717" v="1591" actId="478"/>
          <ac:picMkLst>
            <pc:docMk/>
            <pc:sldMk cId="0" sldId="4823"/>
            <ac:picMk id="3" creationId="{A509C4D3-7D97-9F65-0791-D48F28FF138B}"/>
          </ac:picMkLst>
        </pc:picChg>
        <pc:picChg chg="add del mod">
          <ac:chgData name="Jing Jie Tan" userId="307da7c36da67b97" providerId="LiveId" clId="{F0D788FD-BE9D-A749-9048-301963827340}" dt="2023-09-17T14:31:17.717" v="1591" actId="478"/>
          <ac:picMkLst>
            <pc:docMk/>
            <pc:sldMk cId="0" sldId="4823"/>
            <ac:picMk id="4" creationId="{5129A9D6-2C4B-4186-A545-944C7CDEEAF1}"/>
          </ac:picMkLst>
        </pc:picChg>
        <pc:picChg chg="add del mod">
          <ac:chgData name="Jing Jie Tan" userId="307da7c36da67b97" providerId="LiveId" clId="{F0D788FD-BE9D-A749-9048-301963827340}" dt="2023-09-17T14:31:17.717" v="1591" actId="478"/>
          <ac:picMkLst>
            <pc:docMk/>
            <pc:sldMk cId="0" sldId="4823"/>
            <ac:picMk id="9" creationId="{133C00EA-A05C-1A13-5029-D47F8A1C8AD0}"/>
          </ac:picMkLst>
        </pc:picChg>
        <pc:picChg chg="add del mod">
          <ac:chgData name="Jing Jie Tan" userId="307da7c36da67b97" providerId="LiveId" clId="{F0D788FD-BE9D-A749-9048-301963827340}" dt="2023-09-17T14:31:17.717" v="1591" actId="478"/>
          <ac:picMkLst>
            <pc:docMk/>
            <pc:sldMk cId="0" sldId="4823"/>
            <ac:picMk id="10" creationId="{23F675AD-5473-6000-92F0-51853F176BA6}"/>
          </ac:picMkLst>
        </pc:picChg>
        <pc:picChg chg="add mod">
          <ac:chgData name="Jing Jie Tan" userId="307da7c36da67b97" providerId="LiveId" clId="{F0D788FD-BE9D-A749-9048-301963827340}" dt="2023-09-17T14:31:18.129" v="1592"/>
          <ac:picMkLst>
            <pc:docMk/>
            <pc:sldMk cId="0" sldId="4823"/>
            <ac:picMk id="11" creationId="{9E9FC2D7-1730-534A-5AFE-8288F6AA7684}"/>
          </ac:picMkLst>
        </pc:picChg>
        <pc:picChg chg="add mod">
          <ac:chgData name="Jing Jie Tan" userId="307da7c36da67b97" providerId="LiveId" clId="{F0D788FD-BE9D-A749-9048-301963827340}" dt="2023-09-17T14:31:18.129" v="1592"/>
          <ac:picMkLst>
            <pc:docMk/>
            <pc:sldMk cId="0" sldId="4823"/>
            <ac:picMk id="12" creationId="{673AFF97-845B-F011-0DB9-2DBCE49E6D73}"/>
          </ac:picMkLst>
        </pc:picChg>
        <pc:picChg chg="add mod">
          <ac:chgData name="Jing Jie Tan" userId="307da7c36da67b97" providerId="LiveId" clId="{F0D788FD-BE9D-A749-9048-301963827340}" dt="2023-09-17T14:31:18.129" v="1592"/>
          <ac:picMkLst>
            <pc:docMk/>
            <pc:sldMk cId="0" sldId="4823"/>
            <ac:picMk id="15" creationId="{C9CB4875-4E4E-67B0-56ED-322F62A29D48}"/>
          </ac:picMkLst>
        </pc:picChg>
        <pc:picChg chg="add mod">
          <ac:chgData name="Jing Jie Tan" userId="307da7c36da67b97" providerId="LiveId" clId="{F0D788FD-BE9D-A749-9048-301963827340}" dt="2023-09-17T14:31:18.129" v="1592"/>
          <ac:picMkLst>
            <pc:docMk/>
            <pc:sldMk cId="0" sldId="4823"/>
            <ac:picMk id="16" creationId="{0BEFD3CE-5646-3565-8C84-50C0EE80FDB1}"/>
          </ac:picMkLst>
        </pc:picChg>
        <pc:picChg chg="add mod">
          <ac:chgData name="Jing Jie Tan" userId="307da7c36da67b97" providerId="LiveId" clId="{F0D788FD-BE9D-A749-9048-301963827340}" dt="2023-09-17T14:31:18.129" v="1592"/>
          <ac:picMkLst>
            <pc:docMk/>
            <pc:sldMk cId="0" sldId="4823"/>
            <ac:picMk id="17" creationId="{71B7CA0E-BAC2-310B-0C85-1318CCBB4009}"/>
          </ac:picMkLst>
        </pc:picChg>
      </pc:sldChg>
      <pc:sldChg chg="addSp delSp modSp mod">
        <pc:chgData name="Jing Jie Tan" userId="307da7c36da67b97" providerId="LiveId" clId="{F0D788FD-BE9D-A749-9048-301963827340}" dt="2023-09-17T14:31:05.588" v="1587" actId="14100"/>
        <pc:sldMkLst>
          <pc:docMk/>
          <pc:sldMk cId="0" sldId="4824"/>
        </pc:sldMkLst>
        <pc:spChg chg="mod">
          <ac:chgData name="Jing Jie Tan" userId="307da7c36da67b97" providerId="LiveId" clId="{F0D788FD-BE9D-A749-9048-301963827340}" dt="2023-09-17T14:31:05.588" v="1587" actId="14100"/>
          <ac:spMkLst>
            <pc:docMk/>
            <pc:sldMk cId="0" sldId="4824"/>
            <ac:spMk id="5" creationId="{3E1FC44B-5FFE-2CDC-3180-AB03D633ED41}"/>
          </ac:spMkLst>
        </pc:spChg>
        <pc:spChg chg="add del mod">
          <ac:chgData name="Jing Jie Tan" userId="307da7c36da67b97" providerId="LiveId" clId="{F0D788FD-BE9D-A749-9048-301963827340}" dt="2023-09-17T14:31:02.048" v="1585" actId="478"/>
          <ac:spMkLst>
            <pc:docMk/>
            <pc:sldMk cId="0" sldId="4824"/>
            <ac:spMk id="32" creationId="{28092BB2-A096-7D21-4183-E96064295B4C}"/>
          </ac:spMkLst>
        </pc:spChg>
        <pc:spChg chg="add del mod">
          <ac:chgData name="Jing Jie Tan" userId="307da7c36da67b97" providerId="LiveId" clId="{F0D788FD-BE9D-A749-9048-301963827340}" dt="2023-09-17T14:31:02.048" v="1585" actId="478"/>
          <ac:spMkLst>
            <pc:docMk/>
            <pc:sldMk cId="0" sldId="4824"/>
            <ac:spMk id="47" creationId="{88C25149-995E-0802-2956-4C2C67E80172}"/>
          </ac:spMkLst>
        </pc:spChg>
        <pc:spChg chg="add mod">
          <ac:chgData name="Jing Jie Tan" userId="307da7c36da67b97" providerId="LiveId" clId="{F0D788FD-BE9D-A749-9048-301963827340}" dt="2023-09-17T14:31:02.604" v="1586"/>
          <ac:spMkLst>
            <pc:docMk/>
            <pc:sldMk cId="0" sldId="4824"/>
            <ac:spMk id="62" creationId="{2633747E-81BE-1ABB-C5CE-C5B3A5A1DA0B}"/>
          </ac:spMkLst>
        </pc:spChg>
        <pc:spChg chg="add mod">
          <ac:chgData name="Jing Jie Tan" userId="307da7c36da67b97" providerId="LiveId" clId="{F0D788FD-BE9D-A749-9048-301963827340}" dt="2023-09-17T14:31:02.604" v="1586"/>
          <ac:spMkLst>
            <pc:docMk/>
            <pc:sldMk cId="0" sldId="4824"/>
            <ac:spMk id="63" creationId="{4EE4E277-042B-8905-C3E7-B003B811D610}"/>
          </ac:spMkLst>
        </pc:spChg>
        <pc:picChg chg="del">
          <ac:chgData name="Jing Jie Tan" userId="307da7c36da67b97" providerId="LiveId" clId="{F0D788FD-BE9D-A749-9048-301963827340}" dt="2023-09-17T13:31:56.938" v="328" actId="478"/>
          <ac:picMkLst>
            <pc:docMk/>
            <pc:sldMk cId="0" sldId="4824"/>
            <ac:picMk id="3" creationId="{3C3EA64B-1278-DA8A-B461-D42D738EE4A5}"/>
          </ac:picMkLst>
        </pc:picChg>
        <pc:picChg chg="add del mod">
          <ac:chgData name="Jing Jie Tan" userId="307da7c36da67b97" providerId="LiveId" clId="{F0D788FD-BE9D-A749-9048-301963827340}" dt="2023-09-17T14:31:02.048" v="1585" actId="478"/>
          <ac:picMkLst>
            <pc:docMk/>
            <pc:sldMk cId="0" sldId="4824"/>
            <ac:picMk id="6" creationId="{F4763685-7720-22B0-7F68-C715549FE61C}"/>
          </ac:picMkLst>
        </pc:picChg>
        <pc:picChg chg="add del mod">
          <ac:chgData name="Jing Jie Tan" userId="307da7c36da67b97" providerId="LiveId" clId="{F0D788FD-BE9D-A749-9048-301963827340}" dt="2023-09-17T14:31:02.048" v="1585" actId="478"/>
          <ac:picMkLst>
            <pc:docMk/>
            <pc:sldMk cId="0" sldId="4824"/>
            <ac:picMk id="14" creationId="{03DC03AF-C55C-E415-B367-29C2960A4574}"/>
          </ac:picMkLst>
        </pc:picChg>
        <pc:picChg chg="add del mod">
          <ac:chgData name="Jing Jie Tan" userId="307da7c36da67b97" providerId="LiveId" clId="{F0D788FD-BE9D-A749-9048-301963827340}" dt="2023-09-17T14:31:02.048" v="1585" actId="478"/>
          <ac:picMkLst>
            <pc:docMk/>
            <pc:sldMk cId="0" sldId="4824"/>
            <ac:picMk id="55" creationId="{94F964CE-B1B8-DC33-671D-AF3A7346DC82}"/>
          </ac:picMkLst>
        </pc:picChg>
        <pc:picChg chg="add del mod">
          <ac:chgData name="Jing Jie Tan" userId="307da7c36da67b97" providerId="LiveId" clId="{F0D788FD-BE9D-A749-9048-301963827340}" dt="2023-09-17T14:31:02.048" v="1585" actId="478"/>
          <ac:picMkLst>
            <pc:docMk/>
            <pc:sldMk cId="0" sldId="4824"/>
            <ac:picMk id="57" creationId="{8ED371FE-C8DC-92E5-65EB-C51C6540959F}"/>
          </ac:picMkLst>
        </pc:picChg>
        <pc:picChg chg="add mod">
          <ac:chgData name="Jing Jie Tan" userId="307da7c36da67b97" providerId="LiveId" clId="{F0D788FD-BE9D-A749-9048-301963827340}" dt="2023-09-17T14:31:02.604" v="1586"/>
          <ac:picMkLst>
            <pc:docMk/>
            <pc:sldMk cId="0" sldId="4824"/>
            <ac:picMk id="60" creationId="{81C9D651-9172-0228-37DA-B99CB0689F7C}"/>
          </ac:picMkLst>
        </pc:picChg>
        <pc:picChg chg="add mod">
          <ac:chgData name="Jing Jie Tan" userId="307da7c36da67b97" providerId="LiveId" clId="{F0D788FD-BE9D-A749-9048-301963827340}" dt="2023-09-17T14:31:02.604" v="1586"/>
          <ac:picMkLst>
            <pc:docMk/>
            <pc:sldMk cId="0" sldId="4824"/>
            <ac:picMk id="61" creationId="{7538EC57-B9F8-449A-60A0-CC9840A7541B}"/>
          </ac:picMkLst>
        </pc:picChg>
        <pc:picChg chg="add mod">
          <ac:chgData name="Jing Jie Tan" userId="307da7c36da67b97" providerId="LiveId" clId="{F0D788FD-BE9D-A749-9048-301963827340}" dt="2023-09-17T14:31:02.604" v="1586"/>
          <ac:picMkLst>
            <pc:docMk/>
            <pc:sldMk cId="0" sldId="4824"/>
            <ac:picMk id="448" creationId="{D1B90F1A-89D3-0902-F451-5055978DE7D5}"/>
          </ac:picMkLst>
        </pc:picChg>
        <pc:picChg chg="add mod">
          <ac:chgData name="Jing Jie Tan" userId="307da7c36da67b97" providerId="LiveId" clId="{F0D788FD-BE9D-A749-9048-301963827340}" dt="2023-09-17T14:31:02.604" v="1586"/>
          <ac:picMkLst>
            <pc:docMk/>
            <pc:sldMk cId="0" sldId="4824"/>
            <ac:picMk id="449" creationId="{5F7D9A5B-C372-D404-2C1C-8965928354DC}"/>
          </ac:picMkLst>
        </pc:picChg>
        <pc:picChg chg="add mod">
          <ac:chgData name="Jing Jie Tan" userId="307da7c36da67b97" providerId="LiveId" clId="{F0D788FD-BE9D-A749-9048-301963827340}" dt="2023-09-17T14:31:02.604" v="1586"/>
          <ac:picMkLst>
            <pc:docMk/>
            <pc:sldMk cId="0" sldId="4824"/>
            <ac:picMk id="450" creationId="{F10DF436-35EF-9383-B48D-0B39806459E2}"/>
          </ac:picMkLst>
        </pc:picChg>
        <pc:cxnChg chg="del">
          <ac:chgData name="Jing Jie Tan" userId="307da7c36da67b97" providerId="LiveId" clId="{F0D788FD-BE9D-A749-9048-301963827340}" dt="2023-09-17T13:31:56.938" v="328" actId="478"/>
          <ac:cxnSpMkLst>
            <pc:docMk/>
            <pc:sldMk cId="0" sldId="4824"/>
            <ac:cxnSpMk id="2" creationId="{6CCEF635-87F7-BB79-66C3-C82685233A10}"/>
          </ac:cxnSpMkLst>
        </pc:cxnChg>
        <pc:cxnChg chg="del">
          <ac:chgData name="Jing Jie Tan" userId="307da7c36da67b97" providerId="LiveId" clId="{F0D788FD-BE9D-A749-9048-301963827340}" dt="2023-09-17T14:31:02.048" v="1585" actId="478"/>
          <ac:cxnSpMkLst>
            <pc:docMk/>
            <pc:sldMk cId="0" sldId="4824"/>
            <ac:cxnSpMk id="12" creationId="{31F54FAA-EAB4-A0AB-FB83-14A49C35A2E7}"/>
          </ac:cxnSpMkLst>
        </pc:cxnChg>
      </pc:sldChg>
      <pc:sldChg chg="addSp delSp modSp mod">
        <pc:chgData name="Jing Jie Tan" userId="307da7c36da67b97" providerId="LiveId" clId="{F0D788FD-BE9D-A749-9048-301963827340}" dt="2023-09-17T14:30:58.315" v="1584"/>
        <pc:sldMkLst>
          <pc:docMk/>
          <pc:sldMk cId="0" sldId="4826"/>
        </pc:sldMkLst>
        <pc:spChg chg="add del mod">
          <ac:chgData name="Jing Jie Tan" userId="307da7c36da67b97" providerId="LiveId" clId="{F0D788FD-BE9D-A749-9048-301963827340}" dt="2023-09-17T14:30:57.997" v="1583" actId="478"/>
          <ac:spMkLst>
            <pc:docMk/>
            <pc:sldMk cId="0" sldId="4826"/>
            <ac:spMk id="6" creationId="{3F642DC7-55DB-6316-CCA4-82CFA4B30E42}"/>
          </ac:spMkLst>
        </pc:spChg>
        <pc:spChg chg="add del mod">
          <ac:chgData name="Jing Jie Tan" userId="307da7c36da67b97" providerId="LiveId" clId="{F0D788FD-BE9D-A749-9048-301963827340}" dt="2023-09-17T14:30:57.997" v="1583" actId="478"/>
          <ac:spMkLst>
            <pc:docMk/>
            <pc:sldMk cId="0" sldId="4826"/>
            <ac:spMk id="7" creationId="{D64B17B9-603B-CD92-3F2A-FF9B9ED6B2A7}"/>
          </ac:spMkLst>
        </pc:spChg>
        <pc:spChg chg="add mod">
          <ac:chgData name="Jing Jie Tan" userId="307da7c36da67b97" providerId="LiveId" clId="{F0D788FD-BE9D-A749-9048-301963827340}" dt="2023-09-17T14:30:58.315" v="1584"/>
          <ac:spMkLst>
            <pc:docMk/>
            <pc:sldMk cId="0" sldId="4826"/>
            <ac:spMk id="12" creationId="{B40994A0-A454-DAE2-FA8B-5DB3D12E2E87}"/>
          </ac:spMkLst>
        </pc:spChg>
        <pc:spChg chg="add mod">
          <ac:chgData name="Jing Jie Tan" userId="307da7c36da67b97" providerId="LiveId" clId="{F0D788FD-BE9D-A749-9048-301963827340}" dt="2023-09-17T14:30:58.315" v="1584"/>
          <ac:spMkLst>
            <pc:docMk/>
            <pc:sldMk cId="0" sldId="4826"/>
            <ac:spMk id="13" creationId="{47C28048-FBA4-FF36-CAB5-BDABA004916B}"/>
          </ac:spMkLst>
        </pc:spChg>
        <pc:picChg chg="del">
          <ac:chgData name="Jing Jie Tan" userId="307da7c36da67b97" providerId="LiveId" clId="{F0D788FD-BE9D-A749-9048-301963827340}" dt="2023-09-17T13:32:12.325" v="334" actId="478"/>
          <ac:picMkLst>
            <pc:docMk/>
            <pc:sldMk cId="0" sldId="4826"/>
            <ac:picMk id="2" creationId="{CA658BBD-C873-ED73-F32C-706436DEABB2}"/>
          </ac:picMkLst>
        </pc:picChg>
        <pc:picChg chg="add del mod">
          <ac:chgData name="Jing Jie Tan" userId="307da7c36da67b97" providerId="LiveId" clId="{F0D788FD-BE9D-A749-9048-301963827340}" dt="2023-09-17T14:30:57.997" v="1583" actId="478"/>
          <ac:picMkLst>
            <pc:docMk/>
            <pc:sldMk cId="0" sldId="4826"/>
            <ac:picMk id="3" creationId="{D03A53E7-8E41-85C2-ECE0-7A937B2B7B43}"/>
          </ac:picMkLst>
        </pc:picChg>
        <pc:picChg chg="add del mod">
          <ac:chgData name="Jing Jie Tan" userId="307da7c36da67b97" providerId="LiveId" clId="{F0D788FD-BE9D-A749-9048-301963827340}" dt="2023-09-17T14:30:57.997" v="1583" actId="478"/>
          <ac:picMkLst>
            <pc:docMk/>
            <pc:sldMk cId="0" sldId="4826"/>
            <ac:picMk id="4" creationId="{C8B2B341-7E20-B080-16C5-27DC5C2DA157}"/>
          </ac:picMkLst>
        </pc:picChg>
        <pc:picChg chg="add del mod">
          <ac:chgData name="Jing Jie Tan" userId="307da7c36da67b97" providerId="LiveId" clId="{F0D788FD-BE9D-A749-9048-301963827340}" dt="2023-09-17T14:30:57.997" v="1583" actId="478"/>
          <ac:picMkLst>
            <pc:docMk/>
            <pc:sldMk cId="0" sldId="4826"/>
            <ac:picMk id="8" creationId="{80BF01D3-0DBC-1694-72C7-5A7BE3CA28BA}"/>
          </ac:picMkLst>
        </pc:picChg>
        <pc:picChg chg="add del mod">
          <ac:chgData name="Jing Jie Tan" userId="307da7c36da67b97" providerId="LiveId" clId="{F0D788FD-BE9D-A749-9048-301963827340}" dt="2023-09-17T14:30:57.997" v="1583" actId="478"/>
          <ac:picMkLst>
            <pc:docMk/>
            <pc:sldMk cId="0" sldId="4826"/>
            <ac:picMk id="9" creationId="{CCBECEAC-A793-A384-E569-BB8D33FD44A4}"/>
          </ac:picMkLst>
        </pc:picChg>
        <pc:picChg chg="add mod">
          <ac:chgData name="Jing Jie Tan" userId="307da7c36da67b97" providerId="LiveId" clId="{F0D788FD-BE9D-A749-9048-301963827340}" dt="2023-09-17T14:30:58.315" v="1584"/>
          <ac:picMkLst>
            <pc:docMk/>
            <pc:sldMk cId="0" sldId="4826"/>
            <ac:picMk id="10" creationId="{8F5FE5EE-3919-2757-2C69-950E26D15AF5}"/>
          </ac:picMkLst>
        </pc:picChg>
        <pc:picChg chg="add mod">
          <ac:chgData name="Jing Jie Tan" userId="307da7c36da67b97" providerId="LiveId" clId="{F0D788FD-BE9D-A749-9048-301963827340}" dt="2023-09-17T14:30:58.315" v="1584"/>
          <ac:picMkLst>
            <pc:docMk/>
            <pc:sldMk cId="0" sldId="4826"/>
            <ac:picMk id="11" creationId="{638F638E-3089-AC49-11CC-5C6A052C36E6}"/>
          </ac:picMkLst>
        </pc:picChg>
        <pc:picChg chg="add mod">
          <ac:chgData name="Jing Jie Tan" userId="307da7c36da67b97" providerId="LiveId" clId="{F0D788FD-BE9D-A749-9048-301963827340}" dt="2023-09-17T14:30:58.315" v="1584"/>
          <ac:picMkLst>
            <pc:docMk/>
            <pc:sldMk cId="0" sldId="4826"/>
            <ac:picMk id="14" creationId="{5E1E1418-40F1-4526-E58D-D420343CD174}"/>
          </ac:picMkLst>
        </pc:picChg>
        <pc:picChg chg="add mod">
          <ac:chgData name="Jing Jie Tan" userId="307da7c36da67b97" providerId="LiveId" clId="{F0D788FD-BE9D-A749-9048-301963827340}" dt="2023-09-17T14:30:58.315" v="1584"/>
          <ac:picMkLst>
            <pc:docMk/>
            <pc:sldMk cId="0" sldId="4826"/>
            <ac:picMk id="15" creationId="{67D94318-2795-2F01-06B8-6CA697FB6B8A}"/>
          </ac:picMkLst>
        </pc:picChg>
        <pc:picChg chg="add mod">
          <ac:chgData name="Jing Jie Tan" userId="307da7c36da67b97" providerId="LiveId" clId="{F0D788FD-BE9D-A749-9048-301963827340}" dt="2023-09-17T14:30:58.315" v="1584"/>
          <ac:picMkLst>
            <pc:docMk/>
            <pc:sldMk cId="0" sldId="4826"/>
            <ac:picMk id="16" creationId="{9E1B01E4-A58B-6DB3-09D1-CF65EF09DF5D}"/>
          </ac:picMkLst>
        </pc:picChg>
      </pc:sldChg>
      <pc:sldChg chg="addSp delSp modSp mod">
        <pc:chgData name="Jing Jie Tan" userId="307da7c36da67b97" providerId="LiveId" clId="{F0D788FD-BE9D-A749-9048-301963827340}" dt="2023-09-17T14:30:53.991" v="1582"/>
        <pc:sldMkLst>
          <pc:docMk/>
          <pc:sldMk cId="0" sldId="4827"/>
        </pc:sldMkLst>
        <pc:spChg chg="add del mod">
          <ac:chgData name="Jing Jie Tan" userId="307da7c36da67b97" providerId="LiveId" clId="{F0D788FD-BE9D-A749-9048-301963827340}" dt="2023-09-17T14:30:53.627" v="1581" actId="478"/>
          <ac:spMkLst>
            <pc:docMk/>
            <pc:sldMk cId="0" sldId="4827"/>
            <ac:spMk id="5" creationId="{B52D017B-0689-9BDF-802C-670A257C9252}"/>
          </ac:spMkLst>
        </pc:spChg>
        <pc:spChg chg="add del mod">
          <ac:chgData name="Jing Jie Tan" userId="307da7c36da67b97" providerId="LiveId" clId="{F0D788FD-BE9D-A749-9048-301963827340}" dt="2023-09-17T14:30:53.627" v="1581" actId="478"/>
          <ac:spMkLst>
            <pc:docMk/>
            <pc:sldMk cId="0" sldId="4827"/>
            <ac:spMk id="6" creationId="{97B80D49-864D-8047-414B-BECBA71D80BA}"/>
          </ac:spMkLst>
        </pc:spChg>
        <pc:spChg chg="add del mod">
          <ac:chgData name="Jing Jie Tan" userId="307da7c36da67b97" providerId="LiveId" clId="{F0D788FD-BE9D-A749-9048-301963827340}" dt="2023-09-17T14:30:52.618" v="1580"/>
          <ac:spMkLst>
            <pc:docMk/>
            <pc:sldMk cId="0" sldId="4827"/>
            <ac:spMk id="11" creationId="{6E878E44-7676-48BE-E868-BF4A2C353089}"/>
          </ac:spMkLst>
        </pc:spChg>
        <pc:spChg chg="add del mod">
          <ac:chgData name="Jing Jie Tan" userId="307da7c36da67b97" providerId="LiveId" clId="{F0D788FD-BE9D-A749-9048-301963827340}" dt="2023-09-17T14:30:52.618" v="1580"/>
          <ac:spMkLst>
            <pc:docMk/>
            <pc:sldMk cId="0" sldId="4827"/>
            <ac:spMk id="12" creationId="{42230CF0-8F5E-5442-A87B-AAAEDF747020}"/>
          </ac:spMkLst>
        </pc:spChg>
        <pc:spChg chg="add mod">
          <ac:chgData name="Jing Jie Tan" userId="307da7c36da67b97" providerId="LiveId" clId="{F0D788FD-BE9D-A749-9048-301963827340}" dt="2023-09-17T14:30:53.991" v="1582"/>
          <ac:spMkLst>
            <pc:docMk/>
            <pc:sldMk cId="0" sldId="4827"/>
            <ac:spMk id="18" creationId="{7490F0D6-5BB3-F4E9-08E5-7BE30AA2A9DE}"/>
          </ac:spMkLst>
        </pc:spChg>
        <pc:spChg chg="add mod">
          <ac:chgData name="Jing Jie Tan" userId="307da7c36da67b97" providerId="LiveId" clId="{F0D788FD-BE9D-A749-9048-301963827340}" dt="2023-09-17T14:30:53.991" v="1582"/>
          <ac:spMkLst>
            <pc:docMk/>
            <pc:sldMk cId="0" sldId="4827"/>
            <ac:spMk id="19" creationId="{98E52F27-40DE-8739-EDCF-83343549DF26}"/>
          </ac:spMkLst>
        </pc:spChg>
        <pc:picChg chg="del">
          <ac:chgData name="Jing Jie Tan" userId="307da7c36da67b97" providerId="LiveId" clId="{F0D788FD-BE9D-A749-9048-301963827340}" dt="2023-09-17T13:32:16.715" v="336" actId="478"/>
          <ac:picMkLst>
            <pc:docMk/>
            <pc:sldMk cId="0" sldId="4827"/>
            <ac:picMk id="2" creationId="{78651B71-8677-E0BA-7086-7A2505567439}"/>
          </ac:picMkLst>
        </pc:picChg>
        <pc:picChg chg="add del mod">
          <ac:chgData name="Jing Jie Tan" userId="307da7c36da67b97" providerId="LiveId" clId="{F0D788FD-BE9D-A749-9048-301963827340}" dt="2023-09-17T14:30:53.627" v="1581" actId="478"/>
          <ac:picMkLst>
            <pc:docMk/>
            <pc:sldMk cId="0" sldId="4827"/>
            <ac:picMk id="3" creationId="{9CA2E47A-28C8-E009-CFF1-AB510298FDF3}"/>
          </ac:picMkLst>
        </pc:picChg>
        <pc:picChg chg="add del mod">
          <ac:chgData name="Jing Jie Tan" userId="307da7c36da67b97" providerId="LiveId" clId="{F0D788FD-BE9D-A749-9048-301963827340}" dt="2023-09-17T14:30:53.627" v="1581" actId="478"/>
          <ac:picMkLst>
            <pc:docMk/>
            <pc:sldMk cId="0" sldId="4827"/>
            <ac:picMk id="4" creationId="{744F5E9B-C3C5-AABA-14C0-D3B3EF1453A8}"/>
          </ac:picMkLst>
        </pc:picChg>
        <pc:picChg chg="add del mod">
          <ac:chgData name="Jing Jie Tan" userId="307da7c36da67b97" providerId="LiveId" clId="{F0D788FD-BE9D-A749-9048-301963827340}" dt="2023-09-17T14:30:53.627" v="1581" actId="478"/>
          <ac:picMkLst>
            <pc:docMk/>
            <pc:sldMk cId="0" sldId="4827"/>
            <ac:picMk id="7" creationId="{DF168D71-D3BD-395D-2C5E-32605802B04C}"/>
          </ac:picMkLst>
        </pc:picChg>
        <pc:picChg chg="add del mod">
          <ac:chgData name="Jing Jie Tan" userId="307da7c36da67b97" providerId="LiveId" clId="{F0D788FD-BE9D-A749-9048-301963827340}" dt="2023-09-17T14:30:53.627" v="1581" actId="478"/>
          <ac:picMkLst>
            <pc:docMk/>
            <pc:sldMk cId="0" sldId="4827"/>
            <ac:picMk id="8" creationId="{07772CC7-4E5B-870E-AC72-A34F95D2F5E1}"/>
          </ac:picMkLst>
        </pc:picChg>
        <pc:picChg chg="add del mod">
          <ac:chgData name="Jing Jie Tan" userId="307da7c36da67b97" providerId="LiveId" clId="{F0D788FD-BE9D-A749-9048-301963827340}" dt="2023-09-17T14:30:52.618" v="1580"/>
          <ac:picMkLst>
            <pc:docMk/>
            <pc:sldMk cId="0" sldId="4827"/>
            <ac:picMk id="9" creationId="{A07DC0E0-C638-B702-FC03-B5F45FCCCBBC}"/>
          </ac:picMkLst>
        </pc:picChg>
        <pc:picChg chg="add del mod">
          <ac:chgData name="Jing Jie Tan" userId="307da7c36da67b97" providerId="LiveId" clId="{F0D788FD-BE9D-A749-9048-301963827340}" dt="2023-09-17T14:30:52.618" v="1580"/>
          <ac:picMkLst>
            <pc:docMk/>
            <pc:sldMk cId="0" sldId="4827"/>
            <ac:picMk id="10" creationId="{FD81656B-A3D0-AE43-1545-33998C54EAFD}"/>
          </ac:picMkLst>
        </pc:picChg>
        <pc:picChg chg="add del mod">
          <ac:chgData name="Jing Jie Tan" userId="307da7c36da67b97" providerId="LiveId" clId="{F0D788FD-BE9D-A749-9048-301963827340}" dt="2023-09-17T14:30:52.618" v="1580"/>
          <ac:picMkLst>
            <pc:docMk/>
            <pc:sldMk cId="0" sldId="4827"/>
            <ac:picMk id="13" creationId="{CD3B413C-6209-9BDB-1A15-8DEA21279EBC}"/>
          </ac:picMkLst>
        </pc:picChg>
        <pc:picChg chg="add del mod">
          <ac:chgData name="Jing Jie Tan" userId="307da7c36da67b97" providerId="LiveId" clId="{F0D788FD-BE9D-A749-9048-301963827340}" dt="2023-09-17T14:30:52.618" v="1580"/>
          <ac:picMkLst>
            <pc:docMk/>
            <pc:sldMk cId="0" sldId="4827"/>
            <ac:picMk id="14" creationId="{E14D1AF9-8F95-C2BA-97D1-C48DD60A0468}"/>
          </ac:picMkLst>
        </pc:picChg>
        <pc:picChg chg="add del mod">
          <ac:chgData name="Jing Jie Tan" userId="307da7c36da67b97" providerId="LiveId" clId="{F0D788FD-BE9D-A749-9048-301963827340}" dt="2023-09-17T14:30:52.618" v="1580"/>
          <ac:picMkLst>
            <pc:docMk/>
            <pc:sldMk cId="0" sldId="4827"/>
            <ac:picMk id="15" creationId="{E24AC5EB-74BE-4335-D7CA-8366B4454822}"/>
          </ac:picMkLst>
        </pc:picChg>
        <pc:picChg chg="add mod">
          <ac:chgData name="Jing Jie Tan" userId="307da7c36da67b97" providerId="LiveId" clId="{F0D788FD-BE9D-A749-9048-301963827340}" dt="2023-09-17T14:30:53.991" v="1582"/>
          <ac:picMkLst>
            <pc:docMk/>
            <pc:sldMk cId="0" sldId="4827"/>
            <ac:picMk id="16" creationId="{5724BE6F-44A0-5374-46A2-5B9EE44D0887}"/>
          </ac:picMkLst>
        </pc:picChg>
        <pc:picChg chg="add mod">
          <ac:chgData name="Jing Jie Tan" userId="307da7c36da67b97" providerId="LiveId" clId="{F0D788FD-BE9D-A749-9048-301963827340}" dt="2023-09-17T14:30:53.991" v="1582"/>
          <ac:picMkLst>
            <pc:docMk/>
            <pc:sldMk cId="0" sldId="4827"/>
            <ac:picMk id="17" creationId="{0AC30930-3C0B-FB3A-DC0A-62F43B598B07}"/>
          </ac:picMkLst>
        </pc:picChg>
        <pc:picChg chg="add mod">
          <ac:chgData name="Jing Jie Tan" userId="307da7c36da67b97" providerId="LiveId" clId="{F0D788FD-BE9D-A749-9048-301963827340}" dt="2023-09-17T14:30:53.991" v="1582"/>
          <ac:picMkLst>
            <pc:docMk/>
            <pc:sldMk cId="0" sldId="4827"/>
            <ac:picMk id="20" creationId="{68CDA7E9-F85C-36CF-E75D-B92731737C49}"/>
          </ac:picMkLst>
        </pc:picChg>
        <pc:picChg chg="add mod">
          <ac:chgData name="Jing Jie Tan" userId="307da7c36da67b97" providerId="LiveId" clId="{F0D788FD-BE9D-A749-9048-301963827340}" dt="2023-09-17T14:30:53.991" v="1582"/>
          <ac:picMkLst>
            <pc:docMk/>
            <pc:sldMk cId="0" sldId="4827"/>
            <ac:picMk id="21" creationId="{E3A32D07-E4E7-DA84-4277-1DE4B19DFFE3}"/>
          </ac:picMkLst>
        </pc:picChg>
        <pc:picChg chg="add mod">
          <ac:chgData name="Jing Jie Tan" userId="307da7c36da67b97" providerId="LiveId" clId="{F0D788FD-BE9D-A749-9048-301963827340}" dt="2023-09-17T14:30:53.991" v="1582"/>
          <ac:picMkLst>
            <pc:docMk/>
            <pc:sldMk cId="0" sldId="4827"/>
            <ac:picMk id="22" creationId="{1EBC8C21-9E3D-A8F8-07D9-A7C0700BD436}"/>
          </ac:picMkLst>
        </pc:picChg>
      </pc:sldChg>
      <pc:sldChg chg="addSp delSp modSp mod">
        <pc:chgData name="Jing Jie Tan" userId="307da7c36da67b97" providerId="LiveId" clId="{F0D788FD-BE9D-A749-9048-301963827340}" dt="2023-09-17T14:30:22.613" v="1570" actId="113"/>
        <pc:sldMkLst>
          <pc:docMk/>
          <pc:sldMk cId="0" sldId="4828"/>
        </pc:sldMkLst>
        <pc:spChg chg="add del mod">
          <ac:chgData name="Jing Jie Tan" userId="307da7c36da67b97" providerId="LiveId" clId="{F0D788FD-BE9D-A749-9048-301963827340}" dt="2023-09-17T14:30:11.310" v="1566" actId="478"/>
          <ac:spMkLst>
            <pc:docMk/>
            <pc:sldMk cId="0" sldId="4828"/>
            <ac:spMk id="5" creationId="{81CD7C90-EECE-8924-024C-AFDC11542FB7}"/>
          </ac:spMkLst>
        </pc:spChg>
        <pc:spChg chg="add del mod">
          <ac:chgData name="Jing Jie Tan" userId="307da7c36da67b97" providerId="LiveId" clId="{F0D788FD-BE9D-A749-9048-301963827340}" dt="2023-09-17T14:30:11.310" v="1566" actId="478"/>
          <ac:spMkLst>
            <pc:docMk/>
            <pc:sldMk cId="0" sldId="4828"/>
            <ac:spMk id="6" creationId="{5DC06781-6DE5-5F6A-C5F4-1FA503B342B1}"/>
          </ac:spMkLst>
        </pc:spChg>
        <pc:spChg chg="add mod">
          <ac:chgData name="Jing Jie Tan" userId="307da7c36da67b97" providerId="LiveId" clId="{F0D788FD-BE9D-A749-9048-301963827340}" dt="2023-09-17T14:30:12.541" v="1567"/>
          <ac:spMkLst>
            <pc:docMk/>
            <pc:sldMk cId="0" sldId="4828"/>
            <ac:spMk id="11" creationId="{96D01A7D-4AA4-0F83-DC41-1A24CB56E9C7}"/>
          </ac:spMkLst>
        </pc:spChg>
        <pc:spChg chg="add mod">
          <ac:chgData name="Jing Jie Tan" userId="307da7c36da67b97" providerId="LiveId" clId="{F0D788FD-BE9D-A749-9048-301963827340}" dt="2023-09-17T14:30:12.541" v="1567"/>
          <ac:spMkLst>
            <pc:docMk/>
            <pc:sldMk cId="0" sldId="4828"/>
            <ac:spMk id="12" creationId="{09837099-C688-1A1E-D5CC-3616C1B5D70C}"/>
          </ac:spMkLst>
        </pc:spChg>
        <pc:spChg chg="mod">
          <ac:chgData name="Jing Jie Tan" userId="307da7c36da67b97" providerId="LiveId" clId="{F0D788FD-BE9D-A749-9048-301963827340}" dt="2023-09-17T14:30:22.613" v="1570" actId="113"/>
          <ac:spMkLst>
            <pc:docMk/>
            <pc:sldMk cId="0" sldId="4828"/>
            <ac:spMk id="614" creationId="{00000000-0000-0000-0000-000000000000}"/>
          </ac:spMkLst>
        </pc:spChg>
        <pc:grpChg chg="mod">
          <ac:chgData name="Jing Jie Tan" userId="307da7c36da67b97" providerId="LiveId" clId="{F0D788FD-BE9D-A749-9048-301963827340}" dt="2023-09-17T14:30:18.502" v="1568" actId="1076"/>
          <ac:grpSpMkLst>
            <pc:docMk/>
            <pc:sldMk cId="0" sldId="4828"/>
            <ac:grpSpMk id="647" creationId="{00000000-0000-0000-0000-000000000000}"/>
          </ac:grpSpMkLst>
        </pc:grpChg>
        <pc:picChg chg="del">
          <ac:chgData name="Jing Jie Tan" userId="307da7c36da67b97" providerId="LiveId" clId="{F0D788FD-BE9D-A749-9048-301963827340}" dt="2023-09-17T13:32:34.030" v="346" actId="478"/>
          <ac:picMkLst>
            <pc:docMk/>
            <pc:sldMk cId="0" sldId="4828"/>
            <ac:picMk id="2" creationId="{B4FC26CA-28C1-3AC9-A10D-AB41A8082BB9}"/>
          </ac:picMkLst>
        </pc:picChg>
        <pc:picChg chg="add del mod">
          <ac:chgData name="Jing Jie Tan" userId="307da7c36da67b97" providerId="LiveId" clId="{F0D788FD-BE9D-A749-9048-301963827340}" dt="2023-09-17T14:30:11.310" v="1566" actId="478"/>
          <ac:picMkLst>
            <pc:docMk/>
            <pc:sldMk cId="0" sldId="4828"/>
            <ac:picMk id="3" creationId="{07AA812D-9A3A-DA06-34B0-A812883C4AF0}"/>
          </ac:picMkLst>
        </pc:picChg>
        <pc:picChg chg="add del mod">
          <ac:chgData name="Jing Jie Tan" userId="307da7c36da67b97" providerId="LiveId" clId="{F0D788FD-BE9D-A749-9048-301963827340}" dt="2023-09-17T14:30:11.310" v="1566" actId="478"/>
          <ac:picMkLst>
            <pc:docMk/>
            <pc:sldMk cId="0" sldId="4828"/>
            <ac:picMk id="4" creationId="{BBDC65C1-792B-B60E-C305-889D83128BC1}"/>
          </ac:picMkLst>
        </pc:picChg>
        <pc:picChg chg="add del mod">
          <ac:chgData name="Jing Jie Tan" userId="307da7c36da67b97" providerId="LiveId" clId="{F0D788FD-BE9D-A749-9048-301963827340}" dt="2023-09-17T14:30:11.310" v="1566" actId="478"/>
          <ac:picMkLst>
            <pc:docMk/>
            <pc:sldMk cId="0" sldId="4828"/>
            <ac:picMk id="7" creationId="{C801EFF9-6A84-BFB4-B8FD-6D27BA8E8992}"/>
          </ac:picMkLst>
        </pc:picChg>
        <pc:picChg chg="add del mod">
          <ac:chgData name="Jing Jie Tan" userId="307da7c36da67b97" providerId="LiveId" clId="{F0D788FD-BE9D-A749-9048-301963827340}" dt="2023-09-17T14:30:11.310" v="1566" actId="478"/>
          <ac:picMkLst>
            <pc:docMk/>
            <pc:sldMk cId="0" sldId="4828"/>
            <ac:picMk id="8" creationId="{5AE53E4A-4B6B-912C-CCEE-4650F3726D66}"/>
          </ac:picMkLst>
        </pc:picChg>
        <pc:picChg chg="add mod">
          <ac:chgData name="Jing Jie Tan" userId="307da7c36da67b97" providerId="LiveId" clId="{F0D788FD-BE9D-A749-9048-301963827340}" dt="2023-09-17T14:30:12.541" v="1567"/>
          <ac:picMkLst>
            <pc:docMk/>
            <pc:sldMk cId="0" sldId="4828"/>
            <ac:picMk id="9" creationId="{97F119DD-833F-83FB-022C-833364EC77F8}"/>
          </ac:picMkLst>
        </pc:picChg>
        <pc:picChg chg="add mod">
          <ac:chgData name="Jing Jie Tan" userId="307da7c36da67b97" providerId="LiveId" clId="{F0D788FD-BE9D-A749-9048-301963827340}" dt="2023-09-17T14:30:12.541" v="1567"/>
          <ac:picMkLst>
            <pc:docMk/>
            <pc:sldMk cId="0" sldId="4828"/>
            <ac:picMk id="10" creationId="{AD9A4BD8-9F1F-EEC1-5819-D3AAA11AB4AD}"/>
          </ac:picMkLst>
        </pc:picChg>
        <pc:picChg chg="add mod">
          <ac:chgData name="Jing Jie Tan" userId="307da7c36da67b97" providerId="LiveId" clId="{F0D788FD-BE9D-A749-9048-301963827340}" dt="2023-09-17T14:30:12.541" v="1567"/>
          <ac:picMkLst>
            <pc:docMk/>
            <pc:sldMk cId="0" sldId="4828"/>
            <ac:picMk id="13" creationId="{0F3DE106-ED7D-4B45-22AC-350D240BFC50}"/>
          </ac:picMkLst>
        </pc:picChg>
        <pc:picChg chg="add mod">
          <ac:chgData name="Jing Jie Tan" userId="307da7c36da67b97" providerId="LiveId" clId="{F0D788FD-BE9D-A749-9048-301963827340}" dt="2023-09-17T14:30:12.541" v="1567"/>
          <ac:picMkLst>
            <pc:docMk/>
            <pc:sldMk cId="0" sldId="4828"/>
            <ac:picMk id="14" creationId="{614B26BE-FEBA-9FA1-E92D-03BB1D0D4A42}"/>
          </ac:picMkLst>
        </pc:picChg>
        <pc:picChg chg="add mod">
          <ac:chgData name="Jing Jie Tan" userId="307da7c36da67b97" providerId="LiveId" clId="{F0D788FD-BE9D-A749-9048-301963827340}" dt="2023-09-17T14:30:12.541" v="1567"/>
          <ac:picMkLst>
            <pc:docMk/>
            <pc:sldMk cId="0" sldId="4828"/>
            <ac:picMk id="15" creationId="{C75F0E62-452B-6496-EE8C-315460B61C69}"/>
          </ac:picMkLst>
        </pc:picChg>
      </pc:sldChg>
      <pc:sldChg chg="addSp delSp modSp mod">
        <pc:chgData name="Jing Jie Tan" userId="307da7c36da67b97" providerId="LiveId" clId="{F0D788FD-BE9D-A749-9048-301963827340}" dt="2023-09-17T14:29:37.309" v="1549"/>
        <pc:sldMkLst>
          <pc:docMk/>
          <pc:sldMk cId="0" sldId="4829"/>
        </pc:sldMkLst>
        <pc:spChg chg="add del mod">
          <ac:chgData name="Jing Jie Tan" userId="307da7c36da67b97" providerId="LiveId" clId="{F0D788FD-BE9D-A749-9048-301963827340}" dt="2023-09-17T14:29:37.036" v="1548" actId="478"/>
          <ac:spMkLst>
            <pc:docMk/>
            <pc:sldMk cId="0" sldId="4829"/>
            <ac:spMk id="5" creationId="{21BEF03E-E2E1-C48A-547A-2CBDB3859EF3}"/>
          </ac:spMkLst>
        </pc:spChg>
        <pc:spChg chg="add del mod">
          <ac:chgData name="Jing Jie Tan" userId="307da7c36da67b97" providerId="LiveId" clId="{F0D788FD-BE9D-A749-9048-301963827340}" dt="2023-09-17T14:29:37.036" v="1548" actId="478"/>
          <ac:spMkLst>
            <pc:docMk/>
            <pc:sldMk cId="0" sldId="4829"/>
            <ac:spMk id="6" creationId="{B4C72ACC-FF14-B80B-29F6-BF137C980204}"/>
          </ac:spMkLst>
        </pc:spChg>
        <pc:spChg chg="add mod">
          <ac:chgData name="Jing Jie Tan" userId="307da7c36da67b97" providerId="LiveId" clId="{F0D788FD-BE9D-A749-9048-301963827340}" dt="2023-09-17T14:29:37.309" v="1549"/>
          <ac:spMkLst>
            <pc:docMk/>
            <pc:sldMk cId="0" sldId="4829"/>
            <ac:spMk id="11" creationId="{CA38456B-3733-ACC0-C645-EC16E066F12F}"/>
          </ac:spMkLst>
        </pc:spChg>
        <pc:spChg chg="add mod">
          <ac:chgData name="Jing Jie Tan" userId="307da7c36da67b97" providerId="LiveId" clId="{F0D788FD-BE9D-A749-9048-301963827340}" dt="2023-09-17T14:29:37.309" v="1549"/>
          <ac:spMkLst>
            <pc:docMk/>
            <pc:sldMk cId="0" sldId="4829"/>
            <ac:spMk id="12" creationId="{BC4E8426-C455-801E-CA12-B4EB287C55D7}"/>
          </ac:spMkLst>
        </pc:spChg>
        <pc:spChg chg="mod">
          <ac:chgData name="Jing Jie Tan" userId="307da7c36da67b97" providerId="LiveId" clId="{F0D788FD-BE9D-A749-9048-301963827340}" dt="2023-09-17T14:29:31.969" v="1546" actId="1076"/>
          <ac:spMkLst>
            <pc:docMk/>
            <pc:sldMk cId="0" sldId="4829"/>
            <ac:spMk id="691" creationId="{00000000-0000-0000-0000-000000000000}"/>
          </ac:spMkLst>
        </pc:spChg>
        <pc:spChg chg="mod">
          <ac:chgData name="Jing Jie Tan" userId="307da7c36da67b97" providerId="LiveId" clId="{F0D788FD-BE9D-A749-9048-301963827340}" dt="2023-09-17T14:29:31.969" v="1546" actId="1076"/>
          <ac:spMkLst>
            <pc:docMk/>
            <pc:sldMk cId="0" sldId="4829"/>
            <ac:spMk id="692" creationId="{00000000-0000-0000-0000-000000000000}"/>
          </ac:spMkLst>
        </pc:spChg>
        <pc:spChg chg="mod">
          <ac:chgData name="Jing Jie Tan" userId="307da7c36da67b97" providerId="LiveId" clId="{F0D788FD-BE9D-A749-9048-301963827340}" dt="2023-09-17T14:29:31.969" v="1546" actId="1076"/>
          <ac:spMkLst>
            <pc:docMk/>
            <pc:sldMk cId="0" sldId="4829"/>
            <ac:spMk id="755" creationId="{00000000-0000-0000-0000-000000000000}"/>
          </ac:spMkLst>
        </pc:spChg>
        <pc:spChg chg="mod">
          <ac:chgData name="Jing Jie Tan" userId="307da7c36da67b97" providerId="LiveId" clId="{F0D788FD-BE9D-A749-9048-301963827340}" dt="2023-09-17T14:29:31.969" v="1546" actId="1076"/>
          <ac:spMkLst>
            <pc:docMk/>
            <pc:sldMk cId="0" sldId="4829"/>
            <ac:spMk id="760" creationId="{00000000-0000-0000-0000-000000000000}"/>
          </ac:spMkLst>
        </pc:spChg>
        <pc:spChg chg="mod">
          <ac:chgData name="Jing Jie Tan" userId="307da7c36da67b97" providerId="LiveId" clId="{F0D788FD-BE9D-A749-9048-301963827340}" dt="2023-09-17T14:29:31.969" v="1546" actId="1076"/>
          <ac:spMkLst>
            <pc:docMk/>
            <pc:sldMk cId="0" sldId="4829"/>
            <ac:spMk id="761" creationId="{00000000-0000-0000-0000-000000000000}"/>
          </ac:spMkLst>
        </pc:spChg>
        <pc:spChg chg="mod">
          <ac:chgData name="Jing Jie Tan" userId="307da7c36da67b97" providerId="LiveId" clId="{F0D788FD-BE9D-A749-9048-301963827340}" dt="2023-09-17T14:29:31.969" v="1546" actId="1076"/>
          <ac:spMkLst>
            <pc:docMk/>
            <pc:sldMk cId="0" sldId="4829"/>
            <ac:spMk id="762" creationId="{00000000-0000-0000-0000-000000000000}"/>
          </ac:spMkLst>
        </pc:spChg>
        <pc:spChg chg="mod">
          <ac:chgData name="Jing Jie Tan" userId="307da7c36da67b97" providerId="LiveId" clId="{F0D788FD-BE9D-A749-9048-301963827340}" dt="2023-09-17T14:29:31.969" v="1546" actId="1076"/>
          <ac:spMkLst>
            <pc:docMk/>
            <pc:sldMk cId="0" sldId="4829"/>
            <ac:spMk id="763" creationId="{00000000-0000-0000-0000-000000000000}"/>
          </ac:spMkLst>
        </pc:spChg>
        <pc:spChg chg="mod">
          <ac:chgData name="Jing Jie Tan" userId="307da7c36da67b97" providerId="LiveId" clId="{F0D788FD-BE9D-A749-9048-301963827340}" dt="2023-09-17T14:29:31.969" v="1546" actId="1076"/>
          <ac:spMkLst>
            <pc:docMk/>
            <pc:sldMk cId="0" sldId="4829"/>
            <ac:spMk id="764" creationId="{00000000-0000-0000-0000-000000000000}"/>
          </ac:spMkLst>
        </pc:spChg>
        <pc:grpChg chg="mod">
          <ac:chgData name="Jing Jie Tan" userId="307da7c36da67b97" providerId="LiveId" clId="{F0D788FD-BE9D-A749-9048-301963827340}" dt="2023-09-17T14:29:31.969" v="1546" actId="1076"/>
          <ac:grpSpMkLst>
            <pc:docMk/>
            <pc:sldMk cId="0" sldId="4829"/>
            <ac:grpSpMk id="759" creationId="{00000000-0000-0000-0000-000000000000}"/>
          </ac:grpSpMkLst>
        </pc:grpChg>
        <pc:picChg chg="del">
          <ac:chgData name="Jing Jie Tan" userId="307da7c36da67b97" providerId="LiveId" clId="{F0D788FD-BE9D-A749-9048-301963827340}" dt="2023-09-17T13:32:40.879" v="350" actId="478"/>
          <ac:picMkLst>
            <pc:docMk/>
            <pc:sldMk cId="0" sldId="4829"/>
            <ac:picMk id="2" creationId="{A339DD30-274F-0720-DF43-773616E308FB}"/>
          </ac:picMkLst>
        </pc:picChg>
        <pc:picChg chg="add del mod">
          <ac:chgData name="Jing Jie Tan" userId="307da7c36da67b97" providerId="LiveId" clId="{F0D788FD-BE9D-A749-9048-301963827340}" dt="2023-09-17T14:29:37.036" v="1548" actId="478"/>
          <ac:picMkLst>
            <pc:docMk/>
            <pc:sldMk cId="0" sldId="4829"/>
            <ac:picMk id="3" creationId="{58BBC511-BD3C-4F91-D15B-ABBBA40782D1}"/>
          </ac:picMkLst>
        </pc:picChg>
        <pc:picChg chg="add del mod">
          <ac:chgData name="Jing Jie Tan" userId="307da7c36da67b97" providerId="LiveId" clId="{F0D788FD-BE9D-A749-9048-301963827340}" dt="2023-09-17T14:29:37.036" v="1548" actId="478"/>
          <ac:picMkLst>
            <pc:docMk/>
            <pc:sldMk cId="0" sldId="4829"/>
            <ac:picMk id="4" creationId="{44D34550-A9E1-9B3F-ECEF-0C0D78B29324}"/>
          </ac:picMkLst>
        </pc:picChg>
        <pc:picChg chg="add del mod">
          <ac:chgData name="Jing Jie Tan" userId="307da7c36da67b97" providerId="LiveId" clId="{F0D788FD-BE9D-A749-9048-301963827340}" dt="2023-09-17T14:29:34.437" v="1547" actId="478"/>
          <ac:picMkLst>
            <pc:docMk/>
            <pc:sldMk cId="0" sldId="4829"/>
            <ac:picMk id="7" creationId="{ABEE2021-D80A-7249-6A1B-62DA7DB97B4A}"/>
          </ac:picMkLst>
        </pc:picChg>
        <pc:picChg chg="add del mod">
          <ac:chgData name="Jing Jie Tan" userId="307da7c36da67b97" providerId="LiveId" clId="{F0D788FD-BE9D-A749-9048-301963827340}" dt="2023-09-17T14:29:37.036" v="1548" actId="478"/>
          <ac:picMkLst>
            <pc:docMk/>
            <pc:sldMk cId="0" sldId="4829"/>
            <ac:picMk id="8" creationId="{0B25AE0D-8F9A-117F-5780-6AC18D83C5F9}"/>
          </ac:picMkLst>
        </pc:picChg>
        <pc:picChg chg="add mod">
          <ac:chgData name="Jing Jie Tan" userId="307da7c36da67b97" providerId="LiveId" clId="{F0D788FD-BE9D-A749-9048-301963827340}" dt="2023-09-17T14:29:37.309" v="1549"/>
          <ac:picMkLst>
            <pc:docMk/>
            <pc:sldMk cId="0" sldId="4829"/>
            <ac:picMk id="9" creationId="{BD582D05-11B5-635C-D464-8C276FFAD730}"/>
          </ac:picMkLst>
        </pc:picChg>
        <pc:picChg chg="add mod">
          <ac:chgData name="Jing Jie Tan" userId="307da7c36da67b97" providerId="LiveId" clId="{F0D788FD-BE9D-A749-9048-301963827340}" dt="2023-09-17T14:29:37.309" v="1549"/>
          <ac:picMkLst>
            <pc:docMk/>
            <pc:sldMk cId="0" sldId="4829"/>
            <ac:picMk id="10" creationId="{85E29D71-8E29-C907-3C2F-5253E6438271}"/>
          </ac:picMkLst>
        </pc:picChg>
        <pc:picChg chg="add mod">
          <ac:chgData name="Jing Jie Tan" userId="307da7c36da67b97" providerId="LiveId" clId="{F0D788FD-BE9D-A749-9048-301963827340}" dt="2023-09-17T14:29:37.309" v="1549"/>
          <ac:picMkLst>
            <pc:docMk/>
            <pc:sldMk cId="0" sldId="4829"/>
            <ac:picMk id="13" creationId="{10086801-3A98-76BD-4B85-4A72D8CBFA93}"/>
          </ac:picMkLst>
        </pc:picChg>
        <pc:picChg chg="add mod">
          <ac:chgData name="Jing Jie Tan" userId="307da7c36da67b97" providerId="LiveId" clId="{F0D788FD-BE9D-A749-9048-301963827340}" dt="2023-09-17T14:29:37.309" v="1549"/>
          <ac:picMkLst>
            <pc:docMk/>
            <pc:sldMk cId="0" sldId="4829"/>
            <ac:picMk id="14" creationId="{4C3448F8-E62B-6063-1691-FC35015E4636}"/>
          </ac:picMkLst>
        </pc:picChg>
        <pc:picChg chg="add mod">
          <ac:chgData name="Jing Jie Tan" userId="307da7c36da67b97" providerId="LiveId" clId="{F0D788FD-BE9D-A749-9048-301963827340}" dt="2023-09-17T14:29:37.309" v="1549"/>
          <ac:picMkLst>
            <pc:docMk/>
            <pc:sldMk cId="0" sldId="4829"/>
            <ac:picMk id="15" creationId="{35BD06C6-AD04-F310-2A54-2B91EFC9D7D8}"/>
          </ac:picMkLst>
        </pc:picChg>
      </pc:sldChg>
      <pc:sldChg chg="addSp delSp modSp mod">
        <pc:chgData name="Jing Jie Tan" userId="307da7c36da67b97" providerId="LiveId" clId="{F0D788FD-BE9D-A749-9048-301963827340}" dt="2023-09-17T13:32:37.357" v="349"/>
        <pc:sldMkLst>
          <pc:docMk/>
          <pc:sldMk cId="0" sldId="4830"/>
        </pc:sldMkLst>
        <pc:spChg chg="add mod">
          <ac:chgData name="Jing Jie Tan" userId="307da7c36da67b97" providerId="LiveId" clId="{F0D788FD-BE9D-A749-9048-301963827340}" dt="2023-09-17T13:32:37.357" v="349"/>
          <ac:spMkLst>
            <pc:docMk/>
            <pc:sldMk cId="0" sldId="4830"/>
            <ac:spMk id="5" creationId="{2883F9D8-EB08-6616-DE8C-C681B340A291}"/>
          </ac:spMkLst>
        </pc:spChg>
        <pc:spChg chg="add mod">
          <ac:chgData name="Jing Jie Tan" userId="307da7c36da67b97" providerId="LiveId" clId="{F0D788FD-BE9D-A749-9048-301963827340}" dt="2023-09-17T13:32:37.357" v="349"/>
          <ac:spMkLst>
            <pc:docMk/>
            <pc:sldMk cId="0" sldId="4830"/>
            <ac:spMk id="6" creationId="{30CFCBEA-11F0-B6A8-B98F-6A1B6295A25C}"/>
          </ac:spMkLst>
        </pc:spChg>
        <pc:picChg chg="del">
          <ac:chgData name="Jing Jie Tan" userId="307da7c36da67b97" providerId="LiveId" clId="{F0D788FD-BE9D-A749-9048-301963827340}" dt="2023-09-17T13:32:37.174" v="348" actId="478"/>
          <ac:picMkLst>
            <pc:docMk/>
            <pc:sldMk cId="0" sldId="4830"/>
            <ac:picMk id="2" creationId="{C08450F2-8320-F09B-4273-5ED005536E7E}"/>
          </ac:picMkLst>
        </pc:picChg>
        <pc:picChg chg="add mod">
          <ac:chgData name="Jing Jie Tan" userId="307da7c36da67b97" providerId="LiveId" clId="{F0D788FD-BE9D-A749-9048-301963827340}" dt="2023-09-17T13:32:37.357" v="349"/>
          <ac:picMkLst>
            <pc:docMk/>
            <pc:sldMk cId="0" sldId="4830"/>
            <ac:picMk id="3" creationId="{90A3E98E-EFEF-BD34-E2D3-E52D603F363B}"/>
          </ac:picMkLst>
        </pc:picChg>
        <pc:picChg chg="add mod">
          <ac:chgData name="Jing Jie Tan" userId="307da7c36da67b97" providerId="LiveId" clId="{F0D788FD-BE9D-A749-9048-301963827340}" dt="2023-09-17T13:32:37.357" v="349"/>
          <ac:picMkLst>
            <pc:docMk/>
            <pc:sldMk cId="0" sldId="4830"/>
            <ac:picMk id="4" creationId="{83810B01-8AE1-87D5-16C0-86A0EF369311}"/>
          </ac:picMkLst>
        </pc:picChg>
        <pc:picChg chg="add mod">
          <ac:chgData name="Jing Jie Tan" userId="307da7c36da67b97" providerId="LiveId" clId="{F0D788FD-BE9D-A749-9048-301963827340}" dt="2023-09-17T13:32:37.357" v="349"/>
          <ac:picMkLst>
            <pc:docMk/>
            <pc:sldMk cId="0" sldId="4830"/>
            <ac:picMk id="7" creationId="{6172320B-814C-75D6-3ACF-A520623E849B}"/>
          </ac:picMkLst>
        </pc:picChg>
        <pc:picChg chg="add mod">
          <ac:chgData name="Jing Jie Tan" userId="307da7c36da67b97" providerId="LiveId" clId="{F0D788FD-BE9D-A749-9048-301963827340}" dt="2023-09-17T13:32:37.357" v="349"/>
          <ac:picMkLst>
            <pc:docMk/>
            <pc:sldMk cId="0" sldId="4830"/>
            <ac:picMk id="8" creationId="{09CB91F6-8B9A-490C-D9B0-75FAA2B3E9F6}"/>
          </ac:picMkLst>
        </pc:picChg>
      </pc:sldChg>
      <pc:sldChg chg="addSp delSp modSp mod ord">
        <pc:chgData name="Jing Jie Tan" userId="307da7c36da67b97" providerId="LiveId" clId="{F0D788FD-BE9D-A749-9048-301963827340}" dt="2023-09-17T14:27:03.466" v="1490" actId="20577"/>
        <pc:sldMkLst>
          <pc:docMk/>
          <pc:sldMk cId="0" sldId="4831"/>
        </pc:sldMkLst>
        <pc:spChg chg="mod">
          <ac:chgData name="Jing Jie Tan" userId="307da7c36da67b97" providerId="LiveId" clId="{F0D788FD-BE9D-A749-9048-301963827340}" dt="2023-09-17T13:35:25.968" v="412" actId="14100"/>
          <ac:spMkLst>
            <pc:docMk/>
            <pc:sldMk cId="0" sldId="4831"/>
            <ac:spMk id="4" creationId="{83710E4F-4108-5FCB-EF23-2077A40E8714}"/>
          </ac:spMkLst>
        </pc:spChg>
        <pc:spChg chg="del">
          <ac:chgData name="Jing Jie Tan" userId="307da7c36da67b97" providerId="LiveId" clId="{F0D788FD-BE9D-A749-9048-301963827340}" dt="2023-09-17T14:26:21.844" v="1443" actId="478"/>
          <ac:spMkLst>
            <pc:docMk/>
            <pc:sldMk cId="0" sldId="4831"/>
            <ac:spMk id="5" creationId="{A75AF95C-1A11-E9A4-5132-06D3F0723E77}"/>
          </ac:spMkLst>
        </pc:spChg>
        <pc:spChg chg="del">
          <ac:chgData name="Jing Jie Tan" userId="307da7c36da67b97" providerId="LiveId" clId="{F0D788FD-BE9D-A749-9048-301963827340}" dt="2023-09-17T14:26:21.844" v="1443" actId="478"/>
          <ac:spMkLst>
            <pc:docMk/>
            <pc:sldMk cId="0" sldId="4831"/>
            <ac:spMk id="6" creationId="{464FD8D9-FAA2-9107-5C7E-DAB52C1DA53F}"/>
          </ac:spMkLst>
        </pc:spChg>
        <pc:spChg chg="del">
          <ac:chgData name="Jing Jie Tan" userId="307da7c36da67b97" providerId="LiveId" clId="{F0D788FD-BE9D-A749-9048-301963827340}" dt="2023-09-17T14:26:21.844" v="1443" actId="478"/>
          <ac:spMkLst>
            <pc:docMk/>
            <pc:sldMk cId="0" sldId="4831"/>
            <ac:spMk id="7" creationId="{07469D7E-FE2D-F2B3-08F4-7D33FCC88D65}"/>
          </ac:spMkLst>
        </pc:spChg>
        <pc:spChg chg="del">
          <ac:chgData name="Jing Jie Tan" userId="307da7c36da67b97" providerId="LiveId" clId="{F0D788FD-BE9D-A749-9048-301963827340}" dt="2023-09-17T14:26:01.080" v="1419" actId="478"/>
          <ac:spMkLst>
            <pc:docMk/>
            <pc:sldMk cId="0" sldId="4831"/>
            <ac:spMk id="8" creationId="{FB16E333-E2D0-EC29-BF8D-FF404C69A387}"/>
          </ac:spMkLst>
        </pc:spChg>
        <pc:spChg chg="del">
          <ac:chgData name="Jing Jie Tan" userId="307da7c36da67b97" providerId="LiveId" clId="{F0D788FD-BE9D-A749-9048-301963827340}" dt="2023-09-17T13:35:27.398" v="413" actId="478"/>
          <ac:spMkLst>
            <pc:docMk/>
            <pc:sldMk cId="0" sldId="4831"/>
            <ac:spMk id="9" creationId="{AC2F7AF7-78F7-468A-875B-E4593B4C7F3B}"/>
          </ac:spMkLst>
        </pc:spChg>
        <pc:spChg chg="add del mod">
          <ac:chgData name="Jing Jie Tan" userId="307da7c36da67b97" providerId="LiveId" clId="{F0D788FD-BE9D-A749-9048-301963827340}" dt="2023-09-17T14:26:01.080" v="1419" actId="478"/>
          <ac:spMkLst>
            <pc:docMk/>
            <pc:sldMk cId="0" sldId="4831"/>
            <ac:spMk id="11" creationId="{3DBE8BFD-C540-2C98-1DD8-1CD5C19779A4}"/>
          </ac:spMkLst>
        </pc:spChg>
        <pc:spChg chg="add del mod">
          <ac:chgData name="Jing Jie Tan" userId="307da7c36da67b97" providerId="LiveId" clId="{F0D788FD-BE9D-A749-9048-301963827340}" dt="2023-09-17T14:26:01.080" v="1419" actId="478"/>
          <ac:spMkLst>
            <pc:docMk/>
            <pc:sldMk cId="0" sldId="4831"/>
            <ac:spMk id="12" creationId="{2CADBA92-A526-92E3-0C0C-82355BED1ED2}"/>
          </ac:spMkLst>
        </pc:spChg>
        <pc:spChg chg="add del mod">
          <ac:chgData name="Jing Jie Tan" userId="307da7c36da67b97" providerId="LiveId" clId="{F0D788FD-BE9D-A749-9048-301963827340}" dt="2023-09-17T14:26:14.705" v="1441" actId="478"/>
          <ac:spMkLst>
            <pc:docMk/>
            <pc:sldMk cId="0" sldId="4831"/>
            <ac:spMk id="19" creationId="{A6B135AC-96C5-A10E-E265-BD54AFD891A5}"/>
          </ac:spMkLst>
        </pc:spChg>
        <pc:spChg chg="add del mod">
          <ac:chgData name="Jing Jie Tan" userId="307da7c36da67b97" providerId="LiveId" clId="{F0D788FD-BE9D-A749-9048-301963827340}" dt="2023-09-17T14:26:14.705" v="1441" actId="478"/>
          <ac:spMkLst>
            <pc:docMk/>
            <pc:sldMk cId="0" sldId="4831"/>
            <ac:spMk id="20" creationId="{54664357-0FE5-2A50-D30A-C6AFB4553A36}"/>
          </ac:spMkLst>
        </pc:spChg>
        <pc:spChg chg="add mod">
          <ac:chgData name="Jing Jie Tan" userId="307da7c36da67b97" providerId="LiveId" clId="{F0D788FD-BE9D-A749-9048-301963827340}" dt="2023-09-17T14:26:15.090" v="1442"/>
          <ac:spMkLst>
            <pc:docMk/>
            <pc:sldMk cId="0" sldId="4831"/>
            <ac:spMk id="26" creationId="{592C7679-D416-3479-C391-6583732A9DF6}"/>
          </ac:spMkLst>
        </pc:spChg>
        <pc:spChg chg="add mod">
          <ac:chgData name="Jing Jie Tan" userId="307da7c36da67b97" providerId="LiveId" clId="{F0D788FD-BE9D-A749-9048-301963827340}" dt="2023-09-17T14:26:15.090" v="1442"/>
          <ac:spMkLst>
            <pc:docMk/>
            <pc:sldMk cId="0" sldId="4831"/>
            <ac:spMk id="27" creationId="{B064B1AA-FE57-4A23-B2CB-4AAE3FE218FE}"/>
          </ac:spMkLst>
        </pc:spChg>
        <pc:spChg chg="add mod">
          <ac:chgData name="Jing Jie Tan" userId="307da7c36da67b97" providerId="LiveId" clId="{F0D788FD-BE9D-A749-9048-301963827340}" dt="2023-09-17T14:26:50.581" v="1462" actId="20577"/>
          <ac:spMkLst>
            <pc:docMk/>
            <pc:sldMk cId="0" sldId="4831"/>
            <ac:spMk id="31" creationId="{A0433ABC-DD57-8C19-A1DF-4C76159BC8F9}"/>
          </ac:spMkLst>
        </pc:spChg>
        <pc:spChg chg="add mod">
          <ac:chgData name="Jing Jie Tan" userId="307da7c36da67b97" providerId="LiveId" clId="{F0D788FD-BE9D-A749-9048-301963827340}" dt="2023-09-17T14:26:55.520" v="1476" actId="20577"/>
          <ac:spMkLst>
            <pc:docMk/>
            <pc:sldMk cId="0" sldId="4831"/>
            <ac:spMk id="32" creationId="{325A2EFD-E096-3CBB-ADCD-C92306B50B00}"/>
          </ac:spMkLst>
        </pc:spChg>
        <pc:spChg chg="add mod">
          <ac:chgData name="Jing Jie Tan" userId="307da7c36da67b97" providerId="LiveId" clId="{F0D788FD-BE9D-A749-9048-301963827340}" dt="2023-09-17T14:27:03.466" v="1490" actId="20577"/>
          <ac:spMkLst>
            <pc:docMk/>
            <pc:sldMk cId="0" sldId="4831"/>
            <ac:spMk id="33" creationId="{9962C2AE-0837-D66F-0BA0-76FEF2182A15}"/>
          </ac:spMkLst>
        </pc:spChg>
        <pc:spChg chg="add mod">
          <ac:chgData name="Jing Jie Tan" userId="307da7c36da67b97" providerId="LiveId" clId="{F0D788FD-BE9D-A749-9048-301963827340}" dt="2023-09-17T14:26:59.600" v="1484" actId="20577"/>
          <ac:spMkLst>
            <pc:docMk/>
            <pc:sldMk cId="0" sldId="4831"/>
            <ac:spMk id="34" creationId="{75FCBD66-0588-83F1-ACA7-F18E91DE7A27}"/>
          </ac:spMkLst>
        </pc:spChg>
        <pc:picChg chg="del">
          <ac:chgData name="Jing Jie Tan" userId="307da7c36da67b97" providerId="LiveId" clId="{F0D788FD-BE9D-A749-9048-301963827340}" dt="2023-09-17T13:35:27.398" v="413" actId="478"/>
          <ac:picMkLst>
            <pc:docMk/>
            <pc:sldMk cId="0" sldId="4831"/>
            <ac:picMk id="2" creationId="{40C770B2-166E-0010-DA88-B128539E3928}"/>
          </ac:picMkLst>
        </pc:picChg>
        <pc:picChg chg="mod">
          <ac:chgData name="Jing Jie Tan" userId="307da7c36da67b97" providerId="LiveId" clId="{F0D788FD-BE9D-A749-9048-301963827340}" dt="2023-09-17T14:26:30.224" v="1447" actId="14100"/>
          <ac:picMkLst>
            <pc:docMk/>
            <pc:sldMk cId="0" sldId="4831"/>
            <ac:picMk id="2" creationId="{BD265A34-080A-1F06-859B-3B6F9C9ACC25}"/>
          </ac:picMkLst>
        </pc:picChg>
        <pc:picChg chg="add del mod">
          <ac:chgData name="Jing Jie Tan" userId="307da7c36da67b97" providerId="LiveId" clId="{F0D788FD-BE9D-A749-9048-301963827340}" dt="2023-09-17T14:26:01.080" v="1419" actId="478"/>
          <ac:picMkLst>
            <pc:docMk/>
            <pc:sldMk cId="0" sldId="4831"/>
            <ac:picMk id="3" creationId="{A449B51C-73BA-BE85-051B-57804B0FE39F}"/>
          </ac:picMkLst>
        </pc:picChg>
        <pc:picChg chg="mod">
          <ac:chgData name="Jing Jie Tan" userId="307da7c36da67b97" providerId="LiveId" clId="{F0D788FD-BE9D-A749-9048-301963827340}" dt="2023-09-17T14:26:34.247" v="1449" actId="14100"/>
          <ac:picMkLst>
            <pc:docMk/>
            <pc:sldMk cId="0" sldId="4831"/>
            <ac:picMk id="9" creationId="{63841736-AC0C-6377-EBCD-B6A85DBF05A8}"/>
          </ac:picMkLst>
        </pc:picChg>
        <pc:picChg chg="add del mod">
          <ac:chgData name="Jing Jie Tan" userId="307da7c36da67b97" providerId="LiveId" clId="{F0D788FD-BE9D-A749-9048-301963827340}" dt="2023-09-17T14:26:01.080" v="1419" actId="478"/>
          <ac:picMkLst>
            <pc:docMk/>
            <pc:sldMk cId="0" sldId="4831"/>
            <ac:picMk id="10" creationId="{6885791B-16F6-6233-A536-60E9397F61C2}"/>
          </ac:picMkLst>
        </pc:picChg>
        <pc:picChg chg="add del mod">
          <ac:chgData name="Jing Jie Tan" userId="307da7c36da67b97" providerId="LiveId" clId="{F0D788FD-BE9D-A749-9048-301963827340}" dt="2023-09-17T14:26:01.080" v="1419" actId="478"/>
          <ac:picMkLst>
            <pc:docMk/>
            <pc:sldMk cId="0" sldId="4831"/>
            <ac:picMk id="13" creationId="{8FBF0D3D-9419-453F-2133-DD9DE144B98C}"/>
          </ac:picMkLst>
        </pc:picChg>
        <pc:picChg chg="add del mod">
          <ac:chgData name="Jing Jie Tan" userId="307da7c36da67b97" providerId="LiveId" clId="{F0D788FD-BE9D-A749-9048-301963827340}" dt="2023-09-17T14:26:01.080" v="1419" actId="478"/>
          <ac:picMkLst>
            <pc:docMk/>
            <pc:sldMk cId="0" sldId="4831"/>
            <ac:picMk id="14" creationId="{9D9BB487-2A9D-7A1F-654B-D0D526DF2C6C}"/>
          </ac:picMkLst>
        </pc:picChg>
        <pc:picChg chg="mod">
          <ac:chgData name="Jing Jie Tan" userId="307da7c36da67b97" providerId="LiveId" clId="{F0D788FD-BE9D-A749-9048-301963827340}" dt="2023-09-17T14:26:39.743" v="1452" actId="1076"/>
          <ac:picMkLst>
            <pc:docMk/>
            <pc:sldMk cId="0" sldId="4831"/>
            <ac:picMk id="15" creationId="{184FA82D-06C1-BB38-051C-E5C25FB632EC}"/>
          </ac:picMkLst>
        </pc:picChg>
        <pc:picChg chg="mod">
          <ac:chgData name="Jing Jie Tan" userId="307da7c36da67b97" providerId="LiveId" clId="{F0D788FD-BE9D-A749-9048-301963827340}" dt="2023-09-17T14:26:46.626" v="1455" actId="1076"/>
          <ac:picMkLst>
            <pc:docMk/>
            <pc:sldMk cId="0" sldId="4831"/>
            <ac:picMk id="16" creationId="{C7C37254-CF70-CB69-2CF3-5EFE20FB791D}"/>
          </ac:picMkLst>
        </pc:picChg>
        <pc:picChg chg="add del mod">
          <ac:chgData name="Jing Jie Tan" userId="307da7c36da67b97" providerId="LiveId" clId="{F0D788FD-BE9D-A749-9048-301963827340}" dt="2023-09-17T14:26:14.705" v="1441" actId="478"/>
          <ac:picMkLst>
            <pc:docMk/>
            <pc:sldMk cId="0" sldId="4831"/>
            <ac:picMk id="17" creationId="{2EA85376-73A7-25AC-611A-9D40A496E5EC}"/>
          </ac:picMkLst>
        </pc:picChg>
        <pc:picChg chg="add del mod">
          <ac:chgData name="Jing Jie Tan" userId="307da7c36da67b97" providerId="LiveId" clId="{F0D788FD-BE9D-A749-9048-301963827340}" dt="2023-09-17T14:26:14.705" v="1441" actId="478"/>
          <ac:picMkLst>
            <pc:docMk/>
            <pc:sldMk cId="0" sldId="4831"/>
            <ac:picMk id="18" creationId="{6E344895-DEFE-D136-AFB6-22314B980B21}"/>
          </ac:picMkLst>
        </pc:picChg>
        <pc:picChg chg="add del mod">
          <ac:chgData name="Jing Jie Tan" userId="307da7c36da67b97" providerId="LiveId" clId="{F0D788FD-BE9D-A749-9048-301963827340}" dt="2023-09-17T14:26:14.705" v="1441" actId="478"/>
          <ac:picMkLst>
            <pc:docMk/>
            <pc:sldMk cId="0" sldId="4831"/>
            <ac:picMk id="21" creationId="{1D6696DC-EF49-B5CC-A240-0148E2482F36}"/>
          </ac:picMkLst>
        </pc:picChg>
        <pc:picChg chg="add del mod">
          <ac:chgData name="Jing Jie Tan" userId="307da7c36da67b97" providerId="LiveId" clId="{F0D788FD-BE9D-A749-9048-301963827340}" dt="2023-09-17T14:26:14.705" v="1441" actId="478"/>
          <ac:picMkLst>
            <pc:docMk/>
            <pc:sldMk cId="0" sldId="4831"/>
            <ac:picMk id="22" creationId="{DEF5C8BC-E8CD-B950-95FF-78A56C5C2B80}"/>
          </ac:picMkLst>
        </pc:picChg>
        <pc:picChg chg="add del mod">
          <ac:chgData name="Jing Jie Tan" userId="307da7c36da67b97" providerId="LiveId" clId="{F0D788FD-BE9D-A749-9048-301963827340}" dt="2023-09-17T14:26:14.705" v="1441" actId="478"/>
          <ac:picMkLst>
            <pc:docMk/>
            <pc:sldMk cId="0" sldId="4831"/>
            <ac:picMk id="23" creationId="{67D0823E-98EF-E3ED-3BDB-13CB2006B000}"/>
          </ac:picMkLst>
        </pc:picChg>
        <pc:picChg chg="add mod">
          <ac:chgData name="Jing Jie Tan" userId="307da7c36da67b97" providerId="LiveId" clId="{F0D788FD-BE9D-A749-9048-301963827340}" dt="2023-09-17T14:26:15.090" v="1442"/>
          <ac:picMkLst>
            <pc:docMk/>
            <pc:sldMk cId="0" sldId="4831"/>
            <ac:picMk id="24" creationId="{5DE60060-3690-A27D-7A1C-0540F3816335}"/>
          </ac:picMkLst>
        </pc:picChg>
        <pc:picChg chg="add mod">
          <ac:chgData name="Jing Jie Tan" userId="307da7c36da67b97" providerId="LiveId" clId="{F0D788FD-BE9D-A749-9048-301963827340}" dt="2023-09-17T14:26:15.090" v="1442"/>
          <ac:picMkLst>
            <pc:docMk/>
            <pc:sldMk cId="0" sldId="4831"/>
            <ac:picMk id="25" creationId="{E762FAF0-A51B-D7C6-82EB-BD1DB295B383}"/>
          </ac:picMkLst>
        </pc:picChg>
        <pc:picChg chg="add mod">
          <ac:chgData name="Jing Jie Tan" userId="307da7c36da67b97" providerId="LiveId" clId="{F0D788FD-BE9D-A749-9048-301963827340}" dt="2023-09-17T14:26:15.090" v="1442"/>
          <ac:picMkLst>
            <pc:docMk/>
            <pc:sldMk cId="0" sldId="4831"/>
            <ac:picMk id="28" creationId="{460BA627-7A2E-BE21-F552-F2706363EB65}"/>
          </ac:picMkLst>
        </pc:picChg>
        <pc:picChg chg="add mod">
          <ac:chgData name="Jing Jie Tan" userId="307da7c36da67b97" providerId="LiveId" clId="{F0D788FD-BE9D-A749-9048-301963827340}" dt="2023-09-17T14:26:15.090" v="1442"/>
          <ac:picMkLst>
            <pc:docMk/>
            <pc:sldMk cId="0" sldId="4831"/>
            <ac:picMk id="29" creationId="{7F181226-23B3-B30C-1891-E4E55674395D}"/>
          </ac:picMkLst>
        </pc:picChg>
        <pc:picChg chg="add mod">
          <ac:chgData name="Jing Jie Tan" userId="307da7c36da67b97" providerId="LiveId" clId="{F0D788FD-BE9D-A749-9048-301963827340}" dt="2023-09-17T14:26:15.090" v="1442"/>
          <ac:picMkLst>
            <pc:docMk/>
            <pc:sldMk cId="0" sldId="4831"/>
            <ac:picMk id="30" creationId="{299841C1-7986-FA28-75EB-74115F17C568}"/>
          </ac:picMkLst>
        </pc:picChg>
      </pc:sldChg>
      <pc:sldChg chg="addSp delSp modSp mod">
        <pc:chgData name="Jing Jie Tan" userId="307da7c36da67b97" providerId="LiveId" clId="{F0D788FD-BE9D-A749-9048-301963827340}" dt="2023-09-17T14:22:27.228" v="1273"/>
        <pc:sldMkLst>
          <pc:docMk/>
          <pc:sldMk cId="2869891128" sldId="4835"/>
        </pc:sldMkLst>
        <pc:spChg chg="add mod">
          <ac:chgData name="Jing Jie Tan" userId="307da7c36da67b97" providerId="LiveId" clId="{F0D788FD-BE9D-A749-9048-301963827340}" dt="2023-09-17T12:30:45.751" v="73"/>
          <ac:spMkLst>
            <pc:docMk/>
            <pc:sldMk cId="2869891128" sldId="4835"/>
            <ac:spMk id="3" creationId="{205B473E-2A5D-142B-0AE0-0DA6088FE5B6}"/>
          </ac:spMkLst>
        </pc:spChg>
        <pc:spChg chg="mod">
          <ac:chgData name="Jing Jie Tan" userId="307da7c36da67b97" providerId="LiveId" clId="{F0D788FD-BE9D-A749-9048-301963827340}" dt="2023-09-17T12:30:45.751" v="73"/>
          <ac:spMkLst>
            <pc:docMk/>
            <pc:sldMk cId="2869891128" sldId="4835"/>
            <ac:spMk id="6" creationId="{DC3642C7-717E-7510-4872-51ABBE17463B}"/>
          </ac:spMkLst>
        </pc:spChg>
        <pc:spChg chg="mod">
          <ac:chgData name="Jing Jie Tan" userId="307da7c36da67b97" providerId="LiveId" clId="{F0D788FD-BE9D-A749-9048-301963827340}" dt="2023-09-17T12:30:45.751" v="73"/>
          <ac:spMkLst>
            <pc:docMk/>
            <pc:sldMk cId="2869891128" sldId="4835"/>
            <ac:spMk id="7" creationId="{FBB480E6-BA60-60F2-8146-B93EAAEBB777}"/>
          </ac:spMkLst>
        </pc:spChg>
        <pc:spChg chg="mod">
          <ac:chgData name="Jing Jie Tan" userId="307da7c36da67b97" providerId="LiveId" clId="{F0D788FD-BE9D-A749-9048-301963827340}" dt="2023-09-17T12:30:45.751" v="73"/>
          <ac:spMkLst>
            <pc:docMk/>
            <pc:sldMk cId="2869891128" sldId="4835"/>
            <ac:spMk id="9" creationId="{CD90BFCF-BA4A-565A-1E5B-5591F72B3251}"/>
          </ac:spMkLst>
        </pc:spChg>
        <pc:spChg chg="mod">
          <ac:chgData name="Jing Jie Tan" userId="307da7c36da67b97" providerId="LiveId" clId="{F0D788FD-BE9D-A749-9048-301963827340}" dt="2023-09-17T12:30:45.751" v="73"/>
          <ac:spMkLst>
            <pc:docMk/>
            <pc:sldMk cId="2869891128" sldId="4835"/>
            <ac:spMk id="11" creationId="{AC4535E0-2D66-96E8-A0A4-E0582CC2563C}"/>
          </ac:spMkLst>
        </pc:spChg>
        <pc:spChg chg="mod">
          <ac:chgData name="Jing Jie Tan" userId="307da7c36da67b97" providerId="LiveId" clId="{F0D788FD-BE9D-A749-9048-301963827340}" dt="2023-09-17T12:30:45.751" v="73"/>
          <ac:spMkLst>
            <pc:docMk/>
            <pc:sldMk cId="2869891128" sldId="4835"/>
            <ac:spMk id="15" creationId="{915472F3-4B88-101A-2E6B-F91A420AC234}"/>
          </ac:spMkLst>
        </pc:spChg>
        <pc:spChg chg="mod">
          <ac:chgData name="Jing Jie Tan" userId="307da7c36da67b97" providerId="LiveId" clId="{F0D788FD-BE9D-A749-9048-301963827340}" dt="2023-09-17T12:30:45.751" v="73"/>
          <ac:spMkLst>
            <pc:docMk/>
            <pc:sldMk cId="2869891128" sldId="4835"/>
            <ac:spMk id="16" creationId="{5AC94F3D-5897-E1D9-F09F-75DC2042E542}"/>
          </ac:spMkLst>
        </pc:spChg>
        <pc:spChg chg="mod">
          <ac:chgData name="Jing Jie Tan" userId="307da7c36da67b97" providerId="LiveId" clId="{F0D788FD-BE9D-A749-9048-301963827340}" dt="2023-09-17T12:30:45.751" v="73"/>
          <ac:spMkLst>
            <pc:docMk/>
            <pc:sldMk cId="2869891128" sldId="4835"/>
            <ac:spMk id="18" creationId="{3E6ABCD7-9744-939B-6C9C-E51CCE1E2ADB}"/>
          </ac:spMkLst>
        </pc:spChg>
        <pc:spChg chg="mod">
          <ac:chgData name="Jing Jie Tan" userId="307da7c36da67b97" providerId="LiveId" clId="{F0D788FD-BE9D-A749-9048-301963827340}" dt="2023-09-17T12:30:45.751" v="73"/>
          <ac:spMkLst>
            <pc:docMk/>
            <pc:sldMk cId="2869891128" sldId="4835"/>
            <ac:spMk id="20" creationId="{FA498C66-BA8B-65A8-3619-ED3C3A447FB3}"/>
          </ac:spMkLst>
        </pc:spChg>
        <pc:spChg chg="mod">
          <ac:chgData name="Jing Jie Tan" userId="307da7c36da67b97" providerId="LiveId" clId="{F0D788FD-BE9D-A749-9048-301963827340}" dt="2023-09-17T12:30:45.751" v="73"/>
          <ac:spMkLst>
            <pc:docMk/>
            <pc:sldMk cId="2869891128" sldId="4835"/>
            <ac:spMk id="21" creationId="{A2FF69F2-C83C-61B1-4164-E6DC6D8CD0FA}"/>
          </ac:spMkLst>
        </pc:spChg>
        <pc:spChg chg="mod">
          <ac:chgData name="Jing Jie Tan" userId="307da7c36da67b97" providerId="LiveId" clId="{F0D788FD-BE9D-A749-9048-301963827340}" dt="2023-09-17T12:30:45.751" v="73"/>
          <ac:spMkLst>
            <pc:docMk/>
            <pc:sldMk cId="2869891128" sldId="4835"/>
            <ac:spMk id="22" creationId="{98B50B6F-F790-A94E-A7A0-02CDEFE7FBBE}"/>
          </ac:spMkLst>
        </pc:spChg>
        <pc:spChg chg="mod">
          <ac:chgData name="Jing Jie Tan" userId="307da7c36da67b97" providerId="LiveId" clId="{F0D788FD-BE9D-A749-9048-301963827340}" dt="2023-09-17T12:30:45.751" v="73"/>
          <ac:spMkLst>
            <pc:docMk/>
            <pc:sldMk cId="2869891128" sldId="4835"/>
            <ac:spMk id="25" creationId="{26123A44-0E3E-EDFB-BE97-78DD9E445B51}"/>
          </ac:spMkLst>
        </pc:spChg>
        <pc:spChg chg="mod">
          <ac:chgData name="Jing Jie Tan" userId="307da7c36da67b97" providerId="LiveId" clId="{F0D788FD-BE9D-A749-9048-301963827340}" dt="2023-09-17T12:30:45.751" v="73"/>
          <ac:spMkLst>
            <pc:docMk/>
            <pc:sldMk cId="2869891128" sldId="4835"/>
            <ac:spMk id="28" creationId="{A7EB9643-EAE9-A3F2-8149-40C5A0D24631}"/>
          </ac:spMkLst>
        </pc:spChg>
        <pc:spChg chg="mod">
          <ac:chgData name="Jing Jie Tan" userId="307da7c36da67b97" providerId="LiveId" clId="{F0D788FD-BE9D-A749-9048-301963827340}" dt="2023-09-17T12:30:45.751" v="73"/>
          <ac:spMkLst>
            <pc:docMk/>
            <pc:sldMk cId="2869891128" sldId="4835"/>
            <ac:spMk id="29" creationId="{A7B893DE-5858-ABA5-D0AB-A23834A11F9A}"/>
          </ac:spMkLst>
        </pc:spChg>
        <pc:spChg chg="mod">
          <ac:chgData name="Jing Jie Tan" userId="307da7c36da67b97" providerId="LiveId" clId="{F0D788FD-BE9D-A749-9048-301963827340}" dt="2023-09-17T12:30:45.751" v="73"/>
          <ac:spMkLst>
            <pc:docMk/>
            <pc:sldMk cId="2869891128" sldId="4835"/>
            <ac:spMk id="30" creationId="{E6DDD843-1F23-AF7A-DD09-5BB6E01F6BB0}"/>
          </ac:spMkLst>
        </pc:spChg>
        <pc:spChg chg="add mod">
          <ac:chgData name="Jing Jie Tan" userId="307da7c36da67b97" providerId="LiveId" clId="{F0D788FD-BE9D-A749-9048-301963827340}" dt="2023-09-17T12:30:45.751" v="73"/>
          <ac:spMkLst>
            <pc:docMk/>
            <pc:sldMk cId="2869891128" sldId="4835"/>
            <ac:spMk id="31" creationId="{CA0390BA-BD60-921F-90B9-5FCCE9055129}"/>
          </ac:spMkLst>
        </pc:spChg>
        <pc:spChg chg="mod">
          <ac:chgData name="Jing Jie Tan" userId="307da7c36da67b97" providerId="LiveId" clId="{F0D788FD-BE9D-A749-9048-301963827340}" dt="2023-09-17T12:30:45.751" v="73"/>
          <ac:spMkLst>
            <pc:docMk/>
            <pc:sldMk cId="2869891128" sldId="4835"/>
            <ac:spMk id="35" creationId="{52CF2A64-F17A-5016-CD67-4B187D882064}"/>
          </ac:spMkLst>
        </pc:spChg>
        <pc:spChg chg="mod">
          <ac:chgData name="Jing Jie Tan" userId="307da7c36da67b97" providerId="LiveId" clId="{F0D788FD-BE9D-A749-9048-301963827340}" dt="2023-09-17T12:30:45.751" v="73"/>
          <ac:spMkLst>
            <pc:docMk/>
            <pc:sldMk cId="2869891128" sldId="4835"/>
            <ac:spMk id="37" creationId="{8FFE5783-8C21-6333-D9D3-71E8F965D0D1}"/>
          </ac:spMkLst>
        </pc:spChg>
        <pc:spChg chg="mod">
          <ac:chgData name="Jing Jie Tan" userId="307da7c36da67b97" providerId="LiveId" clId="{F0D788FD-BE9D-A749-9048-301963827340}" dt="2023-09-17T12:30:45.751" v="73"/>
          <ac:spMkLst>
            <pc:docMk/>
            <pc:sldMk cId="2869891128" sldId="4835"/>
            <ac:spMk id="38" creationId="{4AAD98CE-CD70-1B8E-1816-63B49B7F76C6}"/>
          </ac:spMkLst>
        </pc:spChg>
        <pc:spChg chg="mod">
          <ac:chgData name="Jing Jie Tan" userId="307da7c36da67b97" providerId="LiveId" clId="{F0D788FD-BE9D-A749-9048-301963827340}" dt="2023-09-17T12:30:45.751" v="73"/>
          <ac:spMkLst>
            <pc:docMk/>
            <pc:sldMk cId="2869891128" sldId="4835"/>
            <ac:spMk id="39" creationId="{5A589827-3016-CAD2-3E42-D9767E6F96BF}"/>
          </ac:spMkLst>
        </pc:spChg>
        <pc:spChg chg="add del mod">
          <ac:chgData name="Jing Jie Tan" userId="307da7c36da67b97" providerId="LiveId" clId="{F0D788FD-BE9D-A749-9048-301963827340}" dt="2023-09-17T14:22:26.629" v="1272" actId="478"/>
          <ac:spMkLst>
            <pc:docMk/>
            <pc:sldMk cId="2869891128" sldId="4835"/>
            <ac:spMk id="43" creationId="{41D6530B-F3D5-3EEA-188B-487889DB1D2E}"/>
          </ac:spMkLst>
        </pc:spChg>
        <pc:spChg chg="add del mod">
          <ac:chgData name="Jing Jie Tan" userId="307da7c36da67b97" providerId="LiveId" clId="{F0D788FD-BE9D-A749-9048-301963827340}" dt="2023-09-17T14:22:26.629" v="1272" actId="478"/>
          <ac:spMkLst>
            <pc:docMk/>
            <pc:sldMk cId="2869891128" sldId="4835"/>
            <ac:spMk id="44" creationId="{4B0FD23E-5B15-0068-3D1C-D341CC260A56}"/>
          </ac:spMkLst>
        </pc:spChg>
        <pc:spChg chg="add mod">
          <ac:chgData name="Jing Jie Tan" userId="307da7c36da67b97" providerId="LiveId" clId="{F0D788FD-BE9D-A749-9048-301963827340}" dt="2023-09-17T14:22:27.228" v="1273"/>
          <ac:spMkLst>
            <pc:docMk/>
            <pc:sldMk cId="2869891128" sldId="4835"/>
            <ac:spMk id="49" creationId="{7256ECB2-7890-D8C5-FF25-780D9675300E}"/>
          </ac:spMkLst>
        </pc:spChg>
        <pc:spChg chg="add mod">
          <ac:chgData name="Jing Jie Tan" userId="307da7c36da67b97" providerId="LiveId" clId="{F0D788FD-BE9D-A749-9048-301963827340}" dt="2023-09-17T14:22:27.228" v="1273"/>
          <ac:spMkLst>
            <pc:docMk/>
            <pc:sldMk cId="2869891128" sldId="4835"/>
            <ac:spMk id="50" creationId="{B595B257-FDC0-09B7-3FED-4D704BFB4656}"/>
          </ac:spMkLst>
        </pc:spChg>
        <pc:spChg chg="mod">
          <ac:chgData name="Jing Jie Tan" userId="307da7c36da67b97" providerId="LiveId" clId="{F0D788FD-BE9D-A749-9048-301963827340}" dt="2023-09-17T14:22:24.856" v="1271" actId="14100"/>
          <ac:spMkLst>
            <pc:docMk/>
            <pc:sldMk cId="2869891128" sldId="4835"/>
            <ac:spMk id="1361" creationId="{00000000-0000-0000-0000-000000000000}"/>
          </ac:spMkLst>
        </pc:spChg>
        <pc:grpChg chg="add mod">
          <ac:chgData name="Jing Jie Tan" userId="307da7c36da67b97" providerId="LiveId" clId="{F0D788FD-BE9D-A749-9048-301963827340}" dt="2023-09-17T12:30:45.751" v="73"/>
          <ac:grpSpMkLst>
            <pc:docMk/>
            <pc:sldMk cId="2869891128" sldId="4835"/>
            <ac:grpSpMk id="5" creationId="{4AB9B3DF-08BD-BBC4-6208-B45EB66D03F6}"/>
          </ac:grpSpMkLst>
        </pc:grpChg>
        <pc:grpChg chg="add mod">
          <ac:chgData name="Jing Jie Tan" userId="307da7c36da67b97" providerId="LiveId" clId="{F0D788FD-BE9D-A749-9048-301963827340}" dt="2023-09-17T12:30:45.751" v="73"/>
          <ac:grpSpMkLst>
            <pc:docMk/>
            <pc:sldMk cId="2869891128" sldId="4835"/>
            <ac:grpSpMk id="8" creationId="{E132C607-99FB-6FCE-8E13-C6442C62D425}"/>
          </ac:grpSpMkLst>
        </pc:grpChg>
        <pc:grpChg chg="mod">
          <ac:chgData name="Jing Jie Tan" userId="307da7c36da67b97" providerId="LiveId" clId="{F0D788FD-BE9D-A749-9048-301963827340}" dt="2023-09-17T12:30:45.751" v="73"/>
          <ac:grpSpMkLst>
            <pc:docMk/>
            <pc:sldMk cId="2869891128" sldId="4835"/>
            <ac:grpSpMk id="10" creationId="{EF62F0E8-E305-8C0B-23A2-4132DA7C37A7}"/>
          </ac:grpSpMkLst>
        </pc:grpChg>
        <pc:grpChg chg="mod">
          <ac:chgData name="Jing Jie Tan" userId="307da7c36da67b97" providerId="LiveId" clId="{F0D788FD-BE9D-A749-9048-301963827340}" dt="2023-09-17T12:30:45.751" v="73"/>
          <ac:grpSpMkLst>
            <pc:docMk/>
            <pc:sldMk cId="2869891128" sldId="4835"/>
            <ac:grpSpMk id="12" creationId="{101EEB02-1934-D503-E972-0E71F540F131}"/>
          </ac:grpSpMkLst>
        </pc:grpChg>
        <pc:grpChg chg="mod">
          <ac:chgData name="Jing Jie Tan" userId="307da7c36da67b97" providerId="LiveId" clId="{F0D788FD-BE9D-A749-9048-301963827340}" dt="2023-09-17T12:30:45.751" v="73"/>
          <ac:grpSpMkLst>
            <pc:docMk/>
            <pc:sldMk cId="2869891128" sldId="4835"/>
            <ac:grpSpMk id="13" creationId="{EF33C5E6-24E1-612A-FE55-7D40572A9434}"/>
          </ac:grpSpMkLst>
        </pc:grpChg>
        <pc:grpChg chg="add mod">
          <ac:chgData name="Jing Jie Tan" userId="307da7c36da67b97" providerId="LiveId" clId="{F0D788FD-BE9D-A749-9048-301963827340}" dt="2023-09-17T12:30:45.751" v="73"/>
          <ac:grpSpMkLst>
            <pc:docMk/>
            <pc:sldMk cId="2869891128" sldId="4835"/>
            <ac:grpSpMk id="17" creationId="{247A0EDF-2198-1238-DEAA-1D1F2CB8F5C3}"/>
          </ac:grpSpMkLst>
        </pc:grpChg>
        <pc:grpChg chg="mod">
          <ac:chgData name="Jing Jie Tan" userId="307da7c36da67b97" providerId="LiveId" clId="{F0D788FD-BE9D-A749-9048-301963827340}" dt="2023-09-17T12:30:45.751" v="73"/>
          <ac:grpSpMkLst>
            <pc:docMk/>
            <pc:sldMk cId="2869891128" sldId="4835"/>
            <ac:grpSpMk id="19" creationId="{9B545DA6-1546-839E-6359-E0D2AA1FCFD3}"/>
          </ac:grpSpMkLst>
        </pc:grpChg>
        <pc:grpChg chg="add mod">
          <ac:chgData name="Jing Jie Tan" userId="307da7c36da67b97" providerId="LiveId" clId="{F0D788FD-BE9D-A749-9048-301963827340}" dt="2023-09-17T12:30:45.751" v="73"/>
          <ac:grpSpMkLst>
            <pc:docMk/>
            <pc:sldMk cId="2869891128" sldId="4835"/>
            <ac:grpSpMk id="24" creationId="{C76F1D47-588A-5BAB-D7FA-5E36403A1C0A}"/>
          </ac:grpSpMkLst>
        </pc:grpChg>
        <pc:grpChg chg="mod">
          <ac:chgData name="Jing Jie Tan" userId="307da7c36da67b97" providerId="LiveId" clId="{F0D788FD-BE9D-A749-9048-301963827340}" dt="2023-09-17T12:30:45.751" v="73"/>
          <ac:grpSpMkLst>
            <pc:docMk/>
            <pc:sldMk cId="2869891128" sldId="4835"/>
            <ac:grpSpMk id="26" creationId="{F215968D-DAD0-8437-780A-75539F11AD33}"/>
          </ac:grpSpMkLst>
        </pc:grpChg>
        <pc:grpChg chg="add mod">
          <ac:chgData name="Jing Jie Tan" userId="307da7c36da67b97" providerId="LiveId" clId="{F0D788FD-BE9D-A749-9048-301963827340}" dt="2023-09-17T12:30:45.751" v="73"/>
          <ac:grpSpMkLst>
            <pc:docMk/>
            <pc:sldMk cId="2869891128" sldId="4835"/>
            <ac:grpSpMk id="32" creationId="{6FDB3C04-66F3-3192-43F8-3980CC58E0C7}"/>
          </ac:grpSpMkLst>
        </pc:grpChg>
        <pc:grpChg chg="mod">
          <ac:chgData name="Jing Jie Tan" userId="307da7c36da67b97" providerId="LiveId" clId="{F0D788FD-BE9D-A749-9048-301963827340}" dt="2023-09-17T12:30:45.751" v="73"/>
          <ac:grpSpMkLst>
            <pc:docMk/>
            <pc:sldMk cId="2869891128" sldId="4835"/>
            <ac:grpSpMk id="33" creationId="{E7E01BE7-B5EC-2C45-91C5-6916E4524FCB}"/>
          </ac:grpSpMkLst>
        </pc:grpChg>
        <pc:grpChg chg="mod">
          <ac:chgData name="Jing Jie Tan" userId="307da7c36da67b97" providerId="LiveId" clId="{F0D788FD-BE9D-A749-9048-301963827340}" dt="2023-09-17T12:30:45.751" v="73"/>
          <ac:grpSpMkLst>
            <pc:docMk/>
            <pc:sldMk cId="2869891128" sldId="4835"/>
            <ac:grpSpMk id="36" creationId="{31F6B041-C06D-BF5E-7180-087D0CAF2E71}"/>
          </ac:grpSpMkLst>
        </pc:grpChg>
        <pc:grpChg chg="del">
          <ac:chgData name="Jing Jie Tan" userId="307da7c36da67b97" providerId="LiveId" clId="{F0D788FD-BE9D-A749-9048-301963827340}" dt="2023-09-17T12:30:45.204" v="72" actId="478"/>
          <ac:grpSpMkLst>
            <pc:docMk/>
            <pc:sldMk cId="2869891128" sldId="4835"/>
            <ac:grpSpMk id="51" creationId="{8C2DB0DD-4953-4F9C-7F3F-00798E76AF3B}"/>
          </ac:grpSpMkLst>
        </pc:grpChg>
        <pc:grpChg chg="del">
          <ac:chgData name="Jing Jie Tan" userId="307da7c36da67b97" providerId="LiveId" clId="{F0D788FD-BE9D-A749-9048-301963827340}" dt="2023-09-17T12:30:45.204" v="72" actId="478"/>
          <ac:grpSpMkLst>
            <pc:docMk/>
            <pc:sldMk cId="2869891128" sldId="4835"/>
            <ac:grpSpMk id="52" creationId="{6631490A-5FA7-EBC0-BA55-D34D9A4EA2B8}"/>
          </ac:grpSpMkLst>
        </pc:grpChg>
        <pc:grpChg chg="del">
          <ac:chgData name="Jing Jie Tan" userId="307da7c36da67b97" providerId="LiveId" clId="{F0D788FD-BE9D-A749-9048-301963827340}" dt="2023-09-17T12:30:45.204" v="72" actId="478"/>
          <ac:grpSpMkLst>
            <pc:docMk/>
            <pc:sldMk cId="2869891128" sldId="4835"/>
            <ac:grpSpMk id="53" creationId="{2086D5B5-A93E-8B28-25AD-8438B256BD16}"/>
          </ac:grpSpMkLst>
        </pc:grpChg>
        <pc:grpChg chg="del">
          <ac:chgData name="Jing Jie Tan" userId="307da7c36da67b97" providerId="LiveId" clId="{F0D788FD-BE9D-A749-9048-301963827340}" dt="2023-09-17T12:30:45.204" v="72" actId="478"/>
          <ac:grpSpMkLst>
            <pc:docMk/>
            <pc:sldMk cId="2869891128" sldId="4835"/>
            <ac:grpSpMk id="54" creationId="{5BAB89EF-D708-CD43-5208-BE9C6A3228CF}"/>
          </ac:grpSpMkLst>
        </pc:grpChg>
        <pc:grpChg chg="del">
          <ac:chgData name="Jing Jie Tan" userId="307da7c36da67b97" providerId="LiveId" clId="{F0D788FD-BE9D-A749-9048-301963827340}" dt="2023-09-17T12:30:45.204" v="72" actId="478"/>
          <ac:grpSpMkLst>
            <pc:docMk/>
            <pc:sldMk cId="2869891128" sldId="4835"/>
            <ac:grpSpMk id="55" creationId="{21C0216D-1E61-45C7-2394-6AA07A242747}"/>
          </ac:grpSpMkLst>
        </pc:grpChg>
        <pc:picChg chg="del">
          <ac:chgData name="Jing Jie Tan" userId="307da7c36da67b97" providerId="LiveId" clId="{F0D788FD-BE9D-A749-9048-301963827340}" dt="2023-09-17T13:30:56.566" v="303" actId="478"/>
          <ac:picMkLst>
            <pc:docMk/>
            <pc:sldMk cId="2869891128" sldId="4835"/>
            <ac:picMk id="4" creationId="{D996E578-325A-901F-6749-9BF5772AB8F3}"/>
          </ac:picMkLst>
        </pc:picChg>
        <pc:picChg chg="mod">
          <ac:chgData name="Jing Jie Tan" userId="307da7c36da67b97" providerId="LiveId" clId="{F0D788FD-BE9D-A749-9048-301963827340}" dt="2023-09-17T12:30:45.751" v="73"/>
          <ac:picMkLst>
            <pc:docMk/>
            <pc:sldMk cId="2869891128" sldId="4835"/>
            <ac:picMk id="14" creationId="{E42F75B4-8C09-D4C2-2E80-C65615BCBF8E}"/>
          </ac:picMkLst>
        </pc:picChg>
        <pc:picChg chg="mod">
          <ac:chgData name="Jing Jie Tan" userId="307da7c36da67b97" providerId="LiveId" clId="{F0D788FD-BE9D-A749-9048-301963827340}" dt="2023-09-17T12:30:45.751" v="73"/>
          <ac:picMkLst>
            <pc:docMk/>
            <pc:sldMk cId="2869891128" sldId="4835"/>
            <ac:picMk id="23" creationId="{9CFB4F99-147D-A7A0-9955-5D8EAD872A0E}"/>
          </ac:picMkLst>
        </pc:picChg>
        <pc:picChg chg="mod">
          <ac:chgData name="Jing Jie Tan" userId="307da7c36da67b97" providerId="LiveId" clId="{F0D788FD-BE9D-A749-9048-301963827340}" dt="2023-09-17T12:30:45.751" v="73"/>
          <ac:picMkLst>
            <pc:docMk/>
            <pc:sldMk cId="2869891128" sldId="4835"/>
            <ac:picMk id="27" creationId="{A6917670-9945-7937-DA8B-8CC676FBC494}"/>
          </ac:picMkLst>
        </pc:picChg>
        <pc:picChg chg="mod">
          <ac:chgData name="Jing Jie Tan" userId="307da7c36da67b97" providerId="LiveId" clId="{F0D788FD-BE9D-A749-9048-301963827340}" dt="2023-09-17T12:30:45.751" v="73"/>
          <ac:picMkLst>
            <pc:docMk/>
            <pc:sldMk cId="2869891128" sldId="4835"/>
            <ac:picMk id="34" creationId="{FD91FC43-CE67-041D-A4E5-DA21EE230089}"/>
          </ac:picMkLst>
        </pc:picChg>
        <pc:picChg chg="add mod">
          <ac:chgData name="Jing Jie Tan" userId="307da7c36da67b97" providerId="LiveId" clId="{F0D788FD-BE9D-A749-9048-301963827340}" dt="2023-09-17T12:30:45.751" v="73"/>
          <ac:picMkLst>
            <pc:docMk/>
            <pc:sldMk cId="2869891128" sldId="4835"/>
            <ac:picMk id="40" creationId="{96E214D3-D857-E509-00F4-92C131D65342}"/>
          </ac:picMkLst>
        </pc:picChg>
        <pc:picChg chg="add del mod">
          <ac:chgData name="Jing Jie Tan" userId="307da7c36da67b97" providerId="LiveId" clId="{F0D788FD-BE9D-A749-9048-301963827340}" dt="2023-09-17T14:22:26.629" v="1272" actId="478"/>
          <ac:picMkLst>
            <pc:docMk/>
            <pc:sldMk cId="2869891128" sldId="4835"/>
            <ac:picMk id="41" creationId="{0665D840-E6E3-B022-EE04-3B8E63C211AD}"/>
          </ac:picMkLst>
        </pc:picChg>
        <pc:picChg chg="add del mod">
          <ac:chgData name="Jing Jie Tan" userId="307da7c36da67b97" providerId="LiveId" clId="{F0D788FD-BE9D-A749-9048-301963827340}" dt="2023-09-17T14:22:26.629" v="1272" actId="478"/>
          <ac:picMkLst>
            <pc:docMk/>
            <pc:sldMk cId="2869891128" sldId="4835"/>
            <ac:picMk id="42" creationId="{9169B2C3-D1FB-F66A-D0F5-23792C962E1A}"/>
          </ac:picMkLst>
        </pc:picChg>
        <pc:picChg chg="add del mod">
          <ac:chgData name="Jing Jie Tan" userId="307da7c36da67b97" providerId="LiveId" clId="{F0D788FD-BE9D-A749-9048-301963827340}" dt="2023-09-17T14:22:26.629" v="1272" actId="478"/>
          <ac:picMkLst>
            <pc:docMk/>
            <pc:sldMk cId="2869891128" sldId="4835"/>
            <ac:picMk id="45" creationId="{6B50FD92-9845-CAFB-9635-8F2242C1F38B}"/>
          </ac:picMkLst>
        </pc:picChg>
        <pc:picChg chg="add del mod">
          <ac:chgData name="Jing Jie Tan" userId="307da7c36da67b97" providerId="LiveId" clId="{F0D788FD-BE9D-A749-9048-301963827340}" dt="2023-09-17T14:22:26.629" v="1272" actId="478"/>
          <ac:picMkLst>
            <pc:docMk/>
            <pc:sldMk cId="2869891128" sldId="4835"/>
            <ac:picMk id="46" creationId="{BB4873AF-7C22-6E71-C690-B7BB1CF4F1FC}"/>
          </ac:picMkLst>
        </pc:picChg>
        <pc:picChg chg="add mod">
          <ac:chgData name="Jing Jie Tan" userId="307da7c36da67b97" providerId="LiveId" clId="{F0D788FD-BE9D-A749-9048-301963827340}" dt="2023-09-17T14:22:27.228" v="1273"/>
          <ac:picMkLst>
            <pc:docMk/>
            <pc:sldMk cId="2869891128" sldId="4835"/>
            <ac:picMk id="47" creationId="{42ADD9F3-EF70-CC68-3A2F-4FA830FF5E50}"/>
          </ac:picMkLst>
        </pc:picChg>
        <pc:picChg chg="add mod">
          <ac:chgData name="Jing Jie Tan" userId="307da7c36da67b97" providerId="LiveId" clId="{F0D788FD-BE9D-A749-9048-301963827340}" dt="2023-09-17T14:22:27.228" v="1273"/>
          <ac:picMkLst>
            <pc:docMk/>
            <pc:sldMk cId="2869891128" sldId="4835"/>
            <ac:picMk id="48" creationId="{A553354F-694B-96BC-7A9B-95EAE31C36B1}"/>
          </ac:picMkLst>
        </pc:picChg>
        <pc:picChg chg="del">
          <ac:chgData name="Jing Jie Tan" userId="307da7c36da67b97" providerId="LiveId" clId="{F0D788FD-BE9D-A749-9048-301963827340}" dt="2023-09-17T12:30:45.204" v="72" actId="478"/>
          <ac:picMkLst>
            <pc:docMk/>
            <pc:sldMk cId="2869891128" sldId="4835"/>
            <ac:picMk id="56" creationId="{35C13E9B-6C3E-9BF2-1825-3A8D24386F6A}"/>
          </ac:picMkLst>
        </pc:picChg>
        <pc:picChg chg="add mod">
          <ac:chgData name="Jing Jie Tan" userId="307da7c36da67b97" providerId="LiveId" clId="{F0D788FD-BE9D-A749-9048-301963827340}" dt="2023-09-17T14:22:27.228" v="1273"/>
          <ac:picMkLst>
            <pc:docMk/>
            <pc:sldMk cId="2869891128" sldId="4835"/>
            <ac:picMk id="1354" creationId="{CBF9BEFA-4B09-7174-78CB-B567E326E41F}"/>
          </ac:picMkLst>
        </pc:picChg>
        <pc:picChg chg="add mod">
          <ac:chgData name="Jing Jie Tan" userId="307da7c36da67b97" providerId="LiveId" clId="{F0D788FD-BE9D-A749-9048-301963827340}" dt="2023-09-17T14:22:27.228" v="1273"/>
          <ac:picMkLst>
            <pc:docMk/>
            <pc:sldMk cId="2869891128" sldId="4835"/>
            <ac:picMk id="1355" creationId="{A2B28513-4F44-9ABF-B014-A3AD520589F7}"/>
          </ac:picMkLst>
        </pc:picChg>
        <pc:picChg chg="add mod">
          <ac:chgData name="Jing Jie Tan" userId="307da7c36da67b97" providerId="LiveId" clId="{F0D788FD-BE9D-A749-9048-301963827340}" dt="2023-09-17T14:22:27.228" v="1273"/>
          <ac:picMkLst>
            <pc:docMk/>
            <pc:sldMk cId="2869891128" sldId="4835"/>
            <ac:picMk id="1356" creationId="{D06B82E6-FA97-15D6-7A11-495472C93005}"/>
          </ac:picMkLst>
        </pc:picChg>
      </pc:sldChg>
      <pc:sldChg chg="addSp delSp modSp mod">
        <pc:chgData name="Jing Jie Tan" userId="307da7c36da67b97" providerId="LiveId" clId="{F0D788FD-BE9D-A749-9048-301963827340}" dt="2023-09-17T14:30:44.520" v="1576"/>
        <pc:sldMkLst>
          <pc:docMk/>
          <pc:sldMk cId="2250487556" sldId="4838"/>
        </pc:sldMkLst>
        <pc:spChg chg="mod">
          <ac:chgData name="Jing Jie Tan" userId="307da7c36da67b97" providerId="LiveId" clId="{F0D788FD-BE9D-A749-9048-301963827340}" dt="2023-09-17T12:56:37.888" v="101" actId="1076"/>
          <ac:spMkLst>
            <pc:docMk/>
            <pc:sldMk cId="2250487556" sldId="4838"/>
            <ac:spMk id="4" creationId="{5DB384D1-01BB-0397-F7B1-41FEC4E32B95}"/>
          </ac:spMkLst>
        </pc:spChg>
        <pc:spChg chg="mod">
          <ac:chgData name="Jing Jie Tan" userId="307da7c36da67b97" providerId="LiveId" clId="{F0D788FD-BE9D-A749-9048-301963827340}" dt="2023-09-17T12:59:45.280" v="147" actId="20577"/>
          <ac:spMkLst>
            <pc:docMk/>
            <pc:sldMk cId="2250487556" sldId="4838"/>
            <ac:spMk id="9" creationId="{BCE376F4-DC85-BB40-F466-ED7DEB00E3E8}"/>
          </ac:spMkLst>
        </pc:spChg>
        <pc:spChg chg="add del mod">
          <ac:chgData name="Jing Jie Tan" userId="307da7c36da67b97" providerId="LiveId" clId="{F0D788FD-BE9D-A749-9048-301963827340}" dt="2023-09-17T14:30:44.244" v="1575" actId="478"/>
          <ac:spMkLst>
            <pc:docMk/>
            <pc:sldMk cId="2250487556" sldId="4838"/>
            <ac:spMk id="20" creationId="{1CE9500F-F3AF-0AF4-CC2C-38DCBA4DA862}"/>
          </ac:spMkLst>
        </pc:spChg>
        <pc:spChg chg="add del mod">
          <ac:chgData name="Jing Jie Tan" userId="307da7c36da67b97" providerId="LiveId" clId="{F0D788FD-BE9D-A749-9048-301963827340}" dt="2023-09-17T14:30:44.244" v="1575" actId="478"/>
          <ac:spMkLst>
            <pc:docMk/>
            <pc:sldMk cId="2250487556" sldId="4838"/>
            <ac:spMk id="22" creationId="{6109B3E0-215E-EB6E-F488-F2D422C3DC37}"/>
          </ac:spMkLst>
        </pc:spChg>
        <pc:spChg chg="add mod">
          <ac:chgData name="Jing Jie Tan" userId="307da7c36da67b97" providerId="LiveId" clId="{F0D788FD-BE9D-A749-9048-301963827340}" dt="2023-09-17T14:30:44.520" v="1576"/>
          <ac:spMkLst>
            <pc:docMk/>
            <pc:sldMk cId="2250487556" sldId="4838"/>
            <ac:spMk id="31" creationId="{892CA3C2-96E0-AC5F-58C5-DA693EFD7D88}"/>
          </ac:spMkLst>
        </pc:spChg>
        <pc:spChg chg="add mod">
          <ac:chgData name="Jing Jie Tan" userId="307da7c36da67b97" providerId="LiveId" clId="{F0D788FD-BE9D-A749-9048-301963827340}" dt="2023-09-17T14:30:44.520" v="1576"/>
          <ac:spMkLst>
            <pc:docMk/>
            <pc:sldMk cId="2250487556" sldId="4838"/>
            <ac:spMk id="32" creationId="{3C07633E-8478-5FC6-FC62-772C2FCC1D61}"/>
          </ac:spMkLst>
        </pc:spChg>
        <pc:spChg chg="mod">
          <ac:chgData name="Jing Jie Tan" userId="307da7c36da67b97" providerId="LiveId" clId="{F0D788FD-BE9D-A749-9048-301963827340}" dt="2023-09-17T12:58:56.472" v="135" actId="1036"/>
          <ac:spMkLst>
            <pc:docMk/>
            <pc:sldMk cId="2250487556" sldId="4838"/>
            <ac:spMk id="1090" creationId="{97AE4863-ABFA-4D67-FCDB-2673B58FBD7E}"/>
          </ac:spMkLst>
        </pc:spChg>
        <pc:spChg chg="mod">
          <ac:chgData name="Jing Jie Tan" userId="307da7c36da67b97" providerId="LiveId" clId="{F0D788FD-BE9D-A749-9048-301963827340}" dt="2023-09-17T12:58:43.153" v="128" actId="1076"/>
          <ac:spMkLst>
            <pc:docMk/>
            <pc:sldMk cId="2250487556" sldId="4838"/>
            <ac:spMk id="1092" creationId="{AB029606-9B4E-09AE-EAFE-508AA70A7448}"/>
          </ac:spMkLst>
        </pc:spChg>
        <pc:spChg chg="mod">
          <ac:chgData name="Jing Jie Tan" userId="307da7c36da67b97" providerId="LiveId" clId="{F0D788FD-BE9D-A749-9048-301963827340}" dt="2023-09-17T12:57:55.281" v="122" actId="1076"/>
          <ac:spMkLst>
            <pc:docMk/>
            <pc:sldMk cId="2250487556" sldId="4838"/>
            <ac:spMk id="1102" creationId="{F44E7C88-3513-B002-07AE-EAC290E54D09}"/>
          </ac:spMkLst>
        </pc:spChg>
        <pc:spChg chg="mod">
          <ac:chgData name="Jing Jie Tan" userId="307da7c36da67b97" providerId="LiveId" clId="{F0D788FD-BE9D-A749-9048-301963827340}" dt="2023-09-17T12:58:17.788" v="127" actId="14100"/>
          <ac:spMkLst>
            <pc:docMk/>
            <pc:sldMk cId="2250487556" sldId="4838"/>
            <ac:spMk id="1110" creationId="{A32F1B41-F428-C39D-A61D-A2BD0E247B42}"/>
          </ac:spMkLst>
        </pc:spChg>
        <pc:picChg chg="del">
          <ac:chgData name="Jing Jie Tan" userId="307da7c36da67b97" providerId="LiveId" clId="{F0D788FD-BE9D-A749-9048-301963827340}" dt="2023-09-17T13:32:24.613" v="340" actId="478"/>
          <ac:picMkLst>
            <pc:docMk/>
            <pc:sldMk cId="2250487556" sldId="4838"/>
            <ac:picMk id="3" creationId="{AA595E49-412A-B4CF-4531-9D2871909019}"/>
          </ac:picMkLst>
        </pc:picChg>
        <pc:picChg chg="del mod">
          <ac:chgData name="Jing Jie Tan" userId="307da7c36da67b97" providerId="LiveId" clId="{F0D788FD-BE9D-A749-9048-301963827340}" dt="2023-09-17T12:57:37.417" v="120" actId="21"/>
          <ac:picMkLst>
            <pc:docMk/>
            <pc:sldMk cId="2250487556" sldId="4838"/>
            <ac:picMk id="8" creationId="{3AAF2C82-878C-1A35-5814-53A7513AFDED}"/>
          </ac:picMkLst>
        </pc:picChg>
        <pc:picChg chg="add del">
          <ac:chgData name="Jing Jie Tan" userId="307da7c36da67b97" providerId="LiveId" clId="{F0D788FD-BE9D-A749-9048-301963827340}" dt="2023-09-17T12:32:43.629" v="80"/>
          <ac:picMkLst>
            <pc:docMk/>
            <pc:sldMk cId="2250487556" sldId="4838"/>
            <ac:picMk id="10" creationId="{DF650CD0-8FF7-F392-C81A-99562006124B}"/>
          </ac:picMkLst>
        </pc:picChg>
        <pc:picChg chg="add del mod">
          <ac:chgData name="Jing Jie Tan" userId="307da7c36da67b97" providerId="LiveId" clId="{F0D788FD-BE9D-A749-9048-301963827340}" dt="2023-09-17T12:54:46.375" v="87" actId="21"/>
          <ac:picMkLst>
            <pc:docMk/>
            <pc:sldMk cId="2250487556" sldId="4838"/>
            <ac:picMk id="14" creationId="{C3C5DC72-5555-B5AB-9159-EE5B8F8B957C}"/>
          </ac:picMkLst>
        </pc:picChg>
        <pc:picChg chg="add del mod">
          <ac:chgData name="Jing Jie Tan" userId="307da7c36da67b97" providerId="LiveId" clId="{F0D788FD-BE9D-A749-9048-301963827340}" dt="2023-09-17T14:30:44.244" v="1575" actId="478"/>
          <ac:picMkLst>
            <pc:docMk/>
            <pc:sldMk cId="2250487556" sldId="4838"/>
            <ac:picMk id="15" creationId="{90019F93-D7EF-C369-75A2-2D6C1A92FF83}"/>
          </ac:picMkLst>
        </pc:picChg>
        <pc:picChg chg="add del mod">
          <ac:chgData name="Jing Jie Tan" userId="307da7c36da67b97" providerId="LiveId" clId="{F0D788FD-BE9D-A749-9048-301963827340}" dt="2023-09-17T14:30:44.244" v="1575" actId="478"/>
          <ac:picMkLst>
            <pc:docMk/>
            <pc:sldMk cId="2250487556" sldId="4838"/>
            <ac:picMk id="18" creationId="{9B36AB85-F7F7-275A-7D1E-A0E33CACA49C}"/>
          </ac:picMkLst>
        </pc:picChg>
        <pc:picChg chg="add del mod">
          <ac:chgData name="Jing Jie Tan" userId="307da7c36da67b97" providerId="LiveId" clId="{F0D788FD-BE9D-A749-9048-301963827340}" dt="2023-09-17T14:30:44.244" v="1575" actId="478"/>
          <ac:picMkLst>
            <pc:docMk/>
            <pc:sldMk cId="2250487556" sldId="4838"/>
            <ac:picMk id="25" creationId="{E625AB94-F9E5-178F-B7FC-5EDFDEEC8666}"/>
          </ac:picMkLst>
        </pc:picChg>
        <pc:picChg chg="add del mod">
          <ac:chgData name="Jing Jie Tan" userId="307da7c36da67b97" providerId="LiveId" clId="{F0D788FD-BE9D-A749-9048-301963827340}" dt="2023-09-17T14:30:44.244" v="1575" actId="478"/>
          <ac:picMkLst>
            <pc:docMk/>
            <pc:sldMk cId="2250487556" sldId="4838"/>
            <ac:picMk id="27" creationId="{EC921F2F-74F8-B044-20DC-3F1FCEAEEFFF}"/>
          </ac:picMkLst>
        </pc:picChg>
        <pc:picChg chg="add mod">
          <ac:chgData name="Jing Jie Tan" userId="307da7c36da67b97" providerId="LiveId" clId="{F0D788FD-BE9D-A749-9048-301963827340}" dt="2023-09-17T14:30:44.520" v="1576"/>
          <ac:picMkLst>
            <pc:docMk/>
            <pc:sldMk cId="2250487556" sldId="4838"/>
            <ac:picMk id="28" creationId="{CA890A5E-E435-C32E-7405-6D359AE4CE07}"/>
          </ac:picMkLst>
        </pc:picChg>
        <pc:picChg chg="add mod">
          <ac:chgData name="Jing Jie Tan" userId="307da7c36da67b97" providerId="LiveId" clId="{F0D788FD-BE9D-A749-9048-301963827340}" dt="2023-09-17T14:30:44.520" v="1576"/>
          <ac:picMkLst>
            <pc:docMk/>
            <pc:sldMk cId="2250487556" sldId="4838"/>
            <ac:picMk id="30" creationId="{643DF623-8B96-C930-5C6C-29DF4A2929B1}"/>
          </ac:picMkLst>
        </pc:picChg>
        <pc:picChg chg="add mod">
          <ac:chgData name="Jing Jie Tan" userId="307da7c36da67b97" providerId="LiveId" clId="{F0D788FD-BE9D-A749-9048-301963827340}" dt="2023-09-17T14:30:44.520" v="1576"/>
          <ac:picMkLst>
            <pc:docMk/>
            <pc:sldMk cId="2250487556" sldId="4838"/>
            <ac:picMk id="33" creationId="{604F076D-EBB5-5633-A47E-D491DA066E6B}"/>
          </ac:picMkLst>
        </pc:picChg>
        <pc:picChg chg="add mod">
          <ac:chgData name="Jing Jie Tan" userId="307da7c36da67b97" providerId="LiveId" clId="{F0D788FD-BE9D-A749-9048-301963827340}" dt="2023-09-17T14:30:44.520" v="1576"/>
          <ac:picMkLst>
            <pc:docMk/>
            <pc:sldMk cId="2250487556" sldId="4838"/>
            <ac:picMk id="34" creationId="{828BD590-B012-4BE9-7958-C99A0A82177B}"/>
          </ac:picMkLst>
        </pc:picChg>
        <pc:picChg chg="add mod">
          <ac:chgData name="Jing Jie Tan" userId="307da7c36da67b97" providerId="LiveId" clId="{F0D788FD-BE9D-A749-9048-301963827340}" dt="2023-09-17T14:30:44.520" v="1576"/>
          <ac:picMkLst>
            <pc:docMk/>
            <pc:sldMk cId="2250487556" sldId="4838"/>
            <ac:picMk id="36" creationId="{FD4A3661-FB67-2329-5C7C-B27CE66E3053}"/>
          </ac:picMkLst>
        </pc:picChg>
        <pc:picChg chg="add mod">
          <ac:chgData name="Jing Jie Tan" userId="307da7c36da67b97" providerId="LiveId" clId="{F0D788FD-BE9D-A749-9048-301963827340}" dt="2023-09-17T12:59:04.190" v="136" actId="14100"/>
          <ac:picMkLst>
            <pc:docMk/>
            <pc:sldMk cId="2250487556" sldId="4838"/>
            <ac:picMk id="1028" creationId="{061CC627-9950-B9DC-E279-6110AE8CA3DA}"/>
          </ac:picMkLst>
        </pc:picChg>
      </pc:sldChg>
      <pc:sldChg chg="addSp delSp modSp mod">
        <pc:chgData name="Jing Jie Tan" userId="307da7c36da67b97" providerId="LiveId" clId="{F0D788FD-BE9D-A749-9048-301963827340}" dt="2023-09-17T14:23:13.291" v="1284" actId="1076"/>
        <pc:sldMkLst>
          <pc:docMk/>
          <pc:sldMk cId="838535165" sldId="4839"/>
        </pc:sldMkLst>
        <pc:spChg chg="add del mod">
          <ac:chgData name="Jing Jie Tan" userId="307da7c36da67b97" providerId="LiveId" clId="{F0D788FD-BE9D-A749-9048-301963827340}" dt="2023-09-17T14:22:30.917" v="1274" actId="478"/>
          <ac:spMkLst>
            <pc:docMk/>
            <pc:sldMk cId="838535165" sldId="4839"/>
            <ac:spMk id="5" creationId="{65174D2B-E7E4-B3FC-48FE-6A0ACBF9D492}"/>
          </ac:spMkLst>
        </pc:spChg>
        <pc:spChg chg="add del mod">
          <ac:chgData name="Jing Jie Tan" userId="307da7c36da67b97" providerId="LiveId" clId="{F0D788FD-BE9D-A749-9048-301963827340}" dt="2023-09-17T14:22:30.917" v="1274" actId="478"/>
          <ac:spMkLst>
            <pc:docMk/>
            <pc:sldMk cId="838535165" sldId="4839"/>
            <ac:spMk id="6" creationId="{7667BE29-6C68-E483-DB48-5FAF10F34613}"/>
          </ac:spMkLst>
        </pc:spChg>
        <pc:spChg chg="add mod">
          <ac:chgData name="Jing Jie Tan" userId="307da7c36da67b97" providerId="LiveId" clId="{F0D788FD-BE9D-A749-9048-301963827340}" dt="2023-09-17T14:22:31.137" v="1275"/>
          <ac:spMkLst>
            <pc:docMk/>
            <pc:sldMk cId="838535165" sldId="4839"/>
            <ac:spMk id="11" creationId="{EA107394-B063-CF3B-3D60-536EE8D8D9D5}"/>
          </ac:spMkLst>
        </pc:spChg>
        <pc:spChg chg="add mod">
          <ac:chgData name="Jing Jie Tan" userId="307da7c36da67b97" providerId="LiveId" clId="{F0D788FD-BE9D-A749-9048-301963827340}" dt="2023-09-17T14:22:31.137" v="1275"/>
          <ac:spMkLst>
            <pc:docMk/>
            <pc:sldMk cId="838535165" sldId="4839"/>
            <ac:spMk id="12" creationId="{79BBA18A-BB0F-D177-2E75-38F7F2E1F7C3}"/>
          </ac:spMkLst>
        </pc:spChg>
        <pc:spChg chg="add mod">
          <ac:chgData name="Jing Jie Tan" userId="307da7c36da67b97" providerId="LiveId" clId="{F0D788FD-BE9D-A749-9048-301963827340}" dt="2023-09-17T14:23:06.925" v="1281" actId="1076"/>
          <ac:spMkLst>
            <pc:docMk/>
            <pc:sldMk cId="838535165" sldId="4839"/>
            <ac:spMk id="17" creationId="{AA6BEBE5-1157-32E3-3073-5C43E4E1E685}"/>
          </ac:spMkLst>
        </pc:spChg>
        <pc:spChg chg="mod">
          <ac:chgData name="Jing Jie Tan" userId="307da7c36da67b97" providerId="LiveId" clId="{F0D788FD-BE9D-A749-9048-301963827340}" dt="2023-09-17T14:23:13.291" v="1284" actId="1076"/>
          <ac:spMkLst>
            <pc:docMk/>
            <pc:sldMk cId="838535165" sldId="4839"/>
            <ac:spMk id="1361" creationId="{00000000-0000-0000-0000-000000000000}"/>
          </ac:spMkLst>
        </pc:spChg>
        <pc:picChg chg="del">
          <ac:chgData name="Jing Jie Tan" userId="307da7c36da67b97" providerId="LiveId" clId="{F0D788FD-BE9D-A749-9048-301963827340}" dt="2023-09-17T13:31:11.210" v="311" actId="478"/>
          <ac:picMkLst>
            <pc:docMk/>
            <pc:sldMk cId="838535165" sldId="4839"/>
            <ac:picMk id="2" creationId="{C47D1101-1B9F-919B-629E-9FFD7172150F}"/>
          </ac:picMkLst>
        </pc:picChg>
        <pc:picChg chg="add del mod">
          <ac:chgData name="Jing Jie Tan" userId="307da7c36da67b97" providerId="LiveId" clId="{F0D788FD-BE9D-A749-9048-301963827340}" dt="2023-09-17T14:22:30.917" v="1274" actId="478"/>
          <ac:picMkLst>
            <pc:docMk/>
            <pc:sldMk cId="838535165" sldId="4839"/>
            <ac:picMk id="3" creationId="{076FECAD-66C4-D85B-247B-BE4E85E82BE0}"/>
          </ac:picMkLst>
        </pc:picChg>
        <pc:picChg chg="add del mod">
          <ac:chgData name="Jing Jie Tan" userId="307da7c36da67b97" providerId="LiveId" clId="{F0D788FD-BE9D-A749-9048-301963827340}" dt="2023-09-17T14:22:30.917" v="1274" actId="478"/>
          <ac:picMkLst>
            <pc:docMk/>
            <pc:sldMk cId="838535165" sldId="4839"/>
            <ac:picMk id="4" creationId="{BBD93E80-39EE-33EC-718C-A38E878C52F1}"/>
          </ac:picMkLst>
        </pc:picChg>
        <pc:picChg chg="add del mod">
          <ac:chgData name="Jing Jie Tan" userId="307da7c36da67b97" providerId="LiveId" clId="{F0D788FD-BE9D-A749-9048-301963827340}" dt="2023-09-17T14:22:30.917" v="1274" actId="478"/>
          <ac:picMkLst>
            <pc:docMk/>
            <pc:sldMk cId="838535165" sldId="4839"/>
            <ac:picMk id="7" creationId="{2D6896A3-DF77-9F35-B6C1-A9E45A8C7EAE}"/>
          </ac:picMkLst>
        </pc:picChg>
        <pc:picChg chg="add del mod">
          <ac:chgData name="Jing Jie Tan" userId="307da7c36da67b97" providerId="LiveId" clId="{F0D788FD-BE9D-A749-9048-301963827340}" dt="2023-09-17T14:22:30.917" v="1274" actId="478"/>
          <ac:picMkLst>
            <pc:docMk/>
            <pc:sldMk cId="838535165" sldId="4839"/>
            <ac:picMk id="8" creationId="{9F5E63D5-F0D9-521E-D266-5A56D531BFBC}"/>
          </ac:picMkLst>
        </pc:picChg>
        <pc:picChg chg="add mod">
          <ac:chgData name="Jing Jie Tan" userId="307da7c36da67b97" providerId="LiveId" clId="{F0D788FD-BE9D-A749-9048-301963827340}" dt="2023-09-17T14:22:31.137" v="1275"/>
          <ac:picMkLst>
            <pc:docMk/>
            <pc:sldMk cId="838535165" sldId="4839"/>
            <ac:picMk id="9" creationId="{422A21AD-51BE-D20F-1445-8F846613887E}"/>
          </ac:picMkLst>
        </pc:picChg>
        <pc:picChg chg="add mod">
          <ac:chgData name="Jing Jie Tan" userId="307da7c36da67b97" providerId="LiveId" clId="{F0D788FD-BE9D-A749-9048-301963827340}" dt="2023-09-17T14:22:31.137" v="1275"/>
          <ac:picMkLst>
            <pc:docMk/>
            <pc:sldMk cId="838535165" sldId="4839"/>
            <ac:picMk id="10" creationId="{E6F8B495-DB64-620F-4938-B2FC8D7A6EC7}"/>
          </ac:picMkLst>
        </pc:picChg>
        <pc:picChg chg="add mod">
          <ac:chgData name="Jing Jie Tan" userId="307da7c36da67b97" providerId="LiveId" clId="{F0D788FD-BE9D-A749-9048-301963827340}" dt="2023-09-17T14:22:31.137" v="1275"/>
          <ac:picMkLst>
            <pc:docMk/>
            <pc:sldMk cId="838535165" sldId="4839"/>
            <ac:picMk id="13" creationId="{45B27959-FA86-F836-B4AB-380CBF987173}"/>
          </ac:picMkLst>
        </pc:picChg>
        <pc:picChg chg="add mod">
          <ac:chgData name="Jing Jie Tan" userId="307da7c36da67b97" providerId="LiveId" clId="{F0D788FD-BE9D-A749-9048-301963827340}" dt="2023-09-17T14:22:31.137" v="1275"/>
          <ac:picMkLst>
            <pc:docMk/>
            <pc:sldMk cId="838535165" sldId="4839"/>
            <ac:picMk id="14" creationId="{EB11E9EC-4371-DDD5-6902-B4033A29B3D7}"/>
          </ac:picMkLst>
        </pc:picChg>
        <pc:picChg chg="mod">
          <ac:chgData name="Jing Jie Tan" userId="307da7c36da67b97" providerId="LiveId" clId="{F0D788FD-BE9D-A749-9048-301963827340}" dt="2023-09-17T14:23:03.139" v="1280" actId="1076"/>
          <ac:picMkLst>
            <pc:docMk/>
            <pc:sldMk cId="838535165" sldId="4839"/>
            <ac:picMk id="15" creationId="{DA54AE75-1D17-F286-D629-4D8A02DF2B39}"/>
          </ac:picMkLst>
        </pc:picChg>
        <pc:picChg chg="add mod">
          <ac:chgData name="Jing Jie Tan" userId="307da7c36da67b97" providerId="LiveId" clId="{F0D788FD-BE9D-A749-9048-301963827340}" dt="2023-09-17T14:22:31.137" v="1275"/>
          <ac:picMkLst>
            <pc:docMk/>
            <pc:sldMk cId="838535165" sldId="4839"/>
            <ac:picMk id="16" creationId="{2C5C0A21-EE81-8417-826B-B2AFFE77C9BF}"/>
          </ac:picMkLst>
        </pc:picChg>
        <pc:picChg chg="add mod">
          <ac:chgData name="Jing Jie Tan" userId="307da7c36da67b97" providerId="LiveId" clId="{F0D788FD-BE9D-A749-9048-301963827340}" dt="2023-09-17T14:23:06.925" v="1281" actId="1076"/>
          <ac:picMkLst>
            <pc:docMk/>
            <pc:sldMk cId="838535165" sldId="4839"/>
            <ac:picMk id="18" creationId="{6053ABA2-E844-EF96-1EF2-0451D1254DB0}"/>
          </ac:picMkLst>
        </pc:picChg>
      </pc:sldChg>
      <pc:sldChg chg="addSp delSp modSp mod">
        <pc:chgData name="Jing Jie Tan" userId="307da7c36da67b97" providerId="LiveId" clId="{F0D788FD-BE9D-A749-9048-301963827340}" dt="2023-09-17T14:30:32.735" v="1574"/>
        <pc:sldMkLst>
          <pc:docMk/>
          <pc:sldMk cId="1052606929" sldId="4840"/>
        </pc:sldMkLst>
        <pc:spChg chg="add del mod">
          <ac:chgData name="Jing Jie Tan" userId="307da7c36da67b97" providerId="LiveId" clId="{F0D788FD-BE9D-A749-9048-301963827340}" dt="2023-09-17T14:30:32.457" v="1573" actId="478"/>
          <ac:spMkLst>
            <pc:docMk/>
            <pc:sldMk cId="1052606929" sldId="4840"/>
            <ac:spMk id="5" creationId="{61D70677-C3E5-6AB8-818C-95B25939A0A3}"/>
          </ac:spMkLst>
        </pc:spChg>
        <pc:spChg chg="add del mod">
          <ac:chgData name="Jing Jie Tan" userId="307da7c36da67b97" providerId="LiveId" clId="{F0D788FD-BE9D-A749-9048-301963827340}" dt="2023-09-17T14:30:32.457" v="1573" actId="478"/>
          <ac:spMkLst>
            <pc:docMk/>
            <pc:sldMk cId="1052606929" sldId="4840"/>
            <ac:spMk id="6" creationId="{5396D761-C8F2-3710-2EA8-A749CCD1027B}"/>
          </ac:spMkLst>
        </pc:spChg>
        <pc:spChg chg="add mod">
          <ac:chgData name="Jing Jie Tan" userId="307da7c36da67b97" providerId="LiveId" clId="{F0D788FD-BE9D-A749-9048-301963827340}" dt="2023-09-17T14:30:32.735" v="1574"/>
          <ac:spMkLst>
            <pc:docMk/>
            <pc:sldMk cId="1052606929" sldId="4840"/>
            <ac:spMk id="11" creationId="{5B3EA736-B804-A96A-5EFD-6DD3CF7D5A01}"/>
          </ac:spMkLst>
        </pc:spChg>
        <pc:spChg chg="add mod">
          <ac:chgData name="Jing Jie Tan" userId="307da7c36da67b97" providerId="LiveId" clId="{F0D788FD-BE9D-A749-9048-301963827340}" dt="2023-09-17T14:30:32.735" v="1574"/>
          <ac:spMkLst>
            <pc:docMk/>
            <pc:sldMk cId="1052606929" sldId="4840"/>
            <ac:spMk id="12" creationId="{B80EDDA5-C0C9-B490-6D8E-FEB4AC7831B4}"/>
          </ac:spMkLst>
        </pc:spChg>
        <pc:picChg chg="del">
          <ac:chgData name="Jing Jie Tan" userId="307da7c36da67b97" providerId="LiveId" clId="{F0D788FD-BE9D-A749-9048-301963827340}" dt="2023-09-17T13:32:30.619" v="344" actId="478"/>
          <ac:picMkLst>
            <pc:docMk/>
            <pc:sldMk cId="1052606929" sldId="4840"/>
            <ac:picMk id="2" creationId="{59CCCA74-AB1D-6875-A49B-504DDEC2DA08}"/>
          </ac:picMkLst>
        </pc:picChg>
        <pc:picChg chg="add del mod">
          <ac:chgData name="Jing Jie Tan" userId="307da7c36da67b97" providerId="LiveId" clId="{F0D788FD-BE9D-A749-9048-301963827340}" dt="2023-09-17T14:30:32.457" v="1573" actId="478"/>
          <ac:picMkLst>
            <pc:docMk/>
            <pc:sldMk cId="1052606929" sldId="4840"/>
            <ac:picMk id="3" creationId="{824C8A98-0994-EE03-EA12-CF6100E76E74}"/>
          </ac:picMkLst>
        </pc:picChg>
        <pc:picChg chg="add del mod">
          <ac:chgData name="Jing Jie Tan" userId="307da7c36da67b97" providerId="LiveId" clId="{F0D788FD-BE9D-A749-9048-301963827340}" dt="2023-09-17T14:30:32.457" v="1573" actId="478"/>
          <ac:picMkLst>
            <pc:docMk/>
            <pc:sldMk cId="1052606929" sldId="4840"/>
            <ac:picMk id="4" creationId="{7A5763B2-C496-126C-9763-D74881AFC620}"/>
          </ac:picMkLst>
        </pc:picChg>
        <pc:picChg chg="add del mod">
          <ac:chgData name="Jing Jie Tan" userId="307da7c36da67b97" providerId="LiveId" clId="{F0D788FD-BE9D-A749-9048-301963827340}" dt="2023-09-17T14:30:32.457" v="1573" actId="478"/>
          <ac:picMkLst>
            <pc:docMk/>
            <pc:sldMk cId="1052606929" sldId="4840"/>
            <ac:picMk id="7" creationId="{6900B2BC-3338-691A-BA5F-7F60474406F1}"/>
          </ac:picMkLst>
        </pc:picChg>
        <pc:picChg chg="add del mod">
          <ac:chgData name="Jing Jie Tan" userId="307da7c36da67b97" providerId="LiveId" clId="{F0D788FD-BE9D-A749-9048-301963827340}" dt="2023-09-17T14:30:32.457" v="1573" actId="478"/>
          <ac:picMkLst>
            <pc:docMk/>
            <pc:sldMk cId="1052606929" sldId="4840"/>
            <ac:picMk id="8" creationId="{46FE9C3F-80DF-D209-07DB-84FD3017D11C}"/>
          </ac:picMkLst>
        </pc:picChg>
        <pc:picChg chg="add mod">
          <ac:chgData name="Jing Jie Tan" userId="307da7c36da67b97" providerId="LiveId" clId="{F0D788FD-BE9D-A749-9048-301963827340}" dt="2023-09-17T14:30:32.735" v="1574"/>
          <ac:picMkLst>
            <pc:docMk/>
            <pc:sldMk cId="1052606929" sldId="4840"/>
            <ac:picMk id="9" creationId="{4AE2AB0D-D79C-8252-6AEE-60C5273BE600}"/>
          </ac:picMkLst>
        </pc:picChg>
        <pc:picChg chg="add mod">
          <ac:chgData name="Jing Jie Tan" userId="307da7c36da67b97" providerId="LiveId" clId="{F0D788FD-BE9D-A749-9048-301963827340}" dt="2023-09-17T14:30:32.735" v="1574"/>
          <ac:picMkLst>
            <pc:docMk/>
            <pc:sldMk cId="1052606929" sldId="4840"/>
            <ac:picMk id="10" creationId="{462436F0-2FD4-A77A-936B-C5686FD77B83}"/>
          </ac:picMkLst>
        </pc:picChg>
        <pc:picChg chg="add mod">
          <ac:chgData name="Jing Jie Tan" userId="307da7c36da67b97" providerId="LiveId" clId="{F0D788FD-BE9D-A749-9048-301963827340}" dt="2023-09-17T14:30:32.735" v="1574"/>
          <ac:picMkLst>
            <pc:docMk/>
            <pc:sldMk cId="1052606929" sldId="4840"/>
            <ac:picMk id="13" creationId="{70857797-923A-29A3-8873-BC6D4C4988CF}"/>
          </ac:picMkLst>
        </pc:picChg>
        <pc:picChg chg="add mod">
          <ac:chgData name="Jing Jie Tan" userId="307da7c36da67b97" providerId="LiveId" clId="{F0D788FD-BE9D-A749-9048-301963827340}" dt="2023-09-17T14:30:32.735" v="1574"/>
          <ac:picMkLst>
            <pc:docMk/>
            <pc:sldMk cId="1052606929" sldId="4840"/>
            <ac:picMk id="14" creationId="{E961BF86-CE85-588F-382D-7BB9EAC0A038}"/>
          </ac:picMkLst>
        </pc:picChg>
        <pc:picChg chg="add mod">
          <ac:chgData name="Jing Jie Tan" userId="307da7c36da67b97" providerId="LiveId" clId="{F0D788FD-BE9D-A749-9048-301963827340}" dt="2023-09-17T14:30:32.735" v="1574"/>
          <ac:picMkLst>
            <pc:docMk/>
            <pc:sldMk cId="1052606929" sldId="4840"/>
            <ac:picMk id="15" creationId="{597828C7-C839-F55E-A444-A7BAAC55E7D0}"/>
          </ac:picMkLst>
        </pc:picChg>
      </pc:sldChg>
      <pc:sldChg chg="addSp delSp modSp mod ord">
        <pc:chgData name="Jing Jie Tan" userId="307da7c36da67b97" providerId="LiveId" clId="{F0D788FD-BE9D-A749-9048-301963827340}" dt="2023-09-17T14:29:41.190" v="1551"/>
        <pc:sldMkLst>
          <pc:docMk/>
          <pc:sldMk cId="2026368481" sldId="4843"/>
        </pc:sldMkLst>
        <pc:spChg chg="add del mod">
          <ac:chgData name="Jing Jie Tan" userId="307da7c36da67b97" providerId="LiveId" clId="{F0D788FD-BE9D-A749-9048-301963827340}" dt="2023-09-17T14:29:40.947" v="1550" actId="478"/>
          <ac:spMkLst>
            <pc:docMk/>
            <pc:sldMk cId="2026368481" sldId="4843"/>
            <ac:spMk id="5" creationId="{1B8A8234-7F43-4BBE-B111-317F370A8210}"/>
          </ac:spMkLst>
        </pc:spChg>
        <pc:spChg chg="add del mod">
          <ac:chgData name="Jing Jie Tan" userId="307da7c36da67b97" providerId="LiveId" clId="{F0D788FD-BE9D-A749-9048-301963827340}" dt="2023-09-17T14:29:40.947" v="1550" actId="478"/>
          <ac:spMkLst>
            <pc:docMk/>
            <pc:sldMk cId="2026368481" sldId="4843"/>
            <ac:spMk id="6" creationId="{D7F73D1A-7910-1E32-18A4-9E4130D5CDE3}"/>
          </ac:spMkLst>
        </pc:spChg>
        <pc:spChg chg="add mod">
          <ac:chgData name="Jing Jie Tan" userId="307da7c36da67b97" providerId="LiveId" clId="{F0D788FD-BE9D-A749-9048-301963827340}" dt="2023-09-17T14:29:41.190" v="1551"/>
          <ac:spMkLst>
            <pc:docMk/>
            <pc:sldMk cId="2026368481" sldId="4843"/>
            <ac:spMk id="11" creationId="{2100E03A-D53D-FCDE-F77B-A3568A0F2D27}"/>
          </ac:spMkLst>
        </pc:spChg>
        <pc:spChg chg="add mod">
          <ac:chgData name="Jing Jie Tan" userId="307da7c36da67b97" providerId="LiveId" clId="{F0D788FD-BE9D-A749-9048-301963827340}" dt="2023-09-17T14:29:41.190" v="1551"/>
          <ac:spMkLst>
            <pc:docMk/>
            <pc:sldMk cId="2026368481" sldId="4843"/>
            <ac:spMk id="12" creationId="{4D1CA639-6077-4766-BFE3-9012FF14875E}"/>
          </ac:spMkLst>
        </pc:spChg>
        <pc:picChg chg="del">
          <ac:chgData name="Jing Jie Tan" userId="307da7c36da67b97" providerId="LiveId" clId="{F0D788FD-BE9D-A749-9048-301963827340}" dt="2023-09-17T13:33:30.575" v="369" actId="478"/>
          <ac:picMkLst>
            <pc:docMk/>
            <pc:sldMk cId="2026368481" sldId="4843"/>
            <ac:picMk id="2" creationId="{48A44667-8266-9F27-1018-D1F2D778B7E2}"/>
          </ac:picMkLst>
        </pc:picChg>
        <pc:picChg chg="add del mod">
          <ac:chgData name="Jing Jie Tan" userId="307da7c36da67b97" providerId="LiveId" clId="{F0D788FD-BE9D-A749-9048-301963827340}" dt="2023-09-17T14:29:40.947" v="1550" actId="478"/>
          <ac:picMkLst>
            <pc:docMk/>
            <pc:sldMk cId="2026368481" sldId="4843"/>
            <ac:picMk id="3" creationId="{5C0E9A9C-4A88-F050-5C24-8E583AD02F18}"/>
          </ac:picMkLst>
        </pc:picChg>
        <pc:picChg chg="add del mod">
          <ac:chgData name="Jing Jie Tan" userId="307da7c36da67b97" providerId="LiveId" clId="{F0D788FD-BE9D-A749-9048-301963827340}" dt="2023-09-17T14:29:40.947" v="1550" actId="478"/>
          <ac:picMkLst>
            <pc:docMk/>
            <pc:sldMk cId="2026368481" sldId="4843"/>
            <ac:picMk id="4" creationId="{1E839384-EFEA-FA0D-175A-3F81BF5762AF}"/>
          </ac:picMkLst>
        </pc:picChg>
        <pc:picChg chg="add del mod">
          <ac:chgData name="Jing Jie Tan" userId="307da7c36da67b97" providerId="LiveId" clId="{F0D788FD-BE9D-A749-9048-301963827340}" dt="2023-09-17T14:29:40.947" v="1550" actId="478"/>
          <ac:picMkLst>
            <pc:docMk/>
            <pc:sldMk cId="2026368481" sldId="4843"/>
            <ac:picMk id="7" creationId="{A39F0011-3AD9-9E59-F954-EDFB4C71FFD0}"/>
          </ac:picMkLst>
        </pc:picChg>
        <pc:picChg chg="add del mod">
          <ac:chgData name="Jing Jie Tan" userId="307da7c36da67b97" providerId="LiveId" clId="{F0D788FD-BE9D-A749-9048-301963827340}" dt="2023-09-17T14:29:40.947" v="1550" actId="478"/>
          <ac:picMkLst>
            <pc:docMk/>
            <pc:sldMk cId="2026368481" sldId="4843"/>
            <ac:picMk id="8" creationId="{ACCDF1C7-F78B-8B72-A849-7965EC06A061}"/>
          </ac:picMkLst>
        </pc:picChg>
        <pc:picChg chg="add mod">
          <ac:chgData name="Jing Jie Tan" userId="307da7c36da67b97" providerId="LiveId" clId="{F0D788FD-BE9D-A749-9048-301963827340}" dt="2023-09-17T14:29:41.190" v="1551"/>
          <ac:picMkLst>
            <pc:docMk/>
            <pc:sldMk cId="2026368481" sldId="4843"/>
            <ac:picMk id="9" creationId="{9EFB976C-E9B1-4304-D824-316BEAD7AA30}"/>
          </ac:picMkLst>
        </pc:picChg>
        <pc:picChg chg="add mod">
          <ac:chgData name="Jing Jie Tan" userId="307da7c36da67b97" providerId="LiveId" clId="{F0D788FD-BE9D-A749-9048-301963827340}" dt="2023-09-17T14:29:41.190" v="1551"/>
          <ac:picMkLst>
            <pc:docMk/>
            <pc:sldMk cId="2026368481" sldId="4843"/>
            <ac:picMk id="10" creationId="{747015D4-9412-7736-679E-63C298BCCD24}"/>
          </ac:picMkLst>
        </pc:picChg>
        <pc:picChg chg="add mod">
          <ac:chgData name="Jing Jie Tan" userId="307da7c36da67b97" providerId="LiveId" clId="{F0D788FD-BE9D-A749-9048-301963827340}" dt="2023-09-17T14:29:41.190" v="1551"/>
          <ac:picMkLst>
            <pc:docMk/>
            <pc:sldMk cId="2026368481" sldId="4843"/>
            <ac:picMk id="13" creationId="{53F3A2A8-208F-3F3D-3EBD-D1971A067A4C}"/>
          </ac:picMkLst>
        </pc:picChg>
        <pc:picChg chg="add mod">
          <ac:chgData name="Jing Jie Tan" userId="307da7c36da67b97" providerId="LiveId" clId="{F0D788FD-BE9D-A749-9048-301963827340}" dt="2023-09-17T14:29:41.190" v="1551"/>
          <ac:picMkLst>
            <pc:docMk/>
            <pc:sldMk cId="2026368481" sldId="4843"/>
            <ac:picMk id="14" creationId="{B68D60BE-AAFA-696A-DE72-2F604E6E4CBD}"/>
          </ac:picMkLst>
        </pc:picChg>
        <pc:picChg chg="add mod">
          <ac:chgData name="Jing Jie Tan" userId="307da7c36da67b97" providerId="LiveId" clId="{F0D788FD-BE9D-A749-9048-301963827340}" dt="2023-09-17T14:29:41.190" v="1551"/>
          <ac:picMkLst>
            <pc:docMk/>
            <pc:sldMk cId="2026368481" sldId="4843"/>
            <ac:picMk id="15" creationId="{319562F7-9C7C-A76F-C18F-2B07F2BFB1F4}"/>
          </ac:picMkLst>
        </pc:picChg>
      </pc:sldChg>
      <pc:sldChg chg="addSp delSp modSp mod">
        <pc:chgData name="Jing Jie Tan" userId="307da7c36da67b97" providerId="LiveId" clId="{F0D788FD-BE9D-A749-9048-301963827340}" dt="2023-09-17T14:31:13.493" v="1590" actId="14100"/>
        <pc:sldMkLst>
          <pc:docMk/>
          <pc:sldMk cId="1046694975" sldId="4844"/>
        </pc:sldMkLst>
        <pc:spChg chg="mod">
          <ac:chgData name="Jing Jie Tan" userId="307da7c36da67b97" providerId="LiveId" clId="{F0D788FD-BE9D-A749-9048-301963827340}" dt="2023-09-17T14:31:13.493" v="1590" actId="14100"/>
          <ac:spMkLst>
            <pc:docMk/>
            <pc:sldMk cId="1046694975" sldId="4844"/>
            <ac:spMk id="5" creationId="{3E1FC44B-5FFE-2CDC-3180-AB03D633ED41}"/>
          </ac:spMkLst>
        </pc:spChg>
        <pc:spChg chg="add del mod">
          <ac:chgData name="Jing Jie Tan" userId="307da7c36da67b97" providerId="LiveId" clId="{F0D788FD-BE9D-A749-9048-301963827340}" dt="2023-09-17T14:31:09.665" v="1588" actId="478"/>
          <ac:spMkLst>
            <pc:docMk/>
            <pc:sldMk cId="1046694975" sldId="4844"/>
            <ac:spMk id="19" creationId="{7B3AFF24-8987-922A-A2FE-01FF54859A61}"/>
          </ac:spMkLst>
        </pc:spChg>
        <pc:spChg chg="add del mod">
          <ac:chgData name="Jing Jie Tan" userId="307da7c36da67b97" providerId="LiveId" clId="{F0D788FD-BE9D-A749-9048-301963827340}" dt="2023-09-17T14:31:09.665" v="1588" actId="478"/>
          <ac:spMkLst>
            <pc:docMk/>
            <pc:sldMk cId="1046694975" sldId="4844"/>
            <ac:spMk id="20" creationId="{A3841417-F29F-8DE8-D8D4-D2A6968090E2}"/>
          </ac:spMkLst>
        </pc:spChg>
        <pc:spChg chg="add mod">
          <ac:chgData name="Jing Jie Tan" userId="307da7c36da67b97" providerId="LiveId" clId="{F0D788FD-BE9D-A749-9048-301963827340}" dt="2023-09-17T14:31:10.131" v="1589"/>
          <ac:spMkLst>
            <pc:docMk/>
            <pc:sldMk cId="1046694975" sldId="4844"/>
            <ac:spMk id="27" creationId="{9506187F-BB0A-A2ED-354B-C4EB2B4BFB19}"/>
          </ac:spMkLst>
        </pc:spChg>
        <pc:spChg chg="add mod">
          <ac:chgData name="Jing Jie Tan" userId="307da7c36da67b97" providerId="LiveId" clId="{F0D788FD-BE9D-A749-9048-301963827340}" dt="2023-09-17T14:31:10.131" v="1589"/>
          <ac:spMkLst>
            <pc:docMk/>
            <pc:sldMk cId="1046694975" sldId="4844"/>
            <ac:spMk id="28" creationId="{389D8712-77DA-5022-0AB6-C93B60FAE824}"/>
          </ac:spMkLst>
        </pc:spChg>
        <pc:picChg chg="del">
          <ac:chgData name="Jing Jie Tan" userId="307da7c36da67b97" providerId="LiveId" clId="{F0D788FD-BE9D-A749-9048-301963827340}" dt="2023-09-17T13:32:04.643" v="331" actId="478"/>
          <ac:picMkLst>
            <pc:docMk/>
            <pc:sldMk cId="1046694975" sldId="4844"/>
            <ac:picMk id="15" creationId="{51E49914-7321-0577-1B88-605673B9F46D}"/>
          </ac:picMkLst>
        </pc:picChg>
        <pc:picChg chg="add del mod">
          <ac:chgData name="Jing Jie Tan" userId="307da7c36da67b97" providerId="LiveId" clId="{F0D788FD-BE9D-A749-9048-301963827340}" dt="2023-09-17T14:31:09.665" v="1588" actId="478"/>
          <ac:picMkLst>
            <pc:docMk/>
            <pc:sldMk cId="1046694975" sldId="4844"/>
            <ac:picMk id="16" creationId="{8C43E3B0-E1FD-CDBB-6DF5-E5CD4D60CE8C}"/>
          </ac:picMkLst>
        </pc:picChg>
        <pc:picChg chg="add del mod">
          <ac:chgData name="Jing Jie Tan" userId="307da7c36da67b97" providerId="LiveId" clId="{F0D788FD-BE9D-A749-9048-301963827340}" dt="2023-09-17T14:31:09.665" v="1588" actId="478"/>
          <ac:picMkLst>
            <pc:docMk/>
            <pc:sldMk cId="1046694975" sldId="4844"/>
            <ac:picMk id="18" creationId="{B42F0C5D-8790-FA6F-0BB2-7CE8897BD3BB}"/>
          </ac:picMkLst>
        </pc:picChg>
        <pc:picChg chg="add del mod">
          <ac:chgData name="Jing Jie Tan" userId="307da7c36da67b97" providerId="LiveId" clId="{F0D788FD-BE9D-A749-9048-301963827340}" dt="2023-09-17T14:31:09.665" v="1588" actId="478"/>
          <ac:picMkLst>
            <pc:docMk/>
            <pc:sldMk cId="1046694975" sldId="4844"/>
            <ac:picMk id="21" creationId="{BEF3AF2F-E180-8B5D-04B0-E5BBDD3CCC8A}"/>
          </ac:picMkLst>
        </pc:picChg>
        <pc:picChg chg="add del mod">
          <ac:chgData name="Jing Jie Tan" userId="307da7c36da67b97" providerId="LiveId" clId="{F0D788FD-BE9D-A749-9048-301963827340}" dt="2023-09-17T14:31:09.665" v="1588" actId="478"/>
          <ac:picMkLst>
            <pc:docMk/>
            <pc:sldMk cId="1046694975" sldId="4844"/>
            <ac:picMk id="22" creationId="{0926DEF2-B9C0-BE72-5FE0-185ED5DA43D8}"/>
          </ac:picMkLst>
        </pc:picChg>
        <pc:picChg chg="add mod">
          <ac:chgData name="Jing Jie Tan" userId="307da7c36da67b97" providerId="LiveId" clId="{F0D788FD-BE9D-A749-9048-301963827340}" dt="2023-09-17T14:31:10.131" v="1589"/>
          <ac:picMkLst>
            <pc:docMk/>
            <pc:sldMk cId="1046694975" sldId="4844"/>
            <ac:picMk id="23" creationId="{C093CBCA-D686-0A77-BE67-310ECBF736EB}"/>
          </ac:picMkLst>
        </pc:picChg>
        <pc:picChg chg="add mod">
          <ac:chgData name="Jing Jie Tan" userId="307da7c36da67b97" providerId="LiveId" clId="{F0D788FD-BE9D-A749-9048-301963827340}" dt="2023-09-17T14:31:10.131" v="1589"/>
          <ac:picMkLst>
            <pc:docMk/>
            <pc:sldMk cId="1046694975" sldId="4844"/>
            <ac:picMk id="24" creationId="{371D6EFF-58A6-C4EA-7D5F-4B2D185FF49B}"/>
          </ac:picMkLst>
        </pc:picChg>
        <pc:picChg chg="add mod">
          <ac:chgData name="Jing Jie Tan" userId="307da7c36da67b97" providerId="LiveId" clId="{F0D788FD-BE9D-A749-9048-301963827340}" dt="2023-09-17T14:31:10.131" v="1589"/>
          <ac:picMkLst>
            <pc:docMk/>
            <pc:sldMk cId="1046694975" sldId="4844"/>
            <ac:picMk id="30" creationId="{5AB71983-3332-14D2-3C72-8506DF060038}"/>
          </ac:picMkLst>
        </pc:picChg>
        <pc:picChg chg="add mod">
          <ac:chgData name="Jing Jie Tan" userId="307da7c36da67b97" providerId="LiveId" clId="{F0D788FD-BE9D-A749-9048-301963827340}" dt="2023-09-17T14:31:10.131" v="1589"/>
          <ac:picMkLst>
            <pc:docMk/>
            <pc:sldMk cId="1046694975" sldId="4844"/>
            <ac:picMk id="32" creationId="{331FD97B-3DF8-994D-97FF-BF850E8A9700}"/>
          </ac:picMkLst>
        </pc:picChg>
        <pc:picChg chg="add mod">
          <ac:chgData name="Jing Jie Tan" userId="307da7c36da67b97" providerId="LiveId" clId="{F0D788FD-BE9D-A749-9048-301963827340}" dt="2023-09-17T14:31:10.131" v="1589"/>
          <ac:picMkLst>
            <pc:docMk/>
            <pc:sldMk cId="1046694975" sldId="4844"/>
            <ac:picMk id="33" creationId="{A5DF8952-40B8-9FAA-A959-F58B40095115}"/>
          </ac:picMkLst>
        </pc:picChg>
        <pc:cxnChg chg="del">
          <ac:chgData name="Jing Jie Tan" userId="307da7c36da67b97" providerId="LiveId" clId="{F0D788FD-BE9D-A749-9048-301963827340}" dt="2023-09-17T13:32:04.643" v="331" actId="478"/>
          <ac:cxnSpMkLst>
            <pc:docMk/>
            <pc:sldMk cId="1046694975" sldId="4844"/>
            <ac:cxnSpMk id="2" creationId="{6CCEF635-87F7-BB79-66C3-C82685233A10}"/>
          </ac:cxnSpMkLst>
        </pc:cxnChg>
      </pc:sldChg>
      <pc:sldChg chg="addSp delSp modSp mod">
        <pc:chgData name="Jing Jie Tan" userId="307da7c36da67b97" providerId="LiveId" clId="{F0D788FD-BE9D-A749-9048-301963827340}" dt="2023-09-17T15:01:31.818" v="1727" actId="1076"/>
        <pc:sldMkLst>
          <pc:docMk/>
          <pc:sldMk cId="838980515" sldId="4845"/>
        </pc:sldMkLst>
        <pc:spChg chg="add del mod">
          <ac:chgData name="Jing Jie Tan" userId="307da7c36da67b97" providerId="LiveId" clId="{F0D788FD-BE9D-A749-9048-301963827340}" dt="2023-09-17T14:22:11.392" v="1264" actId="478"/>
          <ac:spMkLst>
            <pc:docMk/>
            <pc:sldMk cId="838980515" sldId="4845"/>
            <ac:spMk id="10" creationId="{40FD8E78-C749-D626-295E-F57E372F6097}"/>
          </ac:spMkLst>
        </pc:spChg>
        <pc:spChg chg="add del mod">
          <ac:chgData name="Jing Jie Tan" userId="307da7c36da67b97" providerId="LiveId" clId="{F0D788FD-BE9D-A749-9048-301963827340}" dt="2023-09-17T14:22:11.392" v="1264" actId="478"/>
          <ac:spMkLst>
            <pc:docMk/>
            <pc:sldMk cId="838980515" sldId="4845"/>
            <ac:spMk id="11" creationId="{A58ADBF3-DEB9-9CA1-B06D-AF385602BBDA}"/>
          </ac:spMkLst>
        </pc:spChg>
        <pc:spChg chg="add mod">
          <ac:chgData name="Jing Jie Tan" userId="307da7c36da67b97" providerId="LiveId" clId="{F0D788FD-BE9D-A749-9048-301963827340}" dt="2023-09-17T14:22:11.620" v="1265"/>
          <ac:spMkLst>
            <pc:docMk/>
            <pc:sldMk cId="838980515" sldId="4845"/>
            <ac:spMk id="16" creationId="{DE9A06A0-4696-4F64-FD2E-0EDB5340908C}"/>
          </ac:spMkLst>
        </pc:spChg>
        <pc:spChg chg="add mod">
          <ac:chgData name="Jing Jie Tan" userId="307da7c36da67b97" providerId="LiveId" clId="{F0D788FD-BE9D-A749-9048-301963827340}" dt="2023-09-17T14:22:11.620" v="1265"/>
          <ac:spMkLst>
            <pc:docMk/>
            <pc:sldMk cId="838980515" sldId="4845"/>
            <ac:spMk id="17" creationId="{223819C6-A021-7EF2-CA19-C3602096545A}"/>
          </ac:spMkLst>
        </pc:spChg>
        <pc:graphicFrameChg chg="mod">
          <ac:chgData name="Jing Jie Tan" userId="307da7c36da67b97" providerId="LiveId" clId="{F0D788FD-BE9D-A749-9048-301963827340}" dt="2023-09-17T15:01:31.818" v="1727" actId="1076"/>
          <ac:graphicFrameMkLst>
            <pc:docMk/>
            <pc:sldMk cId="838980515" sldId="4845"/>
            <ac:graphicFrameMk id="4" creationId="{00000000-0000-0000-0000-000000000000}"/>
          </ac:graphicFrameMkLst>
        </pc:graphicFrameChg>
        <pc:picChg chg="add del mod">
          <ac:chgData name="Jing Jie Tan" userId="307da7c36da67b97" providerId="LiveId" clId="{F0D788FD-BE9D-A749-9048-301963827340}" dt="2023-09-17T14:22:11.392" v="1264" actId="478"/>
          <ac:picMkLst>
            <pc:docMk/>
            <pc:sldMk cId="838980515" sldId="4845"/>
            <ac:picMk id="2" creationId="{8B438B36-C9AC-EBF7-4D19-6580F978BF3A}"/>
          </ac:picMkLst>
        </pc:picChg>
        <pc:picChg chg="del">
          <ac:chgData name="Jing Jie Tan" userId="307da7c36da67b97" providerId="LiveId" clId="{F0D788FD-BE9D-A749-9048-301963827340}" dt="2023-09-17T13:30:46.067" v="297" actId="478"/>
          <ac:picMkLst>
            <pc:docMk/>
            <pc:sldMk cId="838980515" sldId="4845"/>
            <ac:picMk id="3" creationId="{AC9339CA-4CE6-8BF4-C97C-D121E062B061}"/>
          </ac:picMkLst>
        </pc:picChg>
        <pc:picChg chg="add del mod">
          <ac:chgData name="Jing Jie Tan" userId="307da7c36da67b97" providerId="LiveId" clId="{F0D788FD-BE9D-A749-9048-301963827340}" dt="2023-09-17T14:22:11.392" v="1264" actId="478"/>
          <ac:picMkLst>
            <pc:docMk/>
            <pc:sldMk cId="838980515" sldId="4845"/>
            <ac:picMk id="6" creationId="{E0B9D265-C52D-73EB-FF04-387E101F30C6}"/>
          </ac:picMkLst>
        </pc:picChg>
        <pc:picChg chg="add del mod">
          <ac:chgData name="Jing Jie Tan" userId="307da7c36da67b97" providerId="LiveId" clId="{F0D788FD-BE9D-A749-9048-301963827340}" dt="2023-09-17T14:22:11.392" v="1264" actId="478"/>
          <ac:picMkLst>
            <pc:docMk/>
            <pc:sldMk cId="838980515" sldId="4845"/>
            <ac:picMk id="12" creationId="{E5A1D3EA-FA51-EF47-1EB1-8D137058FA27}"/>
          </ac:picMkLst>
        </pc:picChg>
        <pc:picChg chg="add del mod">
          <ac:chgData name="Jing Jie Tan" userId="307da7c36da67b97" providerId="LiveId" clId="{F0D788FD-BE9D-A749-9048-301963827340}" dt="2023-09-17T14:22:11.392" v="1264" actId="478"/>
          <ac:picMkLst>
            <pc:docMk/>
            <pc:sldMk cId="838980515" sldId="4845"/>
            <ac:picMk id="13" creationId="{3A1EE1B3-8A84-4C4E-7188-AED5CA2F9BF5}"/>
          </ac:picMkLst>
        </pc:picChg>
        <pc:picChg chg="add mod">
          <ac:chgData name="Jing Jie Tan" userId="307da7c36da67b97" providerId="LiveId" clId="{F0D788FD-BE9D-A749-9048-301963827340}" dt="2023-09-17T14:22:11.620" v="1265"/>
          <ac:picMkLst>
            <pc:docMk/>
            <pc:sldMk cId="838980515" sldId="4845"/>
            <ac:picMk id="14" creationId="{F0955649-4911-8DDB-6026-B0867C901DE9}"/>
          </ac:picMkLst>
        </pc:picChg>
        <pc:picChg chg="add mod">
          <ac:chgData name="Jing Jie Tan" userId="307da7c36da67b97" providerId="LiveId" clId="{F0D788FD-BE9D-A749-9048-301963827340}" dt="2023-09-17T14:22:11.620" v="1265"/>
          <ac:picMkLst>
            <pc:docMk/>
            <pc:sldMk cId="838980515" sldId="4845"/>
            <ac:picMk id="15" creationId="{1BD2073F-B0A9-01A4-9CCF-0DE01A42989B}"/>
          </ac:picMkLst>
        </pc:picChg>
        <pc:picChg chg="add mod">
          <ac:chgData name="Jing Jie Tan" userId="307da7c36da67b97" providerId="LiveId" clId="{F0D788FD-BE9D-A749-9048-301963827340}" dt="2023-09-17T14:22:11.620" v="1265"/>
          <ac:picMkLst>
            <pc:docMk/>
            <pc:sldMk cId="838980515" sldId="4845"/>
            <ac:picMk id="18" creationId="{6FEBC20A-C680-5818-AEA9-40DD5AE80C6B}"/>
          </ac:picMkLst>
        </pc:picChg>
        <pc:picChg chg="add mod">
          <ac:chgData name="Jing Jie Tan" userId="307da7c36da67b97" providerId="LiveId" clId="{F0D788FD-BE9D-A749-9048-301963827340}" dt="2023-09-17T14:22:11.620" v="1265"/>
          <ac:picMkLst>
            <pc:docMk/>
            <pc:sldMk cId="838980515" sldId="4845"/>
            <ac:picMk id="19" creationId="{31291787-62E9-BE21-679F-12CF018DF24E}"/>
          </ac:picMkLst>
        </pc:picChg>
        <pc:picChg chg="add mod">
          <ac:chgData name="Jing Jie Tan" userId="307da7c36da67b97" providerId="LiveId" clId="{F0D788FD-BE9D-A749-9048-301963827340}" dt="2023-09-17T14:22:11.620" v="1265"/>
          <ac:picMkLst>
            <pc:docMk/>
            <pc:sldMk cId="838980515" sldId="4845"/>
            <ac:picMk id="20" creationId="{8B5D8063-FDB1-A081-D901-12DD762559BB}"/>
          </ac:picMkLst>
        </pc:picChg>
      </pc:sldChg>
      <pc:sldChg chg="del">
        <pc:chgData name="Jing Jie Tan" userId="307da7c36da67b97" providerId="LiveId" clId="{F0D788FD-BE9D-A749-9048-301963827340}" dt="2023-09-16T11:16:27.991" v="69" actId="2696"/>
        <pc:sldMkLst>
          <pc:docMk/>
          <pc:sldMk cId="3219356536" sldId="4846"/>
        </pc:sldMkLst>
      </pc:sldChg>
      <pc:sldChg chg="addSp delSp modSp add">
        <pc:chgData name="Jing Jie Tan" userId="307da7c36da67b97" providerId="LiveId" clId="{F0D788FD-BE9D-A749-9048-301963827340}" dt="2023-09-17T14:22:18.648" v="1267"/>
        <pc:sldMkLst>
          <pc:docMk/>
          <pc:sldMk cId="252786416" sldId="4847"/>
        </pc:sldMkLst>
        <pc:spChg chg="add del mod">
          <ac:chgData name="Jing Jie Tan" userId="307da7c36da67b97" providerId="LiveId" clId="{F0D788FD-BE9D-A749-9048-301963827340}" dt="2023-09-17T13:31:07.700" v="309" actId="478"/>
          <ac:spMkLst>
            <pc:docMk/>
            <pc:sldMk cId="252786416" sldId="4847"/>
            <ac:spMk id="7" creationId="{4D2A1DC0-2F35-C8F4-C11C-E5DED2432A56}"/>
          </ac:spMkLst>
        </pc:spChg>
        <pc:spChg chg="add del mod">
          <ac:chgData name="Jing Jie Tan" userId="307da7c36da67b97" providerId="LiveId" clId="{F0D788FD-BE9D-A749-9048-301963827340}" dt="2023-09-17T13:31:07.700" v="309" actId="478"/>
          <ac:spMkLst>
            <pc:docMk/>
            <pc:sldMk cId="252786416" sldId="4847"/>
            <ac:spMk id="8" creationId="{CF017984-D478-34F2-BD5A-20313A81232B}"/>
          </ac:spMkLst>
        </pc:spChg>
        <pc:spChg chg="add del mod">
          <ac:chgData name="Jing Jie Tan" userId="307da7c36da67b97" providerId="LiveId" clId="{F0D788FD-BE9D-A749-9048-301963827340}" dt="2023-09-17T14:22:18.128" v="1266" actId="478"/>
          <ac:spMkLst>
            <pc:docMk/>
            <pc:sldMk cId="252786416" sldId="4847"/>
            <ac:spMk id="17" creationId="{3CFE92EB-4453-65AE-A4CC-28D2F850B70D}"/>
          </ac:spMkLst>
        </pc:spChg>
        <pc:spChg chg="add del mod">
          <ac:chgData name="Jing Jie Tan" userId="307da7c36da67b97" providerId="LiveId" clId="{F0D788FD-BE9D-A749-9048-301963827340}" dt="2023-09-17T14:22:18.128" v="1266" actId="478"/>
          <ac:spMkLst>
            <pc:docMk/>
            <pc:sldMk cId="252786416" sldId="4847"/>
            <ac:spMk id="18" creationId="{4B13D2E6-C754-FB88-68EA-A9F82DB922BB}"/>
          </ac:spMkLst>
        </pc:spChg>
        <pc:spChg chg="add mod">
          <ac:chgData name="Jing Jie Tan" userId="307da7c36da67b97" providerId="LiveId" clId="{F0D788FD-BE9D-A749-9048-301963827340}" dt="2023-09-17T14:22:18.648" v="1267"/>
          <ac:spMkLst>
            <pc:docMk/>
            <pc:sldMk cId="252786416" sldId="4847"/>
            <ac:spMk id="23" creationId="{C5F38B40-56C4-4830-1558-44DE95A3DB26}"/>
          </ac:spMkLst>
        </pc:spChg>
        <pc:spChg chg="add mod">
          <ac:chgData name="Jing Jie Tan" userId="307da7c36da67b97" providerId="LiveId" clId="{F0D788FD-BE9D-A749-9048-301963827340}" dt="2023-09-17T14:22:18.648" v="1267"/>
          <ac:spMkLst>
            <pc:docMk/>
            <pc:sldMk cId="252786416" sldId="4847"/>
            <ac:spMk id="24" creationId="{02122682-5081-0C70-1AF7-02B0AD9A3367}"/>
          </ac:spMkLst>
        </pc:spChg>
        <pc:picChg chg="del">
          <ac:chgData name="Jing Jie Tan" userId="307da7c36da67b97" providerId="LiveId" clId="{F0D788FD-BE9D-A749-9048-301963827340}" dt="2023-09-17T13:31:07.700" v="309" actId="478"/>
          <ac:picMkLst>
            <pc:docMk/>
            <pc:sldMk cId="252786416" sldId="4847"/>
            <ac:picMk id="3" creationId="{3DE7CDD3-F3FC-3CBA-38F3-4C5E056C0588}"/>
          </ac:picMkLst>
        </pc:picChg>
        <pc:picChg chg="add del mod">
          <ac:chgData name="Jing Jie Tan" userId="307da7c36da67b97" providerId="LiveId" clId="{F0D788FD-BE9D-A749-9048-301963827340}" dt="2023-09-17T13:31:07.700" v="309" actId="478"/>
          <ac:picMkLst>
            <pc:docMk/>
            <pc:sldMk cId="252786416" sldId="4847"/>
            <ac:picMk id="9" creationId="{1E085D2F-9579-1D4D-EF8E-5809682012C8}"/>
          </ac:picMkLst>
        </pc:picChg>
        <pc:picChg chg="add del mod">
          <ac:chgData name="Jing Jie Tan" userId="307da7c36da67b97" providerId="LiveId" clId="{F0D788FD-BE9D-A749-9048-301963827340}" dt="2023-09-17T13:31:07.700" v="309" actId="478"/>
          <ac:picMkLst>
            <pc:docMk/>
            <pc:sldMk cId="252786416" sldId="4847"/>
            <ac:picMk id="12" creationId="{1C5D0F04-8EF8-A124-D6E2-57C4C5934016}"/>
          </ac:picMkLst>
        </pc:picChg>
        <pc:picChg chg="add del mod">
          <ac:chgData name="Jing Jie Tan" userId="307da7c36da67b97" providerId="LiveId" clId="{F0D788FD-BE9D-A749-9048-301963827340}" dt="2023-09-17T14:22:18.128" v="1266" actId="478"/>
          <ac:picMkLst>
            <pc:docMk/>
            <pc:sldMk cId="252786416" sldId="4847"/>
            <ac:picMk id="14" creationId="{79900A66-19AC-0893-F437-20106BCFAB65}"/>
          </ac:picMkLst>
        </pc:picChg>
        <pc:picChg chg="add del mod">
          <ac:chgData name="Jing Jie Tan" userId="307da7c36da67b97" providerId="LiveId" clId="{F0D788FD-BE9D-A749-9048-301963827340}" dt="2023-09-17T14:22:18.128" v="1266" actId="478"/>
          <ac:picMkLst>
            <pc:docMk/>
            <pc:sldMk cId="252786416" sldId="4847"/>
            <ac:picMk id="16" creationId="{FE2F3505-797D-FBF8-1C7F-35E606BD4CA9}"/>
          </ac:picMkLst>
        </pc:picChg>
        <pc:picChg chg="add del mod">
          <ac:chgData name="Jing Jie Tan" userId="307da7c36da67b97" providerId="LiveId" clId="{F0D788FD-BE9D-A749-9048-301963827340}" dt="2023-09-17T14:22:18.128" v="1266" actId="478"/>
          <ac:picMkLst>
            <pc:docMk/>
            <pc:sldMk cId="252786416" sldId="4847"/>
            <ac:picMk id="19" creationId="{3C653ABC-80CC-FDB6-E828-A3DC0CE8F856}"/>
          </ac:picMkLst>
        </pc:picChg>
        <pc:picChg chg="add del mod">
          <ac:chgData name="Jing Jie Tan" userId="307da7c36da67b97" providerId="LiveId" clId="{F0D788FD-BE9D-A749-9048-301963827340}" dt="2023-09-17T14:22:18.128" v="1266" actId="478"/>
          <ac:picMkLst>
            <pc:docMk/>
            <pc:sldMk cId="252786416" sldId="4847"/>
            <ac:picMk id="20" creationId="{C977ED13-7675-6A75-D83E-B146586390E3}"/>
          </ac:picMkLst>
        </pc:picChg>
        <pc:picChg chg="add mod">
          <ac:chgData name="Jing Jie Tan" userId="307da7c36da67b97" providerId="LiveId" clId="{F0D788FD-BE9D-A749-9048-301963827340}" dt="2023-09-17T14:22:18.648" v="1267"/>
          <ac:picMkLst>
            <pc:docMk/>
            <pc:sldMk cId="252786416" sldId="4847"/>
            <ac:picMk id="21" creationId="{BB0AA9EF-7AEE-5758-9E63-3FEAD6FC57F5}"/>
          </ac:picMkLst>
        </pc:picChg>
        <pc:picChg chg="add mod">
          <ac:chgData name="Jing Jie Tan" userId="307da7c36da67b97" providerId="LiveId" clId="{F0D788FD-BE9D-A749-9048-301963827340}" dt="2023-09-17T14:22:18.648" v="1267"/>
          <ac:picMkLst>
            <pc:docMk/>
            <pc:sldMk cId="252786416" sldId="4847"/>
            <ac:picMk id="22" creationId="{631BA852-39C6-FA44-054B-D1BB3C0B0463}"/>
          </ac:picMkLst>
        </pc:picChg>
        <pc:picChg chg="add mod">
          <ac:chgData name="Jing Jie Tan" userId="307da7c36da67b97" providerId="LiveId" clId="{F0D788FD-BE9D-A749-9048-301963827340}" dt="2023-09-17T14:22:18.648" v="1267"/>
          <ac:picMkLst>
            <pc:docMk/>
            <pc:sldMk cId="252786416" sldId="4847"/>
            <ac:picMk id="25" creationId="{714D4657-B539-78C4-22A1-980BC9F2F97A}"/>
          </ac:picMkLst>
        </pc:picChg>
        <pc:picChg chg="add mod">
          <ac:chgData name="Jing Jie Tan" userId="307da7c36da67b97" providerId="LiveId" clId="{F0D788FD-BE9D-A749-9048-301963827340}" dt="2023-09-17T14:22:18.648" v="1267"/>
          <ac:picMkLst>
            <pc:docMk/>
            <pc:sldMk cId="252786416" sldId="4847"/>
            <ac:picMk id="27" creationId="{316B0DAC-0629-477B-F24A-C0FB4A4CAF23}"/>
          </ac:picMkLst>
        </pc:picChg>
        <pc:picChg chg="add mod">
          <ac:chgData name="Jing Jie Tan" userId="307da7c36da67b97" providerId="LiveId" clId="{F0D788FD-BE9D-A749-9048-301963827340}" dt="2023-09-17T14:22:18.648" v="1267"/>
          <ac:picMkLst>
            <pc:docMk/>
            <pc:sldMk cId="252786416" sldId="4847"/>
            <ac:picMk id="28" creationId="{F5E91D73-DDB1-2797-F199-ACA27CAF50C6}"/>
          </ac:picMkLst>
        </pc:picChg>
      </pc:sldChg>
      <pc:sldChg chg="addSp delSp modSp mod">
        <pc:chgData name="Jing Jie Tan" userId="307da7c36da67b97" providerId="LiveId" clId="{F0D788FD-BE9D-A749-9048-301963827340}" dt="2023-09-17T14:30:29.198" v="1572"/>
        <pc:sldMkLst>
          <pc:docMk/>
          <pc:sldMk cId="1200120069" sldId="4848"/>
        </pc:sldMkLst>
        <pc:spChg chg="add del mod">
          <ac:chgData name="Jing Jie Tan" userId="307da7c36da67b97" providerId="LiveId" clId="{F0D788FD-BE9D-A749-9048-301963827340}" dt="2023-09-17T14:30:27.722" v="1571" actId="478"/>
          <ac:spMkLst>
            <pc:docMk/>
            <pc:sldMk cId="1200120069" sldId="4848"/>
            <ac:spMk id="7" creationId="{98554237-3772-378B-2B2D-E04DD08942AB}"/>
          </ac:spMkLst>
        </pc:spChg>
        <pc:spChg chg="add del mod">
          <ac:chgData name="Jing Jie Tan" userId="307da7c36da67b97" providerId="LiveId" clId="{F0D788FD-BE9D-A749-9048-301963827340}" dt="2023-09-17T14:30:27.722" v="1571" actId="478"/>
          <ac:spMkLst>
            <pc:docMk/>
            <pc:sldMk cId="1200120069" sldId="4848"/>
            <ac:spMk id="8" creationId="{6156CD2D-8C40-C4C4-E7A6-4F9D60E3E81B}"/>
          </ac:spMkLst>
        </pc:spChg>
        <pc:spChg chg="add mod">
          <ac:chgData name="Jing Jie Tan" userId="307da7c36da67b97" providerId="LiveId" clId="{F0D788FD-BE9D-A749-9048-301963827340}" dt="2023-09-17T14:30:29.198" v="1572"/>
          <ac:spMkLst>
            <pc:docMk/>
            <pc:sldMk cId="1200120069" sldId="4848"/>
            <ac:spMk id="15" creationId="{FB2CEFF6-2BA5-8FC9-360C-27A5EE75AB0B}"/>
          </ac:spMkLst>
        </pc:spChg>
        <pc:spChg chg="add mod">
          <ac:chgData name="Jing Jie Tan" userId="307da7c36da67b97" providerId="LiveId" clId="{F0D788FD-BE9D-A749-9048-301963827340}" dt="2023-09-17T14:30:29.198" v="1572"/>
          <ac:spMkLst>
            <pc:docMk/>
            <pc:sldMk cId="1200120069" sldId="4848"/>
            <ac:spMk id="16" creationId="{79B415CA-4CC1-0820-982D-D5DBE0CECAC8}"/>
          </ac:spMkLst>
        </pc:spChg>
        <pc:picChg chg="del">
          <ac:chgData name="Jing Jie Tan" userId="307da7c36da67b97" providerId="LiveId" clId="{F0D788FD-BE9D-A749-9048-301963827340}" dt="2023-09-17T13:32:27.242" v="342" actId="478"/>
          <ac:picMkLst>
            <pc:docMk/>
            <pc:sldMk cId="1200120069" sldId="4848"/>
            <ac:picMk id="2" creationId="{5B9A81B0-25EF-EE40-9E1D-9C9ACC324904}"/>
          </ac:picMkLst>
        </pc:picChg>
        <pc:picChg chg="add del mod">
          <ac:chgData name="Jing Jie Tan" userId="307da7c36da67b97" providerId="LiveId" clId="{F0D788FD-BE9D-A749-9048-301963827340}" dt="2023-09-17T14:30:27.722" v="1571" actId="478"/>
          <ac:picMkLst>
            <pc:docMk/>
            <pc:sldMk cId="1200120069" sldId="4848"/>
            <ac:picMk id="3" creationId="{0CB75C6E-DD53-EACC-7FDB-74BD17753A12}"/>
          </ac:picMkLst>
        </pc:picChg>
        <pc:picChg chg="add del mod">
          <ac:chgData name="Jing Jie Tan" userId="307da7c36da67b97" providerId="LiveId" clId="{F0D788FD-BE9D-A749-9048-301963827340}" dt="2023-09-17T14:30:27.722" v="1571" actId="478"/>
          <ac:picMkLst>
            <pc:docMk/>
            <pc:sldMk cId="1200120069" sldId="4848"/>
            <ac:picMk id="4" creationId="{75ECFF73-8AFA-FC84-688D-AC2BFAE5F668}"/>
          </ac:picMkLst>
        </pc:picChg>
        <pc:picChg chg="add del mod">
          <ac:chgData name="Jing Jie Tan" userId="307da7c36da67b97" providerId="LiveId" clId="{F0D788FD-BE9D-A749-9048-301963827340}" dt="2023-09-17T14:30:27.722" v="1571" actId="478"/>
          <ac:picMkLst>
            <pc:docMk/>
            <pc:sldMk cId="1200120069" sldId="4848"/>
            <ac:picMk id="9" creationId="{E4422DB3-15FD-E23D-C5EB-452A18CA6F09}"/>
          </ac:picMkLst>
        </pc:picChg>
        <pc:picChg chg="add del mod">
          <ac:chgData name="Jing Jie Tan" userId="307da7c36da67b97" providerId="LiveId" clId="{F0D788FD-BE9D-A749-9048-301963827340}" dt="2023-09-17T14:30:27.722" v="1571" actId="478"/>
          <ac:picMkLst>
            <pc:docMk/>
            <pc:sldMk cId="1200120069" sldId="4848"/>
            <ac:picMk id="10" creationId="{CC149623-A166-1478-5807-A3C98B9CEAD4}"/>
          </ac:picMkLst>
        </pc:picChg>
        <pc:picChg chg="add mod">
          <ac:chgData name="Jing Jie Tan" userId="307da7c36da67b97" providerId="LiveId" clId="{F0D788FD-BE9D-A749-9048-301963827340}" dt="2023-09-17T14:30:29.198" v="1572"/>
          <ac:picMkLst>
            <pc:docMk/>
            <pc:sldMk cId="1200120069" sldId="4848"/>
            <ac:picMk id="13" creationId="{0E591795-0E30-5CCC-485A-9E10CCF7F462}"/>
          </ac:picMkLst>
        </pc:picChg>
        <pc:picChg chg="add mod">
          <ac:chgData name="Jing Jie Tan" userId="307da7c36da67b97" providerId="LiveId" clId="{F0D788FD-BE9D-A749-9048-301963827340}" dt="2023-09-17T14:30:29.198" v="1572"/>
          <ac:picMkLst>
            <pc:docMk/>
            <pc:sldMk cId="1200120069" sldId="4848"/>
            <ac:picMk id="14" creationId="{CD8B6F45-5702-B149-7CFA-A4F97369750E}"/>
          </ac:picMkLst>
        </pc:picChg>
        <pc:picChg chg="add mod">
          <ac:chgData name="Jing Jie Tan" userId="307da7c36da67b97" providerId="LiveId" clId="{F0D788FD-BE9D-A749-9048-301963827340}" dt="2023-09-17T14:30:29.198" v="1572"/>
          <ac:picMkLst>
            <pc:docMk/>
            <pc:sldMk cId="1200120069" sldId="4848"/>
            <ac:picMk id="17" creationId="{F50D0C9C-05A4-B0A1-3228-34AAA299BE5E}"/>
          </ac:picMkLst>
        </pc:picChg>
        <pc:picChg chg="add mod">
          <ac:chgData name="Jing Jie Tan" userId="307da7c36da67b97" providerId="LiveId" clId="{F0D788FD-BE9D-A749-9048-301963827340}" dt="2023-09-17T14:30:29.198" v="1572"/>
          <ac:picMkLst>
            <pc:docMk/>
            <pc:sldMk cId="1200120069" sldId="4848"/>
            <ac:picMk id="18" creationId="{E4E8D745-F87B-53BB-4D0D-96FAC0E0A57E}"/>
          </ac:picMkLst>
        </pc:picChg>
        <pc:picChg chg="add mod">
          <ac:chgData name="Jing Jie Tan" userId="307da7c36da67b97" providerId="LiveId" clId="{F0D788FD-BE9D-A749-9048-301963827340}" dt="2023-09-17T14:30:29.198" v="1572"/>
          <ac:picMkLst>
            <pc:docMk/>
            <pc:sldMk cId="1200120069" sldId="4848"/>
            <ac:picMk id="19" creationId="{5A3FBFB6-B797-9F95-0BBF-D1003BC3895D}"/>
          </ac:picMkLst>
        </pc:picChg>
      </pc:sldChg>
      <pc:sldChg chg="addSp delSp modSp mod">
        <pc:chgData name="Jing Jie Tan" userId="307da7c36da67b97" providerId="LiveId" clId="{F0D788FD-BE9D-A749-9048-301963827340}" dt="2023-09-17T14:28:07.692" v="1512" actId="113"/>
        <pc:sldMkLst>
          <pc:docMk/>
          <pc:sldMk cId="4175358082" sldId="4849"/>
        </pc:sldMkLst>
        <pc:spChg chg="add del mod">
          <ac:chgData name="Jing Jie Tan" userId="307da7c36da67b97" providerId="LiveId" clId="{F0D788FD-BE9D-A749-9048-301963827340}" dt="2023-09-17T14:27:50.440" v="1505" actId="478"/>
          <ac:spMkLst>
            <pc:docMk/>
            <pc:sldMk cId="4175358082" sldId="4849"/>
            <ac:spMk id="5" creationId="{0F8968F9-193D-7D1D-538B-694EF038BC29}"/>
          </ac:spMkLst>
        </pc:spChg>
        <pc:spChg chg="add del mod">
          <ac:chgData name="Jing Jie Tan" userId="307da7c36da67b97" providerId="LiveId" clId="{F0D788FD-BE9D-A749-9048-301963827340}" dt="2023-09-17T14:27:50.440" v="1505" actId="478"/>
          <ac:spMkLst>
            <pc:docMk/>
            <pc:sldMk cId="4175358082" sldId="4849"/>
            <ac:spMk id="6" creationId="{BAF1F5F0-FDD2-D75E-6910-59EFE7F6B686}"/>
          </ac:spMkLst>
        </pc:spChg>
        <pc:spChg chg="add del mod">
          <ac:chgData name="Jing Jie Tan" userId="307da7c36da67b97" providerId="LiveId" clId="{F0D788FD-BE9D-A749-9048-301963827340}" dt="2023-09-17T14:28:05.173" v="1510" actId="478"/>
          <ac:spMkLst>
            <pc:docMk/>
            <pc:sldMk cId="4175358082" sldId="4849"/>
            <ac:spMk id="11" creationId="{190D1856-0C08-90ED-52B0-F5D870C9F485}"/>
          </ac:spMkLst>
        </pc:spChg>
        <pc:spChg chg="add del mod">
          <ac:chgData name="Jing Jie Tan" userId="307da7c36da67b97" providerId="LiveId" clId="{F0D788FD-BE9D-A749-9048-301963827340}" dt="2023-09-17T14:28:05.173" v="1510" actId="478"/>
          <ac:spMkLst>
            <pc:docMk/>
            <pc:sldMk cId="4175358082" sldId="4849"/>
            <ac:spMk id="12" creationId="{C42AF0C1-3596-1D9B-A8C6-8D73F8AA3426}"/>
          </ac:spMkLst>
        </pc:spChg>
        <pc:spChg chg="add del mod">
          <ac:chgData name="Jing Jie Tan" userId="307da7c36da67b97" providerId="LiveId" clId="{F0D788FD-BE9D-A749-9048-301963827340}" dt="2023-09-17T14:28:05.173" v="1510" actId="478"/>
          <ac:spMkLst>
            <pc:docMk/>
            <pc:sldMk cId="4175358082" sldId="4849"/>
            <ac:spMk id="18" creationId="{B9261C19-7212-C5C1-0BEE-1D57D320263A}"/>
          </ac:spMkLst>
        </pc:spChg>
        <pc:spChg chg="add del mod">
          <ac:chgData name="Jing Jie Tan" userId="307da7c36da67b97" providerId="LiveId" clId="{F0D788FD-BE9D-A749-9048-301963827340}" dt="2023-09-17T14:28:05.173" v="1510" actId="478"/>
          <ac:spMkLst>
            <pc:docMk/>
            <pc:sldMk cId="4175358082" sldId="4849"/>
            <ac:spMk id="19" creationId="{29739CD0-6BC9-C6E5-3556-0914EC42DCF6}"/>
          </ac:spMkLst>
        </pc:spChg>
        <pc:spChg chg="add mod">
          <ac:chgData name="Jing Jie Tan" userId="307da7c36da67b97" providerId="LiveId" clId="{F0D788FD-BE9D-A749-9048-301963827340}" dt="2023-09-17T14:28:05.561" v="1511"/>
          <ac:spMkLst>
            <pc:docMk/>
            <pc:sldMk cId="4175358082" sldId="4849"/>
            <ac:spMk id="25" creationId="{1272EB8B-863E-CEF8-E9AA-9E12FD4B9945}"/>
          </ac:spMkLst>
        </pc:spChg>
        <pc:spChg chg="add mod">
          <ac:chgData name="Jing Jie Tan" userId="307da7c36da67b97" providerId="LiveId" clId="{F0D788FD-BE9D-A749-9048-301963827340}" dt="2023-09-17T14:28:05.561" v="1511"/>
          <ac:spMkLst>
            <pc:docMk/>
            <pc:sldMk cId="4175358082" sldId="4849"/>
            <ac:spMk id="26" creationId="{B840B348-C575-B120-EFBE-B6B647E0C8EE}"/>
          </ac:spMkLst>
        </pc:spChg>
        <pc:spChg chg="del">
          <ac:chgData name="Jing Jie Tan" userId="307da7c36da67b97" providerId="LiveId" clId="{F0D788FD-BE9D-A749-9048-301963827340}" dt="2023-09-17T13:34:44.745" v="394" actId="478"/>
          <ac:spMkLst>
            <pc:docMk/>
            <pc:sldMk cId="4175358082" sldId="4849"/>
            <ac:spMk id="1045" creationId="{00000000-0000-0000-0000-000000000000}"/>
          </ac:spMkLst>
        </pc:spChg>
        <pc:spChg chg="del">
          <ac:chgData name="Jing Jie Tan" userId="307da7c36da67b97" providerId="LiveId" clId="{F0D788FD-BE9D-A749-9048-301963827340}" dt="2023-09-17T13:34:44.745" v="394" actId="478"/>
          <ac:spMkLst>
            <pc:docMk/>
            <pc:sldMk cId="4175358082" sldId="4849"/>
            <ac:spMk id="1046" creationId="{00000000-0000-0000-0000-000000000000}"/>
          </ac:spMkLst>
        </pc:spChg>
        <pc:spChg chg="del">
          <ac:chgData name="Jing Jie Tan" userId="307da7c36da67b97" providerId="LiveId" clId="{F0D788FD-BE9D-A749-9048-301963827340}" dt="2023-09-17T13:34:44.745" v="394" actId="478"/>
          <ac:spMkLst>
            <pc:docMk/>
            <pc:sldMk cId="4175358082" sldId="4849"/>
            <ac:spMk id="1047" creationId="{00000000-0000-0000-0000-000000000000}"/>
          </ac:spMkLst>
        </pc:spChg>
        <pc:spChg chg="del">
          <ac:chgData name="Jing Jie Tan" userId="307da7c36da67b97" providerId="LiveId" clId="{F0D788FD-BE9D-A749-9048-301963827340}" dt="2023-09-17T13:34:44.745" v="394" actId="478"/>
          <ac:spMkLst>
            <pc:docMk/>
            <pc:sldMk cId="4175358082" sldId="4849"/>
            <ac:spMk id="1048" creationId="{00000000-0000-0000-0000-000000000000}"/>
          </ac:spMkLst>
        </pc:spChg>
        <pc:spChg chg="del">
          <ac:chgData name="Jing Jie Tan" userId="307da7c36da67b97" providerId="LiveId" clId="{F0D788FD-BE9D-A749-9048-301963827340}" dt="2023-09-17T13:34:44.745" v="394" actId="478"/>
          <ac:spMkLst>
            <pc:docMk/>
            <pc:sldMk cId="4175358082" sldId="4849"/>
            <ac:spMk id="1049" creationId="{00000000-0000-0000-0000-000000000000}"/>
          </ac:spMkLst>
        </pc:spChg>
        <pc:spChg chg="mod">
          <ac:chgData name="Jing Jie Tan" userId="307da7c36da67b97" providerId="LiveId" clId="{F0D788FD-BE9D-A749-9048-301963827340}" dt="2023-09-17T14:28:07.692" v="1512" actId="113"/>
          <ac:spMkLst>
            <pc:docMk/>
            <pc:sldMk cId="4175358082" sldId="4849"/>
            <ac:spMk id="1050" creationId="{00000000-0000-0000-0000-000000000000}"/>
          </ac:spMkLst>
        </pc:spChg>
        <pc:spChg chg="mod">
          <ac:chgData name="Jing Jie Tan" userId="307da7c36da67b97" providerId="LiveId" clId="{F0D788FD-BE9D-A749-9048-301963827340}" dt="2023-09-17T13:34:48.970" v="396" actId="14100"/>
          <ac:spMkLst>
            <pc:docMk/>
            <pc:sldMk cId="4175358082" sldId="4849"/>
            <ac:spMk id="1071" creationId="{00000000-0000-0000-0000-000000000000}"/>
          </ac:spMkLst>
        </pc:spChg>
        <pc:picChg chg="del">
          <ac:chgData name="Jing Jie Tan" userId="307da7c36da67b97" providerId="LiveId" clId="{F0D788FD-BE9D-A749-9048-301963827340}" dt="2023-09-17T13:34:44.745" v="394" actId="478"/>
          <ac:picMkLst>
            <pc:docMk/>
            <pc:sldMk cId="4175358082" sldId="4849"/>
            <ac:picMk id="2" creationId="{9C86D436-8EE6-9B4B-7C16-03B0C6BA539C}"/>
          </ac:picMkLst>
        </pc:picChg>
        <pc:picChg chg="add del mod">
          <ac:chgData name="Jing Jie Tan" userId="307da7c36da67b97" providerId="LiveId" clId="{F0D788FD-BE9D-A749-9048-301963827340}" dt="2023-09-17T14:27:50.440" v="1505" actId="478"/>
          <ac:picMkLst>
            <pc:docMk/>
            <pc:sldMk cId="4175358082" sldId="4849"/>
            <ac:picMk id="3" creationId="{EB84EA90-8A96-E85E-36CF-3A68AF6798EC}"/>
          </ac:picMkLst>
        </pc:picChg>
        <pc:picChg chg="add del mod">
          <ac:chgData name="Jing Jie Tan" userId="307da7c36da67b97" providerId="LiveId" clId="{F0D788FD-BE9D-A749-9048-301963827340}" dt="2023-09-17T14:27:50.440" v="1505" actId="478"/>
          <ac:picMkLst>
            <pc:docMk/>
            <pc:sldMk cId="4175358082" sldId="4849"/>
            <ac:picMk id="4" creationId="{30FA0C8D-676B-E9EE-9920-2437AE373C02}"/>
          </ac:picMkLst>
        </pc:picChg>
        <pc:picChg chg="add del mod">
          <ac:chgData name="Jing Jie Tan" userId="307da7c36da67b97" providerId="LiveId" clId="{F0D788FD-BE9D-A749-9048-301963827340}" dt="2023-09-17T14:27:50.440" v="1505" actId="478"/>
          <ac:picMkLst>
            <pc:docMk/>
            <pc:sldMk cId="4175358082" sldId="4849"/>
            <ac:picMk id="7" creationId="{562DE2D0-8DEE-670A-B460-3201CDD89F85}"/>
          </ac:picMkLst>
        </pc:picChg>
        <pc:picChg chg="add del mod">
          <ac:chgData name="Jing Jie Tan" userId="307da7c36da67b97" providerId="LiveId" clId="{F0D788FD-BE9D-A749-9048-301963827340}" dt="2023-09-17T14:27:50.440" v="1505" actId="478"/>
          <ac:picMkLst>
            <pc:docMk/>
            <pc:sldMk cId="4175358082" sldId="4849"/>
            <ac:picMk id="8" creationId="{47637AB6-E7AC-9B3A-65D6-A9591F48F22C}"/>
          </ac:picMkLst>
        </pc:picChg>
        <pc:picChg chg="add del mod">
          <ac:chgData name="Jing Jie Tan" userId="307da7c36da67b97" providerId="LiveId" clId="{F0D788FD-BE9D-A749-9048-301963827340}" dt="2023-09-17T14:28:05.173" v="1510" actId="478"/>
          <ac:picMkLst>
            <pc:docMk/>
            <pc:sldMk cId="4175358082" sldId="4849"/>
            <ac:picMk id="9" creationId="{6E2430A0-0971-DBC0-CE74-D4A3FA616D1D}"/>
          </ac:picMkLst>
        </pc:picChg>
        <pc:picChg chg="add del mod">
          <ac:chgData name="Jing Jie Tan" userId="307da7c36da67b97" providerId="LiveId" clId="{F0D788FD-BE9D-A749-9048-301963827340}" dt="2023-09-17T14:28:05.173" v="1510" actId="478"/>
          <ac:picMkLst>
            <pc:docMk/>
            <pc:sldMk cId="4175358082" sldId="4849"/>
            <ac:picMk id="10" creationId="{F1EA45A8-E855-470E-E3D9-DE734C7C7760}"/>
          </ac:picMkLst>
        </pc:picChg>
        <pc:picChg chg="add del mod">
          <ac:chgData name="Jing Jie Tan" userId="307da7c36da67b97" providerId="LiveId" clId="{F0D788FD-BE9D-A749-9048-301963827340}" dt="2023-09-17T14:28:05.173" v="1510" actId="478"/>
          <ac:picMkLst>
            <pc:docMk/>
            <pc:sldMk cId="4175358082" sldId="4849"/>
            <ac:picMk id="13" creationId="{8E3D3F19-2B4B-3C2B-38C4-C261EFD9D2D0}"/>
          </ac:picMkLst>
        </pc:picChg>
        <pc:picChg chg="add del mod">
          <ac:chgData name="Jing Jie Tan" userId="307da7c36da67b97" providerId="LiveId" clId="{F0D788FD-BE9D-A749-9048-301963827340}" dt="2023-09-17T14:28:05.173" v="1510" actId="478"/>
          <ac:picMkLst>
            <pc:docMk/>
            <pc:sldMk cId="4175358082" sldId="4849"/>
            <ac:picMk id="14" creationId="{5A12FA73-956D-CB50-6CE0-462D69DD8AE1}"/>
          </ac:picMkLst>
        </pc:picChg>
        <pc:picChg chg="add del mod">
          <ac:chgData name="Jing Jie Tan" userId="307da7c36da67b97" providerId="LiveId" clId="{F0D788FD-BE9D-A749-9048-301963827340}" dt="2023-09-17T14:28:05.173" v="1510" actId="478"/>
          <ac:picMkLst>
            <pc:docMk/>
            <pc:sldMk cId="4175358082" sldId="4849"/>
            <ac:picMk id="15" creationId="{1FA1EA18-034D-7D93-4DFD-990F5DA94F9B}"/>
          </ac:picMkLst>
        </pc:picChg>
        <pc:picChg chg="add del mod">
          <ac:chgData name="Jing Jie Tan" userId="307da7c36da67b97" providerId="LiveId" clId="{F0D788FD-BE9D-A749-9048-301963827340}" dt="2023-09-17T14:28:05.173" v="1510" actId="478"/>
          <ac:picMkLst>
            <pc:docMk/>
            <pc:sldMk cId="4175358082" sldId="4849"/>
            <ac:picMk id="16" creationId="{1EDDA9A2-79DC-5CEB-3BF5-71CFFD900C32}"/>
          </ac:picMkLst>
        </pc:picChg>
        <pc:picChg chg="add del mod">
          <ac:chgData name="Jing Jie Tan" userId="307da7c36da67b97" providerId="LiveId" clId="{F0D788FD-BE9D-A749-9048-301963827340}" dt="2023-09-17T14:28:05.173" v="1510" actId="478"/>
          <ac:picMkLst>
            <pc:docMk/>
            <pc:sldMk cId="4175358082" sldId="4849"/>
            <ac:picMk id="17" creationId="{79CB1701-27E6-BDE0-F2B4-5D25B2B2D94D}"/>
          </ac:picMkLst>
        </pc:picChg>
        <pc:picChg chg="add del mod">
          <ac:chgData name="Jing Jie Tan" userId="307da7c36da67b97" providerId="LiveId" clId="{F0D788FD-BE9D-A749-9048-301963827340}" dt="2023-09-17T14:28:05.173" v="1510" actId="478"/>
          <ac:picMkLst>
            <pc:docMk/>
            <pc:sldMk cId="4175358082" sldId="4849"/>
            <ac:picMk id="20" creationId="{D5F8D836-B8BE-EF9C-333F-C582192F3FD1}"/>
          </ac:picMkLst>
        </pc:picChg>
        <pc:picChg chg="add del mod">
          <ac:chgData name="Jing Jie Tan" userId="307da7c36da67b97" providerId="LiveId" clId="{F0D788FD-BE9D-A749-9048-301963827340}" dt="2023-09-17T14:28:05.173" v="1510" actId="478"/>
          <ac:picMkLst>
            <pc:docMk/>
            <pc:sldMk cId="4175358082" sldId="4849"/>
            <ac:picMk id="21" creationId="{4061157E-4EAE-64C0-8E24-E410A30D114F}"/>
          </ac:picMkLst>
        </pc:picChg>
        <pc:picChg chg="add del mod">
          <ac:chgData name="Jing Jie Tan" userId="307da7c36da67b97" providerId="LiveId" clId="{F0D788FD-BE9D-A749-9048-301963827340}" dt="2023-09-17T14:28:05.173" v="1510" actId="478"/>
          <ac:picMkLst>
            <pc:docMk/>
            <pc:sldMk cId="4175358082" sldId="4849"/>
            <ac:picMk id="22" creationId="{98BF4C2E-052B-E453-8FB7-767478947863}"/>
          </ac:picMkLst>
        </pc:picChg>
        <pc:picChg chg="add mod">
          <ac:chgData name="Jing Jie Tan" userId="307da7c36da67b97" providerId="LiveId" clId="{F0D788FD-BE9D-A749-9048-301963827340}" dt="2023-09-17T14:28:05.561" v="1511"/>
          <ac:picMkLst>
            <pc:docMk/>
            <pc:sldMk cId="4175358082" sldId="4849"/>
            <ac:picMk id="23" creationId="{237376A5-65C2-2BA7-7477-E449F9A5FC97}"/>
          </ac:picMkLst>
        </pc:picChg>
        <pc:picChg chg="add mod">
          <ac:chgData name="Jing Jie Tan" userId="307da7c36da67b97" providerId="LiveId" clId="{F0D788FD-BE9D-A749-9048-301963827340}" dt="2023-09-17T14:28:05.561" v="1511"/>
          <ac:picMkLst>
            <pc:docMk/>
            <pc:sldMk cId="4175358082" sldId="4849"/>
            <ac:picMk id="24" creationId="{CEF52FB7-014E-E253-E211-333A27FB2393}"/>
          </ac:picMkLst>
        </pc:picChg>
        <pc:picChg chg="add mod">
          <ac:chgData name="Jing Jie Tan" userId="307da7c36da67b97" providerId="LiveId" clId="{F0D788FD-BE9D-A749-9048-301963827340}" dt="2023-09-17T14:28:05.561" v="1511"/>
          <ac:picMkLst>
            <pc:docMk/>
            <pc:sldMk cId="4175358082" sldId="4849"/>
            <ac:picMk id="27" creationId="{5A846931-7365-4023-E4E7-429F02AD0DE3}"/>
          </ac:picMkLst>
        </pc:picChg>
        <pc:picChg chg="add mod">
          <ac:chgData name="Jing Jie Tan" userId="307da7c36da67b97" providerId="LiveId" clId="{F0D788FD-BE9D-A749-9048-301963827340}" dt="2023-09-17T14:28:05.561" v="1511"/>
          <ac:picMkLst>
            <pc:docMk/>
            <pc:sldMk cId="4175358082" sldId="4849"/>
            <ac:picMk id="28" creationId="{BC38432D-6EF5-1516-D409-001E022C2367}"/>
          </ac:picMkLst>
        </pc:picChg>
        <pc:picChg chg="add mod">
          <ac:chgData name="Jing Jie Tan" userId="307da7c36da67b97" providerId="LiveId" clId="{F0D788FD-BE9D-A749-9048-301963827340}" dt="2023-09-17T14:28:05.561" v="1511"/>
          <ac:picMkLst>
            <pc:docMk/>
            <pc:sldMk cId="4175358082" sldId="4849"/>
            <ac:picMk id="29" creationId="{1E5F7930-24B6-C9B9-6E58-D12FC9F3C3C2}"/>
          </ac:picMkLst>
        </pc:picChg>
      </pc:sldChg>
      <pc:sldChg chg="addSp delSp modSp mod">
        <pc:chgData name="Jing Jie Tan" userId="307da7c36da67b97" providerId="LiveId" clId="{F0D788FD-BE9D-A749-9048-301963827340}" dt="2023-09-17T14:29:23.572" v="1543"/>
        <pc:sldMkLst>
          <pc:docMk/>
          <pc:sldMk cId="1401211802" sldId="4851"/>
        </pc:sldMkLst>
        <pc:spChg chg="mod">
          <ac:chgData name="Jing Jie Tan" userId="307da7c36da67b97" providerId="LiveId" clId="{F0D788FD-BE9D-A749-9048-301963827340}" dt="2023-09-17T13:32:53.853" v="355" actId="1076"/>
          <ac:spMkLst>
            <pc:docMk/>
            <pc:sldMk cId="1401211802" sldId="4851"/>
            <ac:spMk id="4" creationId="{83710E4F-4108-5FCB-EF23-2077A40E8714}"/>
          </ac:spMkLst>
        </pc:spChg>
        <pc:spChg chg="add del mod">
          <ac:chgData name="Jing Jie Tan" userId="307da7c36da67b97" providerId="LiveId" clId="{F0D788FD-BE9D-A749-9048-301963827340}" dt="2023-09-17T14:29:23.166" v="1542" actId="478"/>
          <ac:spMkLst>
            <pc:docMk/>
            <pc:sldMk cId="1401211802" sldId="4851"/>
            <ac:spMk id="6" creationId="{363DCEE3-146E-15C7-1456-FCB3A306B5CE}"/>
          </ac:spMkLst>
        </pc:spChg>
        <pc:spChg chg="add del mod">
          <ac:chgData name="Jing Jie Tan" userId="307da7c36da67b97" providerId="LiveId" clId="{F0D788FD-BE9D-A749-9048-301963827340}" dt="2023-09-17T14:29:23.166" v="1542" actId="478"/>
          <ac:spMkLst>
            <pc:docMk/>
            <pc:sldMk cId="1401211802" sldId="4851"/>
            <ac:spMk id="7" creationId="{1ECE8FAC-F255-E68D-F5D7-14984ACB582D}"/>
          </ac:spMkLst>
        </pc:spChg>
        <pc:spChg chg="add mod">
          <ac:chgData name="Jing Jie Tan" userId="307da7c36da67b97" providerId="LiveId" clId="{F0D788FD-BE9D-A749-9048-301963827340}" dt="2023-09-17T14:29:23.572" v="1543"/>
          <ac:spMkLst>
            <pc:docMk/>
            <pc:sldMk cId="1401211802" sldId="4851"/>
            <ac:spMk id="16" creationId="{9F56CBDE-15F7-24C5-38E8-09991D896612}"/>
          </ac:spMkLst>
        </pc:spChg>
        <pc:spChg chg="add mod">
          <ac:chgData name="Jing Jie Tan" userId="307da7c36da67b97" providerId="LiveId" clId="{F0D788FD-BE9D-A749-9048-301963827340}" dt="2023-09-17T14:29:23.572" v="1543"/>
          <ac:spMkLst>
            <pc:docMk/>
            <pc:sldMk cId="1401211802" sldId="4851"/>
            <ac:spMk id="21" creationId="{ADFC99F0-704F-1F1F-DE31-A53B2FE9C11E}"/>
          </ac:spMkLst>
        </pc:spChg>
        <pc:picChg chg="del">
          <ac:chgData name="Jing Jie Tan" userId="307da7c36da67b97" providerId="LiveId" clId="{F0D788FD-BE9D-A749-9048-301963827340}" dt="2023-09-17T13:32:44.411" v="352" actId="478"/>
          <ac:picMkLst>
            <pc:docMk/>
            <pc:sldMk cId="1401211802" sldId="4851"/>
            <ac:picMk id="2" creationId="{3A166ED9-6ED4-8C3E-6B76-5C91F17E7C61}"/>
          </ac:picMkLst>
        </pc:picChg>
        <pc:picChg chg="add del mod">
          <ac:chgData name="Jing Jie Tan" userId="307da7c36da67b97" providerId="LiveId" clId="{F0D788FD-BE9D-A749-9048-301963827340}" dt="2023-09-17T14:29:23.166" v="1542" actId="478"/>
          <ac:picMkLst>
            <pc:docMk/>
            <pc:sldMk cId="1401211802" sldId="4851"/>
            <ac:picMk id="3" creationId="{76B2E01C-252C-F714-D8E5-4A55159C2CFE}"/>
          </ac:picMkLst>
        </pc:picChg>
        <pc:picChg chg="add del mod">
          <ac:chgData name="Jing Jie Tan" userId="307da7c36da67b97" providerId="LiveId" clId="{F0D788FD-BE9D-A749-9048-301963827340}" dt="2023-09-17T14:29:23.166" v="1542" actId="478"/>
          <ac:picMkLst>
            <pc:docMk/>
            <pc:sldMk cId="1401211802" sldId="4851"/>
            <ac:picMk id="5" creationId="{DEF80CDA-3CD9-21C1-5DB4-99E245A68592}"/>
          </ac:picMkLst>
        </pc:picChg>
        <pc:picChg chg="add del mod">
          <ac:chgData name="Jing Jie Tan" userId="307da7c36da67b97" providerId="LiveId" clId="{F0D788FD-BE9D-A749-9048-301963827340}" dt="2023-09-17T14:29:23.166" v="1542" actId="478"/>
          <ac:picMkLst>
            <pc:docMk/>
            <pc:sldMk cId="1401211802" sldId="4851"/>
            <ac:picMk id="8" creationId="{47FB9834-ECCE-BB44-98DE-8A3E4118E4F2}"/>
          </ac:picMkLst>
        </pc:picChg>
        <pc:picChg chg="add del mod">
          <ac:chgData name="Jing Jie Tan" userId="307da7c36da67b97" providerId="LiveId" clId="{F0D788FD-BE9D-A749-9048-301963827340}" dt="2023-09-17T14:29:23.166" v="1542" actId="478"/>
          <ac:picMkLst>
            <pc:docMk/>
            <pc:sldMk cId="1401211802" sldId="4851"/>
            <ac:picMk id="9" creationId="{5D35769A-1F3E-CB7A-D415-737EF8CFEEEA}"/>
          </ac:picMkLst>
        </pc:picChg>
        <pc:picChg chg="add mod">
          <ac:chgData name="Jing Jie Tan" userId="307da7c36da67b97" providerId="LiveId" clId="{F0D788FD-BE9D-A749-9048-301963827340}" dt="2023-09-17T14:29:23.572" v="1543"/>
          <ac:picMkLst>
            <pc:docMk/>
            <pc:sldMk cId="1401211802" sldId="4851"/>
            <ac:picMk id="11" creationId="{591B3749-FAD8-18CA-C1AE-12AAC382C860}"/>
          </ac:picMkLst>
        </pc:picChg>
        <pc:picChg chg="add mod">
          <ac:chgData name="Jing Jie Tan" userId="307da7c36da67b97" providerId="LiveId" clId="{F0D788FD-BE9D-A749-9048-301963827340}" dt="2023-09-17T14:29:23.572" v="1543"/>
          <ac:picMkLst>
            <pc:docMk/>
            <pc:sldMk cId="1401211802" sldId="4851"/>
            <ac:picMk id="13" creationId="{D6A75C4E-0B27-EA66-75D2-7CFCA2CA0E89}"/>
          </ac:picMkLst>
        </pc:picChg>
        <pc:picChg chg="add mod">
          <ac:chgData name="Jing Jie Tan" userId="307da7c36da67b97" providerId="LiveId" clId="{F0D788FD-BE9D-A749-9048-301963827340}" dt="2023-09-17T14:29:23.572" v="1543"/>
          <ac:picMkLst>
            <pc:docMk/>
            <pc:sldMk cId="1401211802" sldId="4851"/>
            <ac:picMk id="22" creationId="{E93BD7DB-A6B9-805D-BDB6-79D5C61007F7}"/>
          </ac:picMkLst>
        </pc:picChg>
        <pc:picChg chg="add mod">
          <ac:chgData name="Jing Jie Tan" userId="307da7c36da67b97" providerId="LiveId" clId="{F0D788FD-BE9D-A749-9048-301963827340}" dt="2023-09-17T14:29:23.572" v="1543"/>
          <ac:picMkLst>
            <pc:docMk/>
            <pc:sldMk cId="1401211802" sldId="4851"/>
            <ac:picMk id="23" creationId="{ED1864EB-0638-2BCA-EFC1-434CBACDF312}"/>
          </ac:picMkLst>
        </pc:picChg>
        <pc:picChg chg="mod">
          <ac:chgData name="Jing Jie Tan" userId="307da7c36da67b97" providerId="LiveId" clId="{F0D788FD-BE9D-A749-9048-301963827340}" dt="2023-09-17T13:32:55.897" v="356" actId="1076"/>
          <ac:picMkLst>
            <pc:docMk/>
            <pc:sldMk cId="1401211802" sldId="4851"/>
            <ac:picMk id="24" creationId="{293A4CED-190F-FCDB-0432-F8AE171DD551}"/>
          </ac:picMkLst>
        </pc:picChg>
        <pc:picChg chg="add mod">
          <ac:chgData name="Jing Jie Tan" userId="307da7c36da67b97" providerId="LiveId" clId="{F0D788FD-BE9D-A749-9048-301963827340}" dt="2023-09-17T14:29:23.572" v="1543"/>
          <ac:picMkLst>
            <pc:docMk/>
            <pc:sldMk cId="1401211802" sldId="4851"/>
            <ac:picMk id="25" creationId="{0F0A7F14-3193-0D1B-BBDF-E695EE6DDA39}"/>
          </ac:picMkLst>
        </pc:picChg>
      </pc:sldChg>
      <pc:sldChg chg="addSp delSp modSp mod">
        <pc:chgData name="Jing Jie Tan" userId="307da7c36da67b97" providerId="LiveId" clId="{F0D788FD-BE9D-A749-9048-301963827340}" dt="2023-09-17T14:29:19.283" v="1541"/>
        <pc:sldMkLst>
          <pc:docMk/>
          <pc:sldMk cId="3745571026" sldId="4852"/>
        </pc:sldMkLst>
        <pc:spChg chg="mod">
          <ac:chgData name="Jing Jie Tan" userId="307da7c36da67b97" providerId="LiveId" clId="{F0D788FD-BE9D-A749-9048-301963827340}" dt="2023-09-17T13:33:01.555" v="357" actId="14100"/>
          <ac:spMkLst>
            <pc:docMk/>
            <pc:sldMk cId="3745571026" sldId="4852"/>
            <ac:spMk id="4" creationId="{83710E4F-4108-5FCB-EF23-2077A40E8714}"/>
          </ac:spMkLst>
        </pc:spChg>
        <pc:spChg chg="add del mod">
          <ac:chgData name="Jing Jie Tan" userId="307da7c36da67b97" providerId="LiveId" clId="{F0D788FD-BE9D-A749-9048-301963827340}" dt="2023-09-17T14:29:19.058" v="1540" actId="478"/>
          <ac:spMkLst>
            <pc:docMk/>
            <pc:sldMk cId="3745571026" sldId="4852"/>
            <ac:spMk id="6" creationId="{BB31036B-EA7A-D9D5-CDD3-13E43AC66AF5}"/>
          </ac:spMkLst>
        </pc:spChg>
        <pc:spChg chg="add del mod">
          <ac:chgData name="Jing Jie Tan" userId="307da7c36da67b97" providerId="LiveId" clId="{F0D788FD-BE9D-A749-9048-301963827340}" dt="2023-09-17T14:29:19.058" v="1540" actId="478"/>
          <ac:spMkLst>
            <pc:docMk/>
            <pc:sldMk cId="3745571026" sldId="4852"/>
            <ac:spMk id="9" creationId="{2BFD55C5-263B-149D-9104-45F7A731E8A6}"/>
          </ac:spMkLst>
        </pc:spChg>
        <pc:spChg chg="add mod">
          <ac:chgData name="Jing Jie Tan" userId="307da7c36da67b97" providerId="LiveId" clId="{F0D788FD-BE9D-A749-9048-301963827340}" dt="2023-09-17T14:29:19.283" v="1541"/>
          <ac:spMkLst>
            <pc:docMk/>
            <pc:sldMk cId="3745571026" sldId="4852"/>
            <ac:spMk id="16" creationId="{F79D23EE-7860-A398-FCFE-C9620B4ADEFA}"/>
          </ac:spMkLst>
        </pc:spChg>
        <pc:spChg chg="add mod">
          <ac:chgData name="Jing Jie Tan" userId="307da7c36da67b97" providerId="LiveId" clId="{F0D788FD-BE9D-A749-9048-301963827340}" dt="2023-09-17T14:29:19.283" v="1541"/>
          <ac:spMkLst>
            <pc:docMk/>
            <pc:sldMk cId="3745571026" sldId="4852"/>
            <ac:spMk id="19" creationId="{0B1E276D-B679-9EDF-5615-25B011F6FAC7}"/>
          </ac:spMkLst>
        </pc:spChg>
        <pc:picChg chg="del">
          <ac:chgData name="Jing Jie Tan" userId="307da7c36da67b97" providerId="LiveId" clId="{F0D788FD-BE9D-A749-9048-301963827340}" dt="2023-09-17T13:33:04.903" v="359" actId="478"/>
          <ac:picMkLst>
            <pc:docMk/>
            <pc:sldMk cId="3745571026" sldId="4852"/>
            <ac:picMk id="2" creationId="{8E40F107-1C5D-E3F9-1876-3F3C1F0240DE}"/>
          </ac:picMkLst>
        </pc:picChg>
        <pc:picChg chg="add mod">
          <ac:chgData name="Jing Jie Tan" userId="307da7c36da67b97" providerId="LiveId" clId="{F0D788FD-BE9D-A749-9048-301963827340}" dt="2023-09-17T14:29:19.283" v="1541"/>
          <ac:picMkLst>
            <pc:docMk/>
            <pc:sldMk cId="3745571026" sldId="4852"/>
            <ac:picMk id="2" creationId="{EA8C9435-8644-4475-7FE6-2AF0AF8DE1F5}"/>
          </ac:picMkLst>
        </pc:picChg>
        <pc:picChg chg="add del mod">
          <ac:chgData name="Jing Jie Tan" userId="307da7c36da67b97" providerId="LiveId" clId="{F0D788FD-BE9D-A749-9048-301963827340}" dt="2023-09-17T14:29:19.058" v="1540" actId="478"/>
          <ac:picMkLst>
            <pc:docMk/>
            <pc:sldMk cId="3745571026" sldId="4852"/>
            <ac:picMk id="3" creationId="{0F131D33-012A-242B-EDB3-170A7A63AB19}"/>
          </ac:picMkLst>
        </pc:picChg>
        <pc:picChg chg="add del mod">
          <ac:chgData name="Jing Jie Tan" userId="307da7c36da67b97" providerId="LiveId" clId="{F0D788FD-BE9D-A749-9048-301963827340}" dt="2023-09-17T14:29:19.058" v="1540" actId="478"/>
          <ac:picMkLst>
            <pc:docMk/>
            <pc:sldMk cId="3745571026" sldId="4852"/>
            <ac:picMk id="5" creationId="{8ED8CBA2-47BE-2E15-416D-8A451B3933DB}"/>
          </ac:picMkLst>
        </pc:picChg>
        <pc:picChg chg="add mod">
          <ac:chgData name="Jing Jie Tan" userId="307da7c36da67b97" providerId="LiveId" clId="{F0D788FD-BE9D-A749-9048-301963827340}" dt="2023-09-17T14:29:19.283" v="1541"/>
          <ac:picMkLst>
            <pc:docMk/>
            <pc:sldMk cId="3745571026" sldId="4852"/>
            <ac:picMk id="8" creationId="{56401AD4-4D49-AAE4-4B75-59D5616B8EC9}"/>
          </ac:picMkLst>
        </pc:picChg>
        <pc:picChg chg="add del mod">
          <ac:chgData name="Jing Jie Tan" userId="307da7c36da67b97" providerId="LiveId" clId="{F0D788FD-BE9D-A749-9048-301963827340}" dt="2023-09-17T14:29:19.058" v="1540" actId="478"/>
          <ac:picMkLst>
            <pc:docMk/>
            <pc:sldMk cId="3745571026" sldId="4852"/>
            <ac:picMk id="10" creationId="{CE2310A7-AD08-4626-72CA-854C2F7E7CC5}"/>
          </ac:picMkLst>
        </pc:picChg>
        <pc:picChg chg="add del mod">
          <ac:chgData name="Jing Jie Tan" userId="307da7c36da67b97" providerId="LiveId" clId="{F0D788FD-BE9D-A749-9048-301963827340}" dt="2023-09-17T14:29:19.058" v="1540" actId="478"/>
          <ac:picMkLst>
            <pc:docMk/>
            <pc:sldMk cId="3745571026" sldId="4852"/>
            <ac:picMk id="13" creationId="{2A976086-A7C3-F71D-1342-0559EC49248D}"/>
          </ac:picMkLst>
        </pc:picChg>
        <pc:picChg chg="mod">
          <ac:chgData name="Jing Jie Tan" userId="307da7c36da67b97" providerId="LiveId" clId="{F0D788FD-BE9D-A749-9048-301963827340}" dt="2023-09-17T13:33:03.402" v="358" actId="1076"/>
          <ac:picMkLst>
            <pc:docMk/>
            <pc:sldMk cId="3745571026" sldId="4852"/>
            <ac:picMk id="21" creationId="{89487230-4658-341E-39C1-7A40D6ADA926}"/>
          </ac:picMkLst>
        </pc:picChg>
        <pc:picChg chg="add mod">
          <ac:chgData name="Jing Jie Tan" userId="307da7c36da67b97" providerId="LiveId" clId="{F0D788FD-BE9D-A749-9048-301963827340}" dt="2023-09-17T14:29:19.283" v="1541"/>
          <ac:picMkLst>
            <pc:docMk/>
            <pc:sldMk cId="3745571026" sldId="4852"/>
            <ac:picMk id="23" creationId="{078E400D-538D-A0EB-7F9A-E20A87F76776}"/>
          </ac:picMkLst>
        </pc:picChg>
        <pc:picChg chg="add mod">
          <ac:chgData name="Jing Jie Tan" userId="307da7c36da67b97" providerId="LiveId" clId="{F0D788FD-BE9D-A749-9048-301963827340}" dt="2023-09-17T14:29:19.283" v="1541"/>
          <ac:picMkLst>
            <pc:docMk/>
            <pc:sldMk cId="3745571026" sldId="4852"/>
            <ac:picMk id="25" creationId="{A31911DA-B03E-0903-891F-323C6D5CE055}"/>
          </ac:picMkLst>
        </pc:picChg>
        <pc:picChg chg="add mod">
          <ac:chgData name="Jing Jie Tan" userId="307da7c36da67b97" providerId="LiveId" clId="{F0D788FD-BE9D-A749-9048-301963827340}" dt="2023-09-17T14:29:19.283" v="1541"/>
          <ac:picMkLst>
            <pc:docMk/>
            <pc:sldMk cId="3745571026" sldId="4852"/>
            <ac:picMk id="27" creationId="{2FC912A6-25B0-C890-36ED-7DC05C93052E}"/>
          </ac:picMkLst>
        </pc:picChg>
      </pc:sldChg>
      <pc:sldChg chg="addSp delSp modSp mod">
        <pc:chgData name="Jing Jie Tan" userId="307da7c36da67b97" providerId="LiveId" clId="{F0D788FD-BE9D-A749-9048-301963827340}" dt="2023-09-17T14:29:15.048" v="1539"/>
        <pc:sldMkLst>
          <pc:docMk/>
          <pc:sldMk cId="4207277438" sldId="4853"/>
        </pc:sldMkLst>
        <pc:spChg chg="mod">
          <ac:chgData name="Jing Jie Tan" userId="307da7c36da67b97" providerId="LiveId" clId="{F0D788FD-BE9D-A749-9048-301963827340}" dt="2023-09-17T13:33:11.313" v="361" actId="14100"/>
          <ac:spMkLst>
            <pc:docMk/>
            <pc:sldMk cId="4207277438" sldId="4853"/>
            <ac:spMk id="4" creationId="{83710E4F-4108-5FCB-EF23-2077A40E8714}"/>
          </ac:spMkLst>
        </pc:spChg>
        <pc:spChg chg="add del mod">
          <ac:chgData name="Jing Jie Tan" userId="307da7c36da67b97" providerId="LiveId" clId="{F0D788FD-BE9D-A749-9048-301963827340}" dt="2023-09-17T14:29:14.813" v="1538" actId="478"/>
          <ac:spMkLst>
            <pc:docMk/>
            <pc:sldMk cId="4207277438" sldId="4853"/>
            <ac:spMk id="11" creationId="{729A61D5-8DB3-98E6-91A0-BA2C19AA9805}"/>
          </ac:spMkLst>
        </pc:spChg>
        <pc:spChg chg="add del mod">
          <ac:chgData name="Jing Jie Tan" userId="307da7c36da67b97" providerId="LiveId" clId="{F0D788FD-BE9D-A749-9048-301963827340}" dt="2023-09-17T14:29:14.813" v="1538" actId="478"/>
          <ac:spMkLst>
            <pc:docMk/>
            <pc:sldMk cId="4207277438" sldId="4853"/>
            <ac:spMk id="12" creationId="{8ECA2BCF-EF7A-5E9F-8802-84439844F740}"/>
          </ac:spMkLst>
        </pc:spChg>
        <pc:spChg chg="add mod">
          <ac:chgData name="Jing Jie Tan" userId="307da7c36da67b97" providerId="LiveId" clId="{F0D788FD-BE9D-A749-9048-301963827340}" dt="2023-09-17T14:29:15.048" v="1539"/>
          <ac:spMkLst>
            <pc:docMk/>
            <pc:sldMk cId="4207277438" sldId="4853"/>
            <ac:spMk id="22" creationId="{55CDE336-D75B-10C8-18F4-3A3F2A463CE5}"/>
          </ac:spMkLst>
        </pc:spChg>
        <pc:spChg chg="add mod">
          <ac:chgData name="Jing Jie Tan" userId="307da7c36da67b97" providerId="LiveId" clId="{F0D788FD-BE9D-A749-9048-301963827340}" dt="2023-09-17T14:29:15.048" v="1539"/>
          <ac:spMkLst>
            <pc:docMk/>
            <pc:sldMk cId="4207277438" sldId="4853"/>
            <ac:spMk id="24" creationId="{D4E5A375-8C4E-B120-62DD-33C7CFF100C5}"/>
          </ac:spMkLst>
        </pc:spChg>
        <pc:picChg chg="del">
          <ac:chgData name="Jing Jie Tan" userId="307da7c36da67b97" providerId="LiveId" clId="{F0D788FD-BE9D-A749-9048-301963827340}" dt="2023-09-17T13:33:15.282" v="363" actId="478"/>
          <ac:picMkLst>
            <pc:docMk/>
            <pc:sldMk cId="4207277438" sldId="4853"/>
            <ac:picMk id="3" creationId="{40E617C0-3D81-9704-3443-838D3CC9AB2B}"/>
          </ac:picMkLst>
        </pc:picChg>
        <pc:picChg chg="add del mod">
          <ac:chgData name="Jing Jie Tan" userId="307da7c36da67b97" providerId="LiveId" clId="{F0D788FD-BE9D-A749-9048-301963827340}" dt="2023-09-17T14:29:14.813" v="1538" actId="478"/>
          <ac:picMkLst>
            <pc:docMk/>
            <pc:sldMk cId="4207277438" sldId="4853"/>
            <ac:picMk id="7" creationId="{3B1E412F-C7CE-2337-752F-FAFA3FDB714C}"/>
          </ac:picMkLst>
        </pc:picChg>
        <pc:picChg chg="add del mod">
          <ac:chgData name="Jing Jie Tan" userId="307da7c36da67b97" providerId="LiveId" clId="{F0D788FD-BE9D-A749-9048-301963827340}" dt="2023-09-17T14:29:14.813" v="1538" actId="478"/>
          <ac:picMkLst>
            <pc:docMk/>
            <pc:sldMk cId="4207277438" sldId="4853"/>
            <ac:picMk id="10" creationId="{6202DACE-F6FE-5E70-E999-C1434A42B3C6}"/>
          </ac:picMkLst>
        </pc:picChg>
        <pc:picChg chg="add del mod">
          <ac:chgData name="Jing Jie Tan" userId="307da7c36da67b97" providerId="LiveId" clId="{F0D788FD-BE9D-A749-9048-301963827340}" dt="2023-09-17T14:29:14.813" v="1538" actId="478"/>
          <ac:picMkLst>
            <pc:docMk/>
            <pc:sldMk cId="4207277438" sldId="4853"/>
            <ac:picMk id="13" creationId="{BD0B7813-F217-CEE4-6F1F-784B8959B371}"/>
          </ac:picMkLst>
        </pc:picChg>
        <pc:picChg chg="add del mod">
          <ac:chgData name="Jing Jie Tan" userId="307da7c36da67b97" providerId="LiveId" clId="{F0D788FD-BE9D-A749-9048-301963827340}" dt="2023-09-17T14:29:14.813" v="1538" actId="478"/>
          <ac:picMkLst>
            <pc:docMk/>
            <pc:sldMk cId="4207277438" sldId="4853"/>
            <ac:picMk id="14" creationId="{BAC80984-A391-108A-C27C-D6342348A97F}"/>
          </ac:picMkLst>
        </pc:picChg>
        <pc:picChg chg="mod">
          <ac:chgData name="Jing Jie Tan" userId="307da7c36da67b97" providerId="LiveId" clId="{F0D788FD-BE9D-A749-9048-301963827340}" dt="2023-09-17T13:33:13.698" v="362" actId="1076"/>
          <ac:picMkLst>
            <pc:docMk/>
            <pc:sldMk cId="4207277438" sldId="4853"/>
            <ac:picMk id="15" creationId="{9F6C10A7-946D-F7D6-23A5-4E6BB997525B}"/>
          </ac:picMkLst>
        </pc:picChg>
        <pc:picChg chg="add mod">
          <ac:chgData name="Jing Jie Tan" userId="307da7c36da67b97" providerId="LiveId" clId="{F0D788FD-BE9D-A749-9048-301963827340}" dt="2023-09-17T14:29:15.048" v="1539"/>
          <ac:picMkLst>
            <pc:docMk/>
            <pc:sldMk cId="4207277438" sldId="4853"/>
            <ac:picMk id="18" creationId="{2272C913-506C-4771-93C0-009B61FCE1EC}"/>
          </ac:picMkLst>
        </pc:picChg>
        <pc:picChg chg="add mod">
          <ac:chgData name="Jing Jie Tan" userId="307da7c36da67b97" providerId="LiveId" clId="{F0D788FD-BE9D-A749-9048-301963827340}" dt="2023-09-17T14:29:15.048" v="1539"/>
          <ac:picMkLst>
            <pc:docMk/>
            <pc:sldMk cId="4207277438" sldId="4853"/>
            <ac:picMk id="20" creationId="{474048F6-2AC5-E742-B5FE-76E8A1EB76FE}"/>
          </ac:picMkLst>
        </pc:picChg>
        <pc:picChg chg="add mod">
          <ac:chgData name="Jing Jie Tan" userId="307da7c36da67b97" providerId="LiveId" clId="{F0D788FD-BE9D-A749-9048-301963827340}" dt="2023-09-17T14:29:15.048" v="1539"/>
          <ac:picMkLst>
            <pc:docMk/>
            <pc:sldMk cId="4207277438" sldId="4853"/>
            <ac:picMk id="25" creationId="{C1F18F95-3E45-02D2-1F42-AD4F743A0515}"/>
          </ac:picMkLst>
        </pc:picChg>
        <pc:picChg chg="add mod">
          <ac:chgData name="Jing Jie Tan" userId="307da7c36da67b97" providerId="LiveId" clId="{F0D788FD-BE9D-A749-9048-301963827340}" dt="2023-09-17T14:29:15.048" v="1539"/>
          <ac:picMkLst>
            <pc:docMk/>
            <pc:sldMk cId="4207277438" sldId="4853"/>
            <ac:picMk id="26" creationId="{C0A93959-3A2E-B49E-9411-45DB3D6B6F16}"/>
          </ac:picMkLst>
        </pc:picChg>
        <pc:picChg chg="add mod">
          <ac:chgData name="Jing Jie Tan" userId="307da7c36da67b97" providerId="LiveId" clId="{F0D788FD-BE9D-A749-9048-301963827340}" dt="2023-09-17T14:29:15.048" v="1539"/>
          <ac:picMkLst>
            <pc:docMk/>
            <pc:sldMk cId="4207277438" sldId="4853"/>
            <ac:picMk id="27" creationId="{7DCBBC15-BC8D-1C39-7927-570F9BB04F71}"/>
          </ac:picMkLst>
        </pc:picChg>
      </pc:sldChg>
      <pc:sldChg chg="addSp delSp modSp mod">
        <pc:chgData name="Jing Jie Tan" userId="307da7c36da67b97" providerId="LiveId" clId="{F0D788FD-BE9D-A749-9048-301963827340}" dt="2023-09-17T14:29:10.586" v="1537"/>
        <pc:sldMkLst>
          <pc:docMk/>
          <pc:sldMk cId="202228059" sldId="4854"/>
        </pc:sldMkLst>
        <pc:spChg chg="mod">
          <ac:chgData name="Jing Jie Tan" userId="307da7c36da67b97" providerId="LiveId" clId="{F0D788FD-BE9D-A749-9048-301963827340}" dt="2023-09-17T13:33:22.699" v="365" actId="14100"/>
          <ac:spMkLst>
            <pc:docMk/>
            <pc:sldMk cId="202228059" sldId="4854"/>
            <ac:spMk id="4" creationId="{83710E4F-4108-5FCB-EF23-2077A40E8714}"/>
          </ac:spMkLst>
        </pc:spChg>
        <pc:spChg chg="add del mod">
          <ac:chgData name="Jing Jie Tan" userId="307da7c36da67b97" providerId="LiveId" clId="{F0D788FD-BE9D-A749-9048-301963827340}" dt="2023-09-17T14:29:10.354" v="1536" actId="478"/>
          <ac:spMkLst>
            <pc:docMk/>
            <pc:sldMk cId="202228059" sldId="4854"/>
            <ac:spMk id="11" creationId="{C7A08BFD-2BC4-9417-4000-B138629DEFDD}"/>
          </ac:spMkLst>
        </pc:spChg>
        <pc:spChg chg="add del mod">
          <ac:chgData name="Jing Jie Tan" userId="307da7c36da67b97" providerId="LiveId" clId="{F0D788FD-BE9D-A749-9048-301963827340}" dt="2023-09-17T14:29:10.354" v="1536" actId="478"/>
          <ac:spMkLst>
            <pc:docMk/>
            <pc:sldMk cId="202228059" sldId="4854"/>
            <ac:spMk id="13" creationId="{44749F78-3FB3-E276-E996-2B162E569FB1}"/>
          </ac:spMkLst>
        </pc:spChg>
        <pc:spChg chg="add mod">
          <ac:chgData name="Jing Jie Tan" userId="307da7c36da67b97" providerId="LiveId" clId="{F0D788FD-BE9D-A749-9048-301963827340}" dt="2023-09-17T14:29:10.586" v="1537"/>
          <ac:spMkLst>
            <pc:docMk/>
            <pc:sldMk cId="202228059" sldId="4854"/>
            <ac:spMk id="19" creationId="{A50F35F4-3E04-95EB-70DE-DDFBDA77CA71}"/>
          </ac:spMkLst>
        </pc:spChg>
        <pc:spChg chg="add mod">
          <ac:chgData name="Jing Jie Tan" userId="307da7c36da67b97" providerId="LiveId" clId="{F0D788FD-BE9D-A749-9048-301963827340}" dt="2023-09-17T14:29:10.586" v="1537"/>
          <ac:spMkLst>
            <pc:docMk/>
            <pc:sldMk cId="202228059" sldId="4854"/>
            <ac:spMk id="20" creationId="{86A1A982-E026-779B-F43E-9DFDAD838B40}"/>
          </ac:spMkLst>
        </pc:spChg>
        <pc:picChg chg="del">
          <ac:chgData name="Jing Jie Tan" userId="307da7c36da67b97" providerId="LiveId" clId="{F0D788FD-BE9D-A749-9048-301963827340}" dt="2023-09-17T13:33:26.391" v="367" actId="478"/>
          <ac:picMkLst>
            <pc:docMk/>
            <pc:sldMk cId="202228059" sldId="4854"/>
            <ac:picMk id="2" creationId="{CF756D06-8B3E-E55D-9F7E-1A84783C697A}"/>
          </ac:picMkLst>
        </pc:picChg>
        <pc:picChg chg="add del mod">
          <ac:chgData name="Jing Jie Tan" userId="307da7c36da67b97" providerId="LiveId" clId="{F0D788FD-BE9D-A749-9048-301963827340}" dt="2023-09-17T14:29:10.354" v="1536" actId="478"/>
          <ac:picMkLst>
            <pc:docMk/>
            <pc:sldMk cId="202228059" sldId="4854"/>
            <ac:picMk id="9" creationId="{E62AAE2C-8471-9C04-6073-EEBA592B4887}"/>
          </ac:picMkLst>
        </pc:picChg>
        <pc:picChg chg="add del mod">
          <ac:chgData name="Jing Jie Tan" userId="307da7c36da67b97" providerId="LiveId" clId="{F0D788FD-BE9D-A749-9048-301963827340}" dt="2023-09-17T14:29:10.354" v="1536" actId="478"/>
          <ac:picMkLst>
            <pc:docMk/>
            <pc:sldMk cId="202228059" sldId="4854"/>
            <ac:picMk id="10" creationId="{145EAD39-BCE2-1DB1-4CFF-AC50B6F80303}"/>
          </ac:picMkLst>
        </pc:picChg>
        <pc:picChg chg="mod">
          <ac:chgData name="Jing Jie Tan" userId="307da7c36da67b97" providerId="LiveId" clId="{F0D788FD-BE9D-A749-9048-301963827340}" dt="2023-09-17T13:33:24.887" v="366" actId="1076"/>
          <ac:picMkLst>
            <pc:docMk/>
            <pc:sldMk cId="202228059" sldId="4854"/>
            <ac:picMk id="12" creationId="{F078F6B3-C89F-E03C-7A3A-707E26C71189}"/>
          </ac:picMkLst>
        </pc:picChg>
        <pc:picChg chg="add del mod">
          <ac:chgData name="Jing Jie Tan" userId="307da7c36da67b97" providerId="LiveId" clId="{F0D788FD-BE9D-A749-9048-301963827340}" dt="2023-09-17T14:29:10.354" v="1536" actId="478"/>
          <ac:picMkLst>
            <pc:docMk/>
            <pc:sldMk cId="202228059" sldId="4854"/>
            <ac:picMk id="14" creationId="{74B87E12-2211-0F52-2236-3AAB60ABDBB7}"/>
          </ac:picMkLst>
        </pc:picChg>
        <pc:picChg chg="add del mod">
          <ac:chgData name="Jing Jie Tan" userId="307da7c36da67b97" providerId="LiveId" clId="{F0D788FD-BE9D-A749-9048-301963827340}" dt="2023-09-17T14:29:10.354" v="1536" actId="478"/>
          <ac:picMkLst>
            <pc:docMk/>
            <pc:sldMk cId="202228059" sldId="4854"/>
            <ac:picMk id="15" creationId="{67A851B0-BC49-0D88-DA2E-3F1809217D96}"/>
          </ac:picMkLst>
        </pc:picChg>
        <pc:picChg chg="add mod">
          <ac:chgData name="Jing Jie Tan" userId="307da7c36da67b97" providerId="LiveId" clId="{F0D788FD-BE9D-A749-9048-301963827340}" dt="2023-09-17T14:29:10.586" v="1537"/>
          <ac:picMkLst>
            <pc:docMk/>
            <pc:sldMk cId="202228059" sldId="4854"/>
            <ac:picMk id="17" creationId="{F57CAA54-3509-F8B4-9629-AD2BA69FCC4A}"/>
          </ac:picMkLst>
        </pc:picChg>
        <pc:picChg chg="add mod">
          <ac:chgData name="Jing Jie Tan" userId="307da7c36da67b97" providerId="LiveId" clId="{F0D788FD-BE9D-A749-9048-301963827340}" dt="2023-09-17T14:29:10.586" v="1537"/>
          <ac:picMkLst>
            <pc:docMk/>
            <pc:sldMk cId="202228059" sldId="4854"/>
            <ac:picMk id="18" creationId="{D3C5489C-9243-DAF2-26A4-D3F96AA796F5}"/>
          </ac:picMkLst>
        </pc:picChg>
        <pc:picChg chg="add mod">
          <ac:chgData name="Jing Jie Tan" userId="307da7c36da67b97" providerId="LiveId" clId="{F0D788FD-BE9D-A749-9048-301963827340}" dt="2023-09-17T14:29:10.586" v="1537"/>
          <ac:picMkLst>
            <pc:docMk/>
            <pc:sldMk cId="202228059" sldId="4854"/>
            <ac:picMk id="21" creationId="{8E37A860-BD7C-D898-56CF-5763C64EA612}"/>
          </ac:picMkLst>
        </pc:picChg>
        <pc:picChg chg="add mod">
          <ac:chgData name="Jing Jie Tan" userId="307da7c36da67b97" providerId="LiveId" clId="{F0D788FD-BE9D-A749-9048-301963827340}" dt="2023-09-17T14:29:10.586" v="1537"/>
          <ac:picMkLst>
            <pc:docMk/>
            <pc:sldMk cId="202228059" sldId="4854"/>
            <ac:picMk id="22" creationId="{5F6FA0B2-7273-410C-6311-56AABEA8DCF5}"/>
          </ac:picMkLst>
        </pc:picChg>
        <pc:picChg chg="add mod">
          <ac:chgData name="Jing Jie Tan" userId="307da7c36da67b97" providerId="LiveId" clId="{F0D788FD-BE9D-A749-9048-301963827340}" dt="2023-09-17T14:29:10.586" v="1537"/>
          <ac:picMkLst>
            <pc:docMk/>
            <pc:sldMk cId="202228059" sldId="4854"/>
            <ac:picMk id="23" creationId="{BC1975A9-A314-E6B8-F646-D195DAE2CE08}"/>
          </ac:picMkLst>
        </pc:picChg>
      </pc:sldChg>
      <pc:sldChg chg="addSp delSp modSp mod">
        <pc:chgData name="Jing Jie Tan" userId="307da7c36da67b97" providerId="LiveId" clId="{F0D788FD-BE9D-A749-9048-301963827340}" dt="2023-09-17T14:27:38.007" v="1500"/>
        <pc:sldMkLst>
          <pc:docMk/>
          <pc:sldMk cId="3643424452" sldId="4855"/>
        </pc:sldMkLst>
        <pc:spChg chg="add del mod">
          <ac:chgData name="Jing Jie Tan" userId="307da7c36da67b97" providerId="LiveId" clId="{F0D788FD-BE9D-A749-9048-301963827340}" dt="2023-09-17T14:27:37.759" v="1499" actId="478"/>
          <ac:spMkLst>
            <pc:docMk/>
            <pc:sldMk cId="3643424452" sldId="4855"/>
            <ac:spMk id="19" creationId="{78D1E18B-260C-4710-B047-ED03E0A13856}"/>
          </ac:spMkLst>
        </pc:spChg>
        <pc:spChg chg="add del mod">
          <ac:chgData name="Jing Jie Tan" userId="307da7c36da67b97" providerId="LiveId" clId="{F0D788FD-BE9D-A749-9048-301963827340}" dt="2023-09-17T14:27:37.759" v="1499" actId="478"/>
          <ac:spMkLst>
            <pc:docMk/>
            <pc:sldMk cId="3643424452" sldId="4855"/>
            <ac:spMk id="23" creationId="{0ECB7FAC-4556-3A93-6BE3-58BC3A72CAA4}"/>
          </ac:spMkLst>
        </pc:spChg>
        <pc:spChg chg="add mod">
          <ac:chgData name="Jing Jie Tan" userId="307da7c36da67b97" providerId="LiveId" clId="{F0D788FD-BE9D-A749-9048-301963827340}" dt="2023-09-17T14:27:38.007" v="1500"/>
          <ac:spMkLst>
            <pc:docMk/>
            <pc:sldMk cId="3643424452" sldId="4855"/>
            <ac:spMk id="33" creationId="{FBC85895-B09A-81D5-5933-A6237FEB88D2}"/>
          </ac:spMkLst>
        </pc:spChg>
        <pc:spChg chg="add mod">
          <ac:chgData name="Jing Jie Tan" userId="307da7c36da67b97" providerId="LiveId" clId="{F0D788FD-BE9D-A749-9048-301963827340}" dt="2023-09-17T14:27:38.007" v="1500"/>
          <ac:spMkLst>
            <pc:docMk/>
            <pc:sldMk cId="3643424452" sldId="4855"/>
            <ac:spMk id="34" creationId="{D88BCE89-2E9C-8846-76A8-8BBCE0BC6557}"/>
          </ac:spMkLst>
        </pc:spChg>
        <pc:picChg chg="del">
          <ac:chgData name="Jing Jie Tan" userId="307da7c36da67b97" providerId="LiveId" clId="{F0D788FD-BE9D-A749-9048-301963827340}" dt="2023-09-17T13:34:59.675" v="401" actId="478"/>
          <ac:picMkLst>
            <pc:docMk/>
            <pc:sldMk cId="3643424452" sldId="4855"/>
            <ac:picMk id="2" creationId="{05A712FD-F342-FCE1-4F9F-05D395895D32}"/>
          </ac:picMkLst>
        </pc:picChg>
        <pc:picChg chg="add del">
          <ac:chgData name="Jing Jie Tan" userId="307da7c36da67b97" providerId="LiveId" clId="{F0D788FD-BE9D-A749-9048-301963827340}" dt="2023-09-17T13:07:07.607" v="191"/>
          <ac:picMkLst>
            <pc:docMk/>
            <pc:sldMk cId="3643424452" sldId="4855"/>
            <ac:picMk id="4" creationId="{1206FB40-AC10-4147-3702-BFAFDFEFA5B2}"/>
          </ac:picMkLst>
        </pc:picChg>
        <pc:picChg chg="add del">
          <ac:chgData name="Jing Jie Tan" userId="307da7c36da67b97" providerId="LiveId" clId="{F0D788FD-BE9D-A749-9048-301963827340}" dt="2023-09-17T13:07:11.541" v="193"/>
          <ac:picMkLst>
            <pc:docMk/>
            <pc:sldMk cId="3643424452" sldId="4855"/>
            <ac:picMk id="13" creationId="{F5D2218B-9965-44D3-B80F-FE45546FE66F}"/>
          </ac:picMkLst>
        </pc:picChg>
        <pc:picChg chg="add del mod">
          <ac:chgData name="Jing Jie Tan" userId="307da7c36da67b97" providerId="LiveId" clId="{F0D788FD-BE9D-A749-9048-301963827340}" dt="2023-09-17T14:27:37.759" v="1499" actId="478"/>
          <ac:picMkLst>
            <pc:docMk/>
            <pc:sldMk cId="3643424452" sldId="4855"/>
            <ac:picMk id="15" creationId="{24749FAA-8BF4-8469-8347-BB77FBC43323}"/>
          </ac:picMkLst>
        </pc:picChg>
        <pc:picChg chg="add del mod">
          <ac:chgData name="Jing Jie Tan" userId="307da7c36da67b97" providerId="LiveId" clId="{F0D788FD-BE9D-A749-9048-301963827340}" dt="2023-09-17T14:27:37.759" v="1499" actId="478"/>
          <ac:picMkLst>
            <pc:docMk/>
            <pc:sldMk cId="3643424452" sldId="4855"/>
            <ac:picMk id="17" creationId="{6DEBB946-0A90-CBA9-DD8A-9E37C12D688D}"/>
          </ac:picMkLst>
        </pc:picChg>
        <pc:picChg chg="add del mod">
          <ac:chgData name="Jing Jie Tan" userId="307da7c36da67b97" providerId="LiveId" clId="{F0D788FD-BE9D-A749-9048-301963827340}" dt="2023-09-17T14:27:37.759" v="1499" actId="478"/>
          <ac:picMkLst>
            <pc:docMk/>
            <pc:sldMk cId="3643424452" sldId="4855"/>
            <ac:picMk id="25" creationId="{FC809301-D1C7-2A19-55FE-BD2BFF505937}"/>
          </ac:picMkLst>
        </pc:picChg>
        <pc:picChg chg="add del mod">
          <ac:chgData name="Jing Jie Tan" userId="307da7c36da67b97" providerId="LiveId" clId="{F0D788FD-BE9D-A749-9048-301963827340}" dt="2023-09-17T14:27:37.759" v="1499" actId="478"/>
          <ac:picMkLst>
            <pc:docMk/>
            <pc:sldMk cId="3643424452" sldId="4855"/>
            <ac:picMk id="27" creationId="{1E3981DD-4050-0565-EDFF-C45AA9B3C089}"/>
          </ac:picMkLst>
        </pc:picChg>
        <pc:picChg chg="add mod">
          <ac:chgData name="Jing Jie Tan" userId="307da7c36da67b97" providerId="LiveId" clId="{F0D788FD-BE9D-A749-9048-301963827340}" dt="2023-09-17T14:27:38.007" v="1500"/>
          <ac:picMkLst>
            <pc:docMk/>
            <pc:sldMk cId="3643424452" sldId="4855"/>
            <ac:picMk id="29" creationId="{FF46BF61-F717-BDDF-D887-D91F6C61FFAA}"/>
          </ac:picMkLst>
        </pc:picChg>
        <pc:picChg chg="add mod">
          <ac:chgData name="Jing Jie Tan" userId="307da7c36da67b97" providerId="LiveId" clId="{F0D788FD-BE9D-A749-9048-301963827340}" dt="2023-09-17T14:27:38.007" v="1500"/>
          <ac:picMkLst>
            <pc:docMk/>
            <pc:sldMk cId="3643424452" sldId="4855"/>
            <ac:picMk id="32" creationId="{3F86B0EA-0502-2651-1D04-B7FE05D9F4D9}"/>
          </ac:picMkLst>
        </pc:picChg>
        <pc:picChg chg="add mod">
          <ac:chgData name="Jing Jie Tan" userId="307da7c36da67b97" providerId="LiveId" clId="{F0D788FD-BE9D-A749-9048-301963827340}" dt="2023-09-17T14:27:38.007" v="1500"/>
          <ac:picMkLst>
            <pc:docMk/>
            <pc:sldMk cId="3643424452" sldId="4855"/>
            <ac:picMk id="35" creationId="{11D9A828-83A9-AC34-B360-0E6743E1EA12}"/>
          </ac:picMkLst>
        </pc:picChg>
        <pc:picChg chg="add mod">
          <ac:chgData name="Jing Jie Tan" userId="307da7c36da67b97" providerId="LiveId" clId="{F0D788FD-BE9D-A749-9048-301963827340}" dt="2023-09-17T14:27:38.007" v="1500"/>
          <ac:picMkLst>
            <pc:docMk/>
            <pc:sldMk cId="3643424452" sldId="4855"/>
            <ac:picMk id="36" creationId="{ED5074BC-E37B-6CFE-19E1-63205F963B94}"/>
          </ac:picMkLst>
        </pc:picChg>
        <pc:picChg chg="add mod">
          <ac:chgData name="Jing Jie Tan" userId="307da7c36da67b97" providerId="LiveId" clId="{F0D788FD-BE9D-A749-9048-301963827340}" dt="2023-09-17T14:27:38.007" v="1500"/>
          <ac:picMkLst>
            <pc:docMk/>
            <pc:sldMk cId="3643424452" sldId="4855"/>
            <ac:picMk id="37" creationId="{4B9412D7-E22C-48AE-DD4E-8FE2297B0540}"/>
          </ac:picMkLst>
        </pc:picChg>
      </pc:sldChg>
      <pc:sldChg chg="addSp delSp modSp mod">
        <pc:chgData name="Jing Jie Tan" userId="307da7c36da67b97" providerId="LiveId" clId="{F0D788FD-BE9D-A749-9048-301963827340}" dt="2023-09-17T14:23:23.784" v="1286"/>
        <pc:sldMkLst>
          <pc:docMk/>
          <pc:sldMk cId="1469464542" sldId="4856"/>
        </pc:sldMkLst>
        <pc:spChg chg="add del mod">
          <ac:chgData name="Jing Jie Tan" userId="307da7c36da67b97" providerId="LiveId" clId="{F0D788FD-BE9D-A749-9048-301963827340}" dt="2023-09-17T13:31:15.279" v="313" actId="478"/>
          <ac:spMkLst>
            <pc:docMk/>
            <pc:sldMk cId="1469464542" sldId="4856"/>
            <ac:spMk id="5" creationId="{52855888-33A5-E927-1C6D-BDB533392EEF}"/>
          </ac:spMkLst>
        </pc:spChg>
        <pc:spChg chg="add del mod">
          <ac:chgData name="Jing Jie Tan" userId="307da7c36da67b97" providerId="LiveId" clId="{F0D788FD-BE9D-A749-9048-301963827340}" dt="2023-09-17T13:31:15.279" v="313" actId="478"/>
          <ac:spMkLst>
            <pc:docMk/>
            <pc:sldMk cId="1469464542" sldId="4856"/>
            <ac:spMk id="6" creationId="{5A3146CF-952B-C3F7-0F1E-56FB9D05582F}"/>
          </ac:spMkLst>
        </pc:spChg>
        <pc:spChg chg="add del mod">
          <ac:chgData name="Jing Jie Tan" userId="307da7c36da67b97" providerId="LiveId" clId="{F0D788FD-BE9D-A749-9048-301963827340}" dt="2023-09-17T14:23:23.357" v="1285" actId="478"/>
          <ac:spMkLst>
            <pc:docMk/>
            <pc:sldMk cId="1469464542" sldId="4856"/>
            <ac:spMk id="11" creationId="{510D9818-CDF8-D035-FE8F-55A665012A60}"/>
          </ac:spMkLst>
        </pc:spChg>
        <pc:spChg chg="add del mod">
          <ac:chgData name="Jing Jie Tan" userId="307da7c36da67b97" providerId="LiveId" clId="{F0D788FD-BE9D-A749-9048-301963827340}" dt="2023-09-17T14:23:23.357" v="1285" actId="478"/>
          <ac:spMkLst>
            <pc:docMk/>
            <pc:sldMk cId="1469464542" sldId="4856"/>
            <ac:spMk id="12" creationId="{520636CB-4C0A-7BF5-B8AF-E03D27D8C98E}"/>
          </ac:spMkLst>
        </pc:spChg>
        <pc:spChg chg="add mod">
          <ac:chgData name="Jing Jie Tan" userId="307da7c36da67b97" providerId="LiveId" clId="{F0D788FD-BE9D-A749-9048-301963827340}" dt="2023-09-17T14:23:23.784" v="1286"/>
          <ac:spMkLst>
            <pc:docMk/>
            <pc:sldMk cId="1469464542" sldId="4856"/>
            <ac:spMk id="18" creationId="{633FF6AE-7C75-83ED-CD22-ABFF4ABA19F9}"/>
          </ac:spMkLst>
        </pc:spChg>
        <pc:spChg chg="add mod">
          <ac:chgData name="Jing Jie Tan" userId="307da7c36da67b97" providerId="LiveId" clId="{F0D788FD-BE9D-A749-9048-301963827340}" dt="2023-09-17T14:23:23.784" v="1286"/>
          <ac:spMkLst>
            <pc:docMk/>
            <pc:sldMk cId="1469464542" sldId="4856"/>
            <ac:spMk id="19" creationId="{057D53EE-82DA-64BD-D86B-9E8890595591}"/>
          </ac:spMkLst>
        </pc:spChg>
        <pc:picChg chg="del">
          <ac:chgData name="Jing Jie Tan" userId="307da7c36da67b97" providerId="LiveId" clId="{F0D788FD-BE9D-A749-9048-301963827340}" dt="2023-09-17T13:31:15.279" v="313" actId="478"/>
          <ac:picMkLst>
            <pc:docMk/>
            <pc:sldMk cId="1469464542" sldId="4856"/>
            <ac:picMk id="2" creationId="{C47D1101-1B9F-919B-629E-9FFD7172150F}"/>
          </ac:picMkLst>
        </pc:picChg>
        <pc:picChg chg="add del mod">
          <ac:chgData name="Jing Jie Tan" userId="307da7c36da67b97" providerId="LiveId" clId="{F0D788FD-BE9D-A749-9048-301963827340}" dt="2023-09-17T12:31:09.599" v="76"/>
          <ac:picMkLst>
            <pc:docMk/>
            <pc:sldMk cId="1469464542" sldId="4856"/>
            <ac:picMk id="3" creationId="{F55715B1-53BB-E02E-730A-36394277D4B1}"/>
          </ac:picMkLst>
        </pc:picChg>
        <pc:picChg chg="add mod">
          <ac:chgData name="Jing Jie Tan" userId="307da7c36da67b97" providerId="LiveId" clId="{F0D788FD-BE9D-A749-9048-301963827340}" dt="2023-09-17T12:31:15.518" v="78" actId="1076"/>
          <ac:picMkLst>
            <pc:docMk/>
            <pc:sldMk cId="1469464542" sldId="4856"/>
            <ac:picMk id="4" creationId="{A3D9D0D9-A00E-571E-2AA8-93EAD5133C2E}"/>
          </ac:picMkLst>
        </pc:picChg>
        <pc:picChg chg="add del mod">
          <ac:chgData name="Jing Jie Tan" userId="307da7c36da67b97" providerId="LiveId" clId="{F0D788FD-BE9D-A749-9048-301963827340}" dt="2023-09-17T13:31:15.279" v="313" actId="478"/>
          <ac:picMkLst>
            <pc:docMk/>
            <pc:sldMk cId="1469464542" sldId="4856"/>
            <ac:picMk id="7" creationId="{6037362A-8682-A243-E657-4DD65095C49F}"/>
          </ac:picMkLst>
        </pc:picChg>
        <pc:picChg chg="add del mod">
          <ac:chgData name="Jing Jie Tan" userId="307da7c36da67b97" providerId="LiveId" clId="{F0D788FD-BE9D-A749-9048-301963827340}" dt="2023-09-17T13:31:15.279" v="313" actId="478"/>
          <ac:picMkLst>
            <pc:docMk/>
            <pc:sldMk cId="1469464542" sldId="4856"/>
            <ac:picMk id="8" creationId="{1AE22358-8FFA-2DB2-A630-4F70A6FA5351}"/>
          </ac:picMkLst>
        </pc:picChg>
        <pc:picChg chg="add del mod">
          <ac:chgData name="Jing Jie Tan" userId="307da7c36da67b97" providerId="LiveId" clId="{F0D788FD-BE9D-A749-9048-301963827340}" dt="2023-09-17T14:23:23.357" v="1285" actId="478"/>
          <ac:picMkLst>
            <pc:docMk/>
            <pc:sldMk cId="1469464542" sldId="4856"/>
            <ac:picMk id="9" creationId="{6729BE05-F5EA-E2E1-1FCD-8468871CCC6B}"/>
          </ac:picMkLst>
        </pc:picChg>
        <pc:picChg chg="add del mod">
          <ac:chgData name="Jing Jie Tan" userId="307da7c36da67b97" providerId="LiveId" clId="{F0D788FD-BE9D-A749-9048-301963827340}" dt="2023-09-17T14:23:23.357" v="1285" actId="478"/>
          <ac:picMkLst>
            <pc:docMk/>
            <pc:sldMk cId="1469464542" sldId="4856"/>
            <ac:picMk id="10" creationId="{3C65D2BB-E72E-4203-D3C1-E4BFF1D53689}"/>
          </ac:picMkLst>
        </pc:picChg>
        <pc:picChg chg="add del mod">
          <ac:chgData name="Jing Jie Tan" userId="307da7c36da67b97" providerId="LiveId" clId="{F0D788FD-BE9D-A749-9048-301963827340}" dt="2023-09-17T14:23:23.357" v="1285" actId="478"/>
          <ac:picMkLst>
            <pc:docMk/>
            <pc:sldMk cId="1469464542" sldId="4856"/>
            <ac:picMk id="13" creationId="{745A8042-4169-92EB-E46D-94650A533054}"/>
          </ac:picMkLst>
        </pc:picChg>
        <pc:picChg chg="add del mod">
          <ac:chgData name="Jing Jie Tan" userId="307da7c36da67b97" providerId="LiveId" clId="{F0D788FD-BE9D-A749-9048-301963827340}" dt="2023-09-17T14:23:23.357" v="1285" actId="478"/>
          <ac:picMkLst>
            <pc:docMk/>
            <pc:sldMk cId="1469464542" sldId="4856"/>
            <ac:picMk id="14" creationId="{717E9FE4-A60D-299A-43B8-4E3F5804A345}"/>
          </ac:picMkLst>
        </pc:picChg>
        <pc:picChg chg="add mod">
          <ac:chgData name="Jing Jie Tan" userId="307da7c36da67b97" providerId="LiveId" clId="{F0D788FD-BE9D-A749-9048-301963827340}" dt="2023-09-17T14:23:23.784" v="1286"/>
          <ac:picMkLst>
            <pc:docMk/>
            <pc:sldMk cId="1469464542" sldId="4856"/>
            <ac:picMk id="16" creationId="{00FBAF24-49D7-246B-5107-CECAF3060B1B}"/>
          </ac:picMkLst>
        </pc:picChg>
        <pc:picChg chg="add mod">
          <ac:chgData name="Jing Jie Tan" userId="307da7c36da67b97" providerId="LiveId" clId="{F0D788FD-BE9D-A749-9048-301963827340}" dt="2023-09-17T14:23:23.784" v="1286"/>
          <ac:picMkLst>
            <pc:docMk/>
            <pc:sldMk cId="1469464542" sldId="4856"/>
            <ac:picMk id="17" creationId="{307C1668-2B11-9DE3-F187-B831E0980289}"/>
          </ac:picMkLst>
        </pc:picChg>
        <pc:picChg chg="add mod">
          <ac:chgData name="Jing Jie Tan" userId="307da7c36da67b97" providerId="LiveId" clId="{F0D788FD-BE9D-A749-9048-301963827340}" dt="2023-09-17T14:23:23.784" v="1286"/>
          <ac:picMkLst>
            <pc:docMk/>
            <pc:sldMk cId="1469464542" sldId="4856"/>
            <ac:picMk id="20" creationId="{56BA4F41-4ACD-692C-4B9F-A094C9D6F3DC}"/>
          </ac:picMkLst>
        </pc:picChg>
        <pc:picChg chg="add mod">
          <ac:chgData name="Jing Jie Tan" userId="307da7c36da67b97" providerId="LiveId" clId="{F0D788FD-BE9D-A749-9048-301963827340}" dt="2023-09-17T14:23:23.784" v="1286"/>
          <ac:picMkLst>
            <pc:docMk/>
            <pc:sldMk cId="1469464542" sldId="4856"/>
            <ac:picMk id="21" creationId="{D81835F8-4B5F-77C2-D680-3F34152842DC}"/>
          </ac:picMkLst>
        </pc:picChg>
        <pc:picChg chg="add mod">
          <ac:chgData name="Jing Jie Tan" userId="307da7c36da67b97" providerId="LiveId" clId="{F0D788FD-BE9D-A749-9048-301963827340}" dt="2023-09-17T14:23:23.784" v="1286"/>
          <ac:picMkLst>
            <pc:docMk/>
            <pc:sldMk cId="1469464542" sldId="4856"/>
            <ac:picMk id="22" creationId="{A36CD43D-D47F-58A4-C524-F069EFAC4EF0}"/>
          </ac:picMkLst>
        </pc:picChg>
      </pc:sldChg>
      <pc:sldChg chg="addSp delSp modSp add mod">
        <pc:chgData name="Jing Jie Tan" userId="307da7c36da67b97" providerId="LiveId" clId="{F0D788FD-BE9D-A749-9048-301963827340}" dt="2023-09-17T14:27:30.096" v="1496"/>
        <pc:sldMkLst>
          <pc:docMk/>
          <pc:sldMk cId="2518751574" sldId="4857"/>
        </pc:sldMkLst>
        <pc:spChg chg="add del mod">
          <ac:chgData name="Jing Jie Tan" userId="307da7c36da67b97" providerId="LiveId" clId="{F0D788FD-BE9D-A749-9048-301963827340}" dt="2023-09-17T14:27:29.797" v="1495" actId="478"/>
          <ac:spMkLst>
            <pc:docMk/>
            <pc:sldMk cId="2518751574" sldId="4857"/>
            <ac:spMk id="5" creationId="{FA1EF0D0-2589-D2B9-D6FA-D3949530BC30}"/>
          </ac:spMkLst>
        </pc:spChg>
        <pc:spChg chg="add del mod">
          <ac:chgData name="Jing Jie Tan" userId="307da7c36da67b97" providerId="LiveId" clId="{F0D788FD-BE9D-A749-9048-301963827340}" dt="2023-09-17T14:27:29.797" v="1495" actId="478"/>
          <ac:spMkLst>
            <pc:docMk/>
            <pc:sldMk cId="2518751574" sldId="4857"/>
            <ac:spMk id="6" creationId="{FEEDC0F1-4A37-D0AD-13AE-0223AF611583}"/>
          </ac:spMkLst>
        </pc:spChg>
        <pc:spChg chg="add mod">
          <ac:chgData name="Jing Jie Tan" userId="307da7c36da67b97" providerId="LiveId" clId="{F0D788FD-BE9D-A749-9048-301963827340}" dt="2023-09-17T14:21:11.933" v="1247" actId="14100"/>
          <ac:spMkLst>
            <pc:docMk/>
            <pc:sldMk cId="2518751574" sldId="4857"/>
            <ac:spMk id="10" creationId="{CAC53361-5118-7236-5577-06D518C1AE57}"/>
          </ac:spMkLst>
        </pc:spChg>
        <pc:spChg chg="add mod">
          <ac:chgData name="Jing Jie Tan" userId="307da7c36da67b97" providerId="LiveId" clId="{F0D788FD-BE9D-A749-9048-301963827340}" dt="2023-09-17T14:27:30.096" v="1496"/>
          <ac:spMkLst>
            <pc:docMk/>
            <pc:sldMk cId="2518751574" sldId="4857"/>
            <ac:spMk id="14" creationId="{53FB48D5-68F5-86EC-C23C-5FD956587699}"/>
          </ac:spMkLst>
        </pc:spChg>
        <pc:spChg chg="add mod">
          <ac:chgData name="Jing Jie Tan" userId="307da7c36da67b97" providerId="LiveId" clId="{F0D788FD-BE9D-A749-9048-301963827340}" dt="2023-09-17T14:27:30.096" v="1496"/>
          <ac:spMkLst>
            <pc:docMk/>
            <pc:sldMk cId="2518751574" sldId="4857"/>
            <ac:spMk id="15" creationId="{273DE244-FC81-86D2-9ACB-289BCD8782D7}"/>
          </ac:spMkLst>
        </pc:spChg>
        <pc:spChg chg="mod">
          <ac:chgData name="Jing Jie Tan" userId="307da7c36da67b97" providerId="LiveId" clId="{F0D788FD-BE9D-A749-9048-301963827340}" dt="2023-09-17T13:02:25.620" v="188" actId="313"/>
          <ac:spMkLst>
            <pc:docMk/>
            <pc:sldMk cId="2518751574" sldId="4857"/>
            <ac:spMk id="1034" creationId="{00000000-0000-0000-0000-000000000000}"/>
          </ac:spMkLst>
        </pc:spChg>
        <pc:picChg chg="del">
          <ac:chgData name="Jing Jie Tan" userId="307da7c36da67b97" providerId="LiveId" clId="{F0D788FD-BE9D-A749-9048-301963827340}" dt="2023-09-17T13:35:05.419" v="404" actId="478"/>
          <ac:picMkLst>
            <pc:docMk/>
            <pc:sldMk cId="2518751574" sldId="4857"/>
            <ac:picMk id="2" creationId="{A82557EF-591A-A507-A717-82F39EBE6F16}"/>
          </ac:picMkLst>
        </pc:picChg>
        <pc:picChg chg="add del mod">
          <ac:chgData name="Jing Jie Tan" userId="307da7c36da67b97" providerId="LiveId" clId="{F0D788FD-BE9D-A749-9048-301963827340}" dt="2023-09-17T14:27:29.797" v="1495" actId="478"/>
          <ac:picMkLst>
            <pc:docMk/>
            <pc:sldMk cId="2518751574" sldId="4857"/>
            <ac:picMk id="3" creationId="{4717A55E-8025-4480-DAFA-98E69554B5FC}"/>
          </ac:picMkLst>
        </pc:picChg>
        <pc:picChg chg="add del mod">
          <ac:chgData name="Jing Jie Tan" userId="307da7c36da67b97" providerId="LiveId" clId="{F0D788FD-BE9D-A749-9048-301963827340}" dt="2023-09-17T14:27:29.797" v="1495" actId="478"/>
          <ac:picMkLst>
            <pc:docMk/>
            <pc:sldMk cId="2518751574" sldId="4857"/>
            <ac:picMk id="4" creationId="{5A2AB56C-77C9-E088-A31D-3AEFB3CC359B}"/>
          </ac:picMkLst>
        </pc:picChg>
        <pc:picChg chg="add del mod">
          <ac:chgData name="Jing Jie Tan" userId="307da7c36da67b97" providerId="LiveId" clId="{F0D788FD-BE9D-A749-9048-301963827340}" dt="2023-09-17T14:27:29.797" v="1495" actId="478"/>
          <ac:picMkLst>
            <pc:docMk/>
            <pc:sldMk cId="2518751574" sldId="4857"/>
            <ac:picMk id="7" creationId="{6E52CD94-0BBA-4A16-DC7B-FF74932B0CF2}"/>
          </ac:picMkLst>
        </pc:picChg>
        <pc:picChg chg="add del mod">
          <ac:chgData name="Jing Jie Tan" userId="307da7c36da67b97" providerId="LiveId" clId="{F0D788FD-BE9D-A749-9048-301963827340}" dt="2023-09-17T14:27:29.797" v="1495" actId="478"/>
          <ac:picMkLst>
            <pc:docMk/>
            <pc:sldMk cId="2518751574" sldId="4857"/>
            <ac:picMk id="8" creationId="{D252FA1C-A6AC-DA9D-C545-B3486CCB01FB}"/>
          </ac:picMkLst>
        </pc:picChg>
        <pc:picChg chg="add mod">
          <ac:chgData name="Jing Jie Tan" userId="307da7c36da67b97" providerId="LiveId" clId="{F0D788FD-BE9D-A749-9048-301963827340}" dt="2023-09-17T14:21:06.450" v="1246" actId="1076"/>
          <ac:picMkLst>
            <pc:docMk/>
            <pc:sldMk cId="2518751574" sldId="4857"/>
            <ac:picMk id="11" creationId="{7BBE3D19-1ADB-B1D3-A652-A49FE43F735C}"/>
          </ac:picMkLst>
        </pc:picChg>
        <pc:picChg chg="add mod">
          <ac:chgData name="Jing Jie Tan" userId="307da7c36da67b97" providerId="LiveId" clId="{F0D788FD-BE9D-A749-9048-301963827340}" dt="2023-09-17T14:27:30.096" v="1496"/>
          <ac:picMkLst>
            <pc:docMk/>
            <pc:sldMk cId="2518751574" sldId="4857"/>
            <ac:picMk id="12" creationId="{6C025BAD-D715-D87A-5C9D-9ACD800E8BB5}"/>
          </ac:picMkLst>
        </pc:picChg>
        <pc:picChg chg="add mod">
          <ac:chgData name="Jing Jie Tan" userId="307da7c36da67b97" providerId="LiveId" clId="{F0D788FD-BE9D-A749-9048-301963827340}" dt="2023-09-17T14:27:30.096" v="1496"/>
          <ac:picMkLst>
            <pc:docMk/>
            <pc:sldMk cId="2518751574" sldId="4857"/>
            <ac:picMk id="13" creationId="{93C09AF5-946D-59DC-D7F5-89CECBC5AA23}"/>
          </ac:picMkLst>
        </pc:picChg>
        <pc:picChg chg="add mod">
          <ac:chgData name="Jing Jie Tan" userId="307da7c36da67b97" providerId="LiveId" clId="{F0D788FD-BE9D-A749-9048-301963827340}" dt="2023-09-17T14:27:30.096" v="1496"/>
          <ac:picMkLst>
            <pc:docMk/>
            <pc:sldMk cId="2518751574" sldId="4857"/>
            <ac:picMk id="16" creationId="{121E2E28-5136-1A2D-3E46-6D3DE70420D2}"/>
          </ac:picMkLst>
        </pc:picChg>
        <pc:picChg chg="add mod">
          <ac:chgData name="Jing Jie Tan" userId="307da7c36da67b97" providerId="LiveId" clId="{F0D788FD-BE9D-A749-9048-301963827340}" dt="2023-09-17T14:27:30.096" v="1496"/>
          <ac:picMkLst>
            <pc:docMk/>
            <pc:sldMk cId="2518751574" sldId="4857"/>
            <ac:picMk id="17" creationId="{5F240A07-4E26-4561-41A4-1988CF901CB3}"/>
          </ac:picMkLst>
        </pc:picChg>
        <pc:picChg chg="add mod">
          <ac:chgData name="Jing Jie Tan" userId="307da7c36da67b97" providerId="LiveId" clId="{F0D788FD-BE9D-A749-9048-301963827340}" dt="2023-09-17T14:27:30.096" v="1496"/>
          <ac:picMkLst>
            <pc:docMk/>
            <pc:sldMk cId="2518751574" sldId="4857"/>
            <ac:picMk id="18" creationId="{A664C3CC-8FDE-DAF2-9D71-E24DAD2917D8}"/>
          </ac:picMkLst>
        </pc:picChg>
      </pc:sldChg>
      <pc:sldChg chg="addSp delSp new del mod">
        <pc:chgData name="Jing Jie Tan" userId="307da7c36da67b97" providerId="LiveId" clId="{F0D788FD-BE9D-A749-9048-301963827340}" dt="2023-09-17T12:59:49.500" v="148" actId="2696"/>
        <pc:sldMkLst>
          <pc:docMk/>
          <pc:sldMk cId="3576757451" sldId="4857"/>
        </pc:sldMkLst>
        <pc:spChg chg="del">
          <ac:chgData name="Jing Jie Tan" userId="307da7c36da67b97" providerId="LiveId" clId="{F0D788FD-BE9D-A749-9048-301963827340}" dt="2023-09-17T12:32:51.447" v="82" actId="478"/>
          <ac:spMkLst>
            <pc:docMk/>
            <pc:sldMk cId="3576757451" sldId="4857"/>
            <ac:spMk id="2" creationId="{0402FCB3-9435-3076-1734-C4E4C0200F88}"/>
          </ac:spMkLst>
        </pc:spChg>
        <pc:spChg chg="del">
          <ac:chgData name="Jing Jie Tan" userId="307da7c36da67b97" providerId="LiveId" clId="{F0D788FD-BE9D-A749-9048-301963827340}" dt="2023-09-17T12:32:51.447" v="82" actId="478"/>
          <ac:spMkLst>
            <pc:docMk/>
            <pc:sldMk cId="3576757451" sldId="4857"/>
            <ac:spMk id="3" creationId="{C587D052-C541-197F-95C7-0E20BA0D679D}"/>
          </ac:spMkLst>
        </pc:spChg>
        <pc:picChg chg="add del">
          <ac:chgData name="Jing Jie Tan" userId="307da7c36da67b97" providerId="LiveId" clId="{F0D788FD-BE9D-A749-9048-301963827340}" dt="2023-09-17T12:32:53.520" v="84" actId="21"/>
          <ac:picMkLst>
            <pc:docMk/>
            <pc:sldMk cId="3576757451" sldId="4857"/>
            <ac:picMk id="4" creationId="{655F0262-1467-083D-7C26-D5B55656C7D6}"/>
          </ac:picMkLst>
        </pc:picChg>
      </pc:sldChg>
      <pc:sldChg chg="addSp delSp modSp new mod">
        <pc:chgData name="Jing Jie Tan" userId="307da7c36da67b97" providerId="LiveId" clId="{F0D788FD-BE9D-A749-9048-301963827340}" dt="2023-09-17T14:27:33.959" v="1498"/>
        <pc:sldMkLst>
          <pc:docMk/>
          <pc:sldMk cId="2482685282" sldId="4858"/>
        </pc:sldMkLst>
        <pc:spChg chg="del mod">
          <ac:chgData name="Jing Jie Tan" userId="307da7c36da67b97" providerId="LiveId" clId="{F0D788FD-BE9D-A749-9048-301963827340}" dt="2023-09-17T13:07:24.706" v="197" actId="478"/>
          <ac:spMkLst>
            <pc:docMk/>
            <pc:sldMk cId="2482685282" sldId="4858"/>
            <ac:spMk id="2" creationId="{8BBA3417-F238-2B5A-C6B2-CE7C41CE4C33}"/>
          </ac:spMkLst>
        </pc:spChg>
        <pc:spChg chg="add del">
          <ac:chgData name="Jing Jie Tan" userId="307da7c36da67b97" providerId="LiveId" clId="{F0D788FD-BE9D-A749-9048-301963827340}" dt="2023-09-17T13:07:25.815" v="199" actId="22"/>
          <ac:spMkLst>
            <pc:docMk/>
            <pc:sldMk cId="2482685282" sldId="4858"/>
            <ac:spMk id="4" creationId="{8237EEF6-39AC-6E2D-1299-8C12523A40DD}"/>
          </ac:spMkLst>
        </pc:spChg>
        <pc:spChg chg="add mod">
          <ac:chgData name="Jing Jie Tan" userId="307da7c36da67b97" providerId="LiveId" clId="{F0D788FD-BE9D-A749-9048-301963827340}" dt="2023-09-17T13:45:08.958" v="605" actId="20577"/>
          <ac:spMkLst>
            <pc:docMk/>
            <pc:sldMk cId="2482685282" sldId="4858"/>
            <ac:spMk id="6" creationId="{6EDC75DE-8D1E-6052-8001-4BDD97E26420}"/>
          </ac:spMkLst>
        </pc:spChg>
        <pc:spChg chg="add del mod">
          <ac:chgData name="Jing Jie Tan" userId="307da7c36da67b97" providerId="LiveId" clId="{F0D788FD-BE9D-A749-9048-301963827340}" dt="2023-09-17T14:27:33.694" v="1497" actId="478"/>
          <ac:spMkLst>
            <pc:docMk/>
            <pc:sldMk cId="2482685282" sldId="4858"/>
            <ac:spMk id="13" creationId="{ECF85CA8-90A5-7DA0-C291-10B267443836}"/>
          </ac:spMkLst>
        </pc:spChg>
        <pc:spChg chg="add del mod">
          <ac:chgData name="Jing Jie Tan" userId="307da7c36da67b97" providerId="LiveId" clId="{F0D788FD-BE9D-A749-9048-301963827340}" dt="2023-09-17T14:27:33.694" v="1497" actId="478"/>
          <ac:spMkLst>
            <pc:docMk/>
            <pc:sldMk cId="2482685282" sldId="4858"/>
            <ac:spMk id="14" creationId="{725F9CB1-F150-1DB9-FD8B-DE272F932E23}"/>
          </ac:spMkLst>
        </pc:spChg>
        <pc:spChg chg="add mod">
          <ac:chgData name="Jing Jie Tan" userId="307da7c36da67b97" providerId="LiveId" clId="{F0D788FD-BE9D-A749-9048-301963827340}" dt="2023-09-17T14:27:33.959" v="1498"/>
          <ac:spMkLst>
            <pc:docMk/>
            <pc:sldMk cId="2482685282" sldId="4858"/>
            <ac:spMk id="19" creationId="{AB45AF0E-E917-3FD7-91A7-23B67936A611}"/>
          </ac:spMkLst>
        </pc:spChg>
        <pc:spChg chg="add mod">
          <ac:chgData name="Jing Jie Tan" userId="307da7c36da67b97" providerId="LiveId" clId="{F0D788FD-BE9D-A749-9048-301963827340}" dt="2023-09-17T14:27:33.959" v="1498"/>
          <ac:spMkLst>
            <pc:docMk/>
            <pc:sldMk cId="2482685282" sldId="4858"/>
            <ac:spMk id="20" creationId="{0B5566C6-39F9-BE1F-7F7F-95545B15E817}"/>
          </ac:spMkLst>
        </pc:spChg>
        <pc:picChg chg="add del mod">
          <ac:chgData name="Jing Jie Tan" userId="307da7c36da67b97" providerId="LiveId" clId="{F0D788FD-BE9D-A749-9048-301963827340}" dt="2023-09-17T13:07:37.508" v="203"/>
          <ac:picMkLst>
            <pc:docMk/>
            <pc:sldMk cId="2482685282" sldId="4858"/>
            <ac:picMk id="5" creationId="{1B3C106C-68A0-C8EF-C5A3-936DF1D854E9}"/>
          </ac:picMkLst>
        </pc:picChg>
        <pc:picChg chg="add mod">
          <ac:chgData name="Jing Jie Tan" userId="307da7c36da67b97" providerId="LiveId" clId="{F0D788FD-BE9D-A749-9048-301963827340}" dt="2023-09-17T13:09:51.977" v="220" actId="1076"/>
          <ac:picMkLst>
            <pc:docMk/>
            <pc:sldMk cId="2482685282" sldId="4858"/>
            <ac:picMk id="7" creationId="{73B76C02-C243-C421-E780-48147A028CEE}"/>
          </ac:picMkLst>
        </pc:picChg>
        <pc:picChg chg="add del mod">
          <ac:chgData name="Jing Jie Tan" userId="307da7c36da67b97" providerId="LiveId" clId="{F0D788FD-BE9D-A749-9048-301963827340}" dt="2023-09-17T13:10:33.029" v="227" actId="478"/>
          <ac:picMkLst>
            <pc:docMk/>
            <pc:sldMk cId="2482685282" sldId="4858"/>
            <ac:picMk id="8" creationId="{848F6A8B-4229-CE01-8197-16163C1203FD}"/>
          </ac:picMkLst>
        </pc:picChg>
        <pc:picChg chg="add mod">
          <ac:chgData name="Jing Jie Tan" userId="307da7c36da67b97" providerId="LiveId" clId="{F0D788FD-BE9D-A749-9048-301963827340}" dt="2023-09-17T13:10:39.545" v="232" actId="1076"/>
          <ac:picMkLst>
            <pc:docMk/>
            <pc:sldMk cId="2482685282" sldId="4858"/>
            <ac:picMk id="9" creationId="{9F67F751-4447-D06F-5CC0-2F799A0632BE}"/>
          </ac:picMkLst>
        </pc:picChg>
        <pc:picChg chg="add mod">
          <ac:chgData name="Jing Jie Tan" userId="307da7c36da67b97" providerId="LiveId" clId="{F0D788FD-BE9D-A749-9048-301963827340}" dt="2023-09-17T13:16:14.202" v="236" actId="1076"/>
          <ac:picMkLst>
            <pc:docMk/>
            <pc:sldMk cId="2482685282" sldId="4858"/>
            <ac:picMk id="10" creationId="{2FD0E386-5B85-85E9-70F3-951D09A82B74}"/>
          </ac:picMkLst>
        </pc:picChg>
        <pc:picChg chg="add del mod">
          <ac:chgData name="Jing Jie Tan" userId="307da7c36da67b97" providerId="LiveId" clId="{F0D788FD-BE9D-A749-9048-301963827340}" dt="2023-09-17T14:27:33.694" v="1497" actId="478"/>
          <ac:picMkLst>
            <pc:docMk/>
            <pc:sldMk cId="2482685282" sldId="4858"/>
            <ac:picMk id="11" creationId="{A5CC3D62-24DC-9517-2167-A9C43DCAA80D}"/>
          </ac:picMkLst>
        </pc:picChg>
        <pc:picChg chg="add del mod">
          <ac:chgData name="Jing Jie Tan" userId="307da7c36da67b97" providerId="LiveId" clId="{F0D788FD-BE9D-A749-9048-301963827340}" dt="2023-09-17T14:27:33.694" v="1497" actId="478"/>
          <ac:picMkLst>
            <pc:docMk/>
            <pc:sldMk cId="2482685282" sldId="4858"/>
            <ac:picMk id="12" creationId="{A0F72A89-F194-B93D-F3A3-79A7F07E6AC5}"/>
          </ac:picMkLst>
        </pc:picChg>
        <pc:picChg chg="add del mod">
          <ac:chgData name="Jing Jie Tan" userId="307da7c36da67b97" providerId="LiveId" clId="{F0D788FD-BE9D-A749-9048-301963827340}" dt="2023-09-17T14:27:33.694" v="1497" actId="478"/>
          <ac:picMkLst>
            <pc:docMk/>
            <pc:sldMk cId="2482685282" sldId="4858"/>
            <ac:picMk id="15" creationId="{3261E1A9-101C-7F11-7BE0-7B62E4EF9EF2}"/>
          </ac:picMkLst>
        </pc:picChg>
        <pc:picChg chg="add del mod">
          <ac:chgData name="Jing Jie Tan" userId="307da7c36da67b97" providerId="LiveId" clId="{F0D788FD-BE9D-A749-9048-301963827340}" dt="2023-09-17T14:27:33.694" v="1497" actId="478"/>
          <ac:picMkLst>
            <pc:docMk/>
            <pc:sldMk cId="2482685282" sldId="4858"/>
            <ac:picMk id="16" creationId="{455742B0-542A-EF9A-4378-9D908A38B9DB}"/>
          </ac:picMkLst>
        </pc:picChg>
        <pc:picChg chg="add mod">
          <ac:chgData name="Jing Jie Tan" userId="307da7c36da67b97" providerId="LiveId" clId="{F0D788FD-BE9D-A749-9048-301963827340}" dt="2023-09-17T14:27:33.959" v="1498"/>
          <ac:picMkLst>
            <pc:docMk/>
            <pc:sldMk cId="2482685282" sldId="4858"/>
            <ac:picMk id="17" creationId="{4060F19F-C677-1A8D-F892-55437B6E11BF}"/>
          </ac:picMkLst>
        </pc:picChg>
        <pc:picChg chg="add mod">
          <ac:chgData name="Jing Jie Tan" userId="307da7c36da67b97" providerId="LiveId" clId="{F0D788FD-BE9D-A749-9048-301963827340}" dt="2023-09-17T14:27:33.959" v="1498"/>
          <ac:picMkLst>
            <pc:docMk/>
            <pc:sldMk cId="2482685282" sldId="4858"/>
            <ac:picMk id="18" creationId="{9F6411AE-4903-8902-785A-EFB1AD60634B}"/>
          </ac:picMkLst>
        </pc:picChg>
        <pc:picChg chg="add mod">
          <ac:chgData name="Jing Jie Tan" userId="307da7c36da67b97" providerId="LiveId" clId="{F0D788FD-BE9D-A749-9048-301963827340}" dt="2023-09-17T14:27:33.959" v="1498"/>
          <ac:picMkLst>
            <pc:docMk/>
            <pc:sldMk cId="2482685282" sldId="4858"/>
            <ac:picMk id="21" creationId="{142E2F79-2064-573E-1A87-6C487094328D}"/>
          </ac:picMkLst>
        </pc:picChg>
        <pc:picChg chg="add mod">
          <ac:chgData name="Jing Jie Tan" userId="307da7c36da67b97" providerId="LiveId" clId="{F0D788FD-BE9D-A749-9048-301963827340}" dt="2023-09-17T14:27:33.959" v="1498"/>
          <ac:picMkLst>
            <pc:docMk/>
            <pc:sldMk cId="2482685282" sldId="4858"/>
            <ac:picMk id="22" creationId="{E60589AF-52DD-F22D-218D-2FEC9841DAD4}"/>
          </ac:picMkLst>
        </pc:picChg>
        <pc:picChg chg="add mod">
          <ac:chgData name="Jing Jie Tan" userId="307da7c36da67b97" providerId="LiveId" clId="{F0D788FD-BE9D-A749-9048-301963827340}" dt="2023-09-17T14:27:33.959" v="1498"/>
          <ac:picMkLst>
            <pc:docMk/>
            <pc:sldMk cId="2482685282" sldId="4858"/>
            <ac:picMk id="23" creationId="{0AAE5074-16E4-5BED-BEB5-528F0B53C6E0}"/>
          </ac:picMkLst>
        </pc:picChg>
      </pc:sldChg>
      <pc:sldChg chg="addSp delSp modSp new mod">
        <pc:chgData name="Jing Jie Tan" userId="307da7c36da67b97" providerId="LiveId" clId="{F0D788FD-BE9D-A749-9048-301963827340}" dt="2023-09-17T14:25:55.769" v="1418" actId="1076"/>
        <pc:sldMkLst>
          <pc:docMk/>
          <pc:sldMk cId="2659286062" sldId="4859"/>
        </pc:sldMkLst>
        <pc:spChg chg="del">
          <ac:chgData name="Jing Jie Tan" userId="307da7c36da67b97" providerId="LiveId" clId="{F0D788FD-BE9D-A749-9048-301963827340}" dt="2023-09-17T13:21:04.725" v="238" actId="478"/>
          <ac:spMkLst>
            <pc:docMk/>
            <pc:sldMk cId="2659286062" sldId="4859"/>
            <ac:spMk id="2" creationId="{703D6CD2-0C33-B231-FAA9-4399E812C3BD}"/>
          </ac:spMkLst>
        </pc:spChg>
        <pc:spChg chg="add mod">
          <ac:chgData name="Jing Jie Tan" userId="307da7c36da67b97" providerId="LiveId" clId="{F0D788FD-BE9D-A749-9048-301963827340}" dt="2023-09-17T13:55:20.763" v="698" actId="20577"/>
          <ac:spMkLst>
            <pc:docMk/>
            <pc:sldMk cId="2659286062" sldId="4859"/>
            <ac:spMk id="4" creationId="{D50A5F55-64BA-9F04-0DE3-614CC5D66C98}"/>
          </ac:spMkLst>
        </pc:spChg>
        <pc:spChg chg="add del mod">
          <ac:chgData name="Jing Jie Tan" userId="307da7c36da67b97" providerId="LiveId" clId="{F0D788FD-BE9D-A749-9048-301963827340}" dt="2023-09-17T14:24:53.625" v="1296" actId="478"/>
          <ac:spMkLst>
            <pc:docMk/>
            <pc:sldMk cId="2659286062" sldId="4859"/>
            <ac:spMk id="8" creationId="{D49E8973-F065-9E52-A207-ECE392170B62}"/>
          </ac:spMkLst>
        </pc:spChg>
        <pc:spChg chg="add del mod">
          <ac:chgData name="Jing Jie Tan" userId="307da7c36da67b97" providerId="LiveId" clId="{F0D788FD-BE9D-A749-9048-301963827340}" dt="2023-09-17T14:24:53.625" v="1296" actId="478"/>
          <ac:spMkLst>
            <pc:docMk/>
            <pc:sldMk cId="2659286062" sldId="4859"/>
            <ac:spMk id="9" creationId="{F4BD526E-DE3F-988F-AE1B-90E1FF19F349}"/>
          </ac:spMkLst>
        </pc:spChg>
        <pc:spChg chg="add mod">
          <ac:chgData name="Jing Jie Tan" userId="307da7c36da67b97" providerId="LiveId" clId="{F0D788FD-BE9D-A749-9048-301963827340}" dt="2023-09-17T14:24:54.115" v="1297"/>
          <ac:spMkLst>
            <pc:docMk/>
            <pc:sldMk cId="2659286062" sldId="4859"/>
            <ac:spMk id="14" creationId="{101CDA06-3600-F49F-8B47-80BA0F9B9AA1}"/>
          </ac:spMkLst>
        </pc:spChg>
        <pc:spChg chg="add mod">
          <ac:chgData name="Jing Jie Tan" userId="307da7c36da67b97" providerId="LiveId" clId="{F0D788FD-BE9D-A749-9048-301963827340}" dt="2023-09-17T14:24:54.115" v="1297"/>
          <ac:spMkLst>
            <pc:docMk/>
            <pc:sldMk cId="2659286062" sldId="4859"/>
            <ac:spMk id="15" creationId="{2B39DB8A-82B2-DCEA-E5DA-F4489E2D4125}"/>
          </ac:spMkLst>
        </pc:spChg>
        <pc:spChg chg="add mod">
          <ac:chgData name="Jing Jie Tan" userId="307da7c36da67b97" providerId="LiveId" clId="{F0D788FD-BE9D-A749-9048-301963827340}" dt="2023-09-17T14:25:27.648" v="1365" actId="14100"/>
          <ac:spMkLst>
            <pc:docMk/>
            <pc:sldMk cId="2659286062" sldId="4859"/>
            <ac:spMk id="19" creationId="{B55F5C77-B46A-B9F6-F4CE-01C18DABE9A0}"/>
          </ac:spMkLst>
        </pc:spChg>
        <pc:spChg chg="add mod">
          <ac:chgData name="Jing Jie Tan" userId="307da7c36da67b97" providerId="LiveId" clId="{F0D788FD-BE9D-A749-9048-301963827340}" dt="2023-09-17T14:25:54.315" v="1417" actId="1076"/>
          <ac:spMkLst>
            <pc:docMk/>
            <pc:sldMk cId="2659286062" sldId="4859"/>
            <ac:spMk id="20" creationId="{E631353D-3DAC-E363-0F56-70D9507921BD}"/>
          </ac:spMkLst>
        </pc:spChg>
        <pc:picChg chg="add mod">
          <ac:chgData name="Jing Jie Tan" userId="307da7c36da67b97" providerId="LiveId" clId="{F0D788FD-BE9D-A749-9048-301963827340}" dt="2023-09-17T14:25:55.769" v="1418" actId="1076"/>
          <ac:picMkLst>
            <pc:docMk/>
            <pc:sldMk cId="2659286062" sldId="4859"/>
            <ac:picMk id="3" creationId="{01D921C5-A351-5714-1CB0-6D43087328BA}"/>
          </ac:picMkLst>
        </pc:picChg>
        <pc:picChg chg="add mod">
          <ac:chgData name="Jing Jie Tan" userId="307da7c36da67b97" providerId="LiveId" clId="{F0D788FD-BE9D-A749-9048-301963827340}" dt="2023-09-17T13:22:55.725" v="258" actId="1076"/>
          <ac:picMkLst>
            <pc:docMk/>
            <pc:sldMk cId="2659286062" sldId="4859"/>
            <ac:picMk id="5" creationId="{585E702C-D843-F4CF-2A03-CF7173E85E1F}"/>
          </ac:picMkLst>
        </pc:picChg>
        <pc:picChg chg="add del mod">
          <ac:chgData name="Jing Jie Tan" userId="307da7c36da67b97" providerId="LiveId" clId="{F0D788FD-BE9D-A749-9048-301963827340}" dt="2023-09-17T14:24:53.625" v="1296" actId="478"/>
          <ac:picMkLst>
            <pc:docMk/>
            <pc:sldMk cId="2659286062" sldId="4859"/>
            <ac:picMk id="6" creationId="{9FE4171A-EA49-9135-69FB-1ACFBBF0E46A}"/>
          </ac:picMkLst>
        </pc:picChg>
        <pc:picChg chg="add del mod">
          <ac:chgData name="Jing Jie Tan" userId="307da7c36da67b97" providerId="LiveId" clId="{F0D788FD-BE9D-A749-9048-301963827340}" dt="2023-09-17T14:24:53.625" v="1296" actId="478"/>
          <ac:picMkLst>
            <pc:docMk/>
            <pc:sldMk cId="2659286062" sldId="4859"/>
            <ac:picMk id="7" creationId="{5FCB3064-8385-8847-3F22-B7416E59D326}"/>
          </ac:picMkLst>
        </pc:picChg>
        <pc:picChg chg="add del mod">
          <ac:chgData name="Jing Jie Tan" userId="307da7c36da67b97" providerId="LiveId" clId="{F0D788FD-BE9D-A749-9048-301963827340}" dt="2023-09-17T14:24:53.625" v="1296" actId="478"/>
          <ac:picMkLst>
            <pc:docMk/>
            <pc:sldMk cId="2659286062" sldId="4859"/>
            <ac:picMk id="10" creationId="{E3D05758-8D81-C2B4-B5D9-4BE3B7CEAF18}"/>
          </ac:picMkLst>
        </pc:picChg>
        <pc:picChg chg="add del mod">
          <ac:chgData name="Jing Jie Tan" userId="307da7c36da67b97" providerId="LiveId" clId="{F0D788FD-BE9D-A749-9048-301963827340}" dt="2023-09-17T14:24:53.625" v="1296" actId="478"/>
          <ac:picMkLst>
            <pc:docMk/>
            <pc:sldMk cId="2659286062" sldId="4859"/>
            <ac:picMk id="11" creationId="{5B2071A3-783B-4D00-DEA8-2AC54F9CB087}"/>
          </ac:picMkLst>
        </pc:picChg>
        <pc:picChg chg="add mod">
          <ac:chgData name="Jing Jie Tan" userId="307da7c36da67b97" providerId="LiveId" clId="{F0D788FD-BE9D-A749-9048-301963827340}" dt="2023-09-17T14:24:54.115" v="1297"/>
          <ac:picMkLst>
            <pc:docMk/>
            <pc:sldMk cId="2659286062" sldId="4859"/>
            <ac:picMk id="12" creationId="{22F5386D-F5BE-EB2F-8F52-1651ADB547D1}"/>
          </ac:picMkLst>
        </pc:picChg>
        <pc:picChg chg="add mod">
          <ac:chgData name="Jing Jie Tan" userId="307da7c36da67b97" providerId="LiveId" clId="{F0D788FD-BE9D-A749-9048-301963827340}" dt="2023-09-17T14:24:54.115" v="1297"/>
          <ac:picMkLst>
            <pc:docMk/>
            <pc:sldMk cId="2659286062" sldId="4859"/>
            <ac:picMk id="13" creationId="{F5B160FB-9E9A-806D-BD6A-D2BB3D703957}"/>
          </ac:picMkLst>
        </pc:picChg>
        <pc:picChg chg="add mod">
          <ac:chgData name="Jing Jie Tan" userId="307da7c36da67b97" providerId="LiveId" clId="{F0D788FD-BE9D-A749-9048-301963827340}" dt="2023-09-17T14:24:54.115" v="1297"/>
          <ac:picMkLst>
            <pc:docMk/>
            <pc:sldMk cId="2659286062" sldId="4859"/>
            <ac:picMk id="16" creationId="{1A01D7F6-B9E6-AAEC-7AD4-5EBB2EEF329B}"/>
          </ac:picMkLst>
        </pc:picChg>
        <pc:picChg chg="add mod">
          <ac:chgData name="Jing Jie Tan" userId="307da7c36da67b97" providerId="LiveId" clId="{F0D788FD-BE9D-A749-9048-301963827340}" dt="2023-09-17T14:24:54.115" v="1297"/>
          <ac:picMkLst>
            <pc:docMk/>
            <pc:sldMk cId="2659286062" sldId="4859"/>
            <ac:picMk id="17" creationId="{39870E57-AFCB-479B-0F6D-9D6018AB36C0}"/>
          </ac:picMkLst>
        </pc:picChg>
        <pc:picChg chg="add mod">
          <ac:chgData name="Jing Jie Tan" userId="307da7c36da67b97" providerId="LiveId" clId="{F0D788FD-BE9D-A749-9048-301963827340}" dt="2023-09-17T14:24:54.115" v="1297"/>
          <ac:picMkLst>
            <pc:docMk/>
            <pc:sldMk cId="2659286062" sldId="4859"/>
            <ac:picMk id="18" creationId="{867F0952-4124-9F79-9BB0-11659606B8A1}"/>
          </ac:picMkLst>
        </pc:picChg>
      </pc:sldChg>
      <pc:sldChg chg="addSp delSp modSp add mod ord">
        <pc:chgData name="Jing Jie Tan" userId="307da7c36da67b97" providerId="LiveId" clId="{F0D788FD-BE9D-A749-9048-301963827340}" dt="2023-09-17T14:23:33.264" v="1290"/>
        <pc:sldMkLst>
          <pc:docMk/>
          <pc:sldMk cId="3207356796" sldId="4860"/>
        </pc:sldMkLst>
        <pc:spChg chg="mod">
          <ac:chgData name="Jing Jie Tan" userId="307da7c36da67b97" providerId="LiveId" clId="{F0D788FD-BE9D-A749-9048-301963827340}" dt="2023-09-17T13:36:21.094" v="424" actId="14100"/>
          <ac:spMkLst>
            <pc:docMk/>
            <pc:sldMk cId="3207356796" sldId="4860"/>
            <ac:spMk id="4" creationId="{83710E4F-4108-5FCB-EF23-2077A40E8714}"/>
          </ac:spMkLst>
        </pc:spChg>
        <pc:spChg chg="del">
          <ac:chgData name="Jing Jie Tan" userId="307da7c36da67b97" providerId="LiveId" clId="{F0D788FD-BE9D-A749-9048-301963827340}" dt="2023-09-17T13:23:32.931" v="274" actId="21"/>
          <ac:spMkLst>
            <pc:docMk/>
            <pc:sldMk cId="3207356796" sldId="4860"/>
            <ac:spMk id="5" creationId="{A75AF95C-1A11-E9A4-5132-06D3F0723E77}"/>
          </ac:spMkLst>
        </pc:spChg>
        <pc:spChg chg="del">
          <ac:chgData name="Jing Jie Tan" userId="307da7c36da67b97" providerId="LiveId" clId="{F0D788FD-BE9D-A749-9048-301963827340}" dt="2023-09-17T13:23:32.931" v="274" actId="21"/>
          <ac:spMkLst>
            <pc:docMk/>
            <pc:sldMk cId="3207356796" sldId="4860"/>
            <ac:spMk id="6" creationId="{464FD8D9-FAA2-9107-5C7E-DAB52C1DA53F}"/>
          </ac:spMkLst>
        </pc:spChg>
        <pc:spChg chg="del">
          <ac:chgData name="Jing Jie Tan" userId="307da7c36da67b97" providerId="LiveId" clId="{F0D788FD-BE9D-A749-9048-301963827340}" dt="2023-09-17T13:23:32.931" v="274" actId="21"/>
          <ac:spMkLst>
            <pc:docMk/>
            <pc:sldMk cId="3207356796" sldId="4860"/>
            <ac:spMk id="7" creationId="{07469D7E-FE2D-F2B3-08F4-7D33FCC88D65}"/>
          </ac:spMkLst>
        </pc:spChg>
        <pc:spChg chg="del">
          <ac:chgData name="Jing Jie Tan" userId="307da7c36da67b97" providerId="LiveId" clId="{F0D788FD-BE9D-A749-9048-301963827340}" dt="2023-09-17T13:23:32.931" v="274" actId="21"/>
          <ac:spMkLst>
            <pc:docMk/>
            <pc:sldMk cId="3207356796" sldId="4860"/>
            <ac:spMk id="8" creationId="{FB16E333-E2D0-EC29-BF8D-FF404C69A387}"/>
          </ac:spMkLst>
        </pc:spChg>
        <pc:spChg chg="del">
          <ac:chgData name="Jing Jie Tan" userId="307da7c36da67b97" providerId="LiveId" clId="{F0D788FD-BE9D-A749-9048-301963827340}" dt="2023-09-17T13:23:32.931" v="274" actId="21"/>
          <ac:spMkLst>
            <pc:docMk/>
            <pc:sldMk cId="3207356796" sldId="4860"/>
            <ac:spMk id="9" creationId="{AC2F7AF7-78F7-468A-875B-E4593B4C7F3B}"/>
          </ac:spMkLst>
        </pc:spChg>
        <pc:spChg chg="add del mod">
          <ac:chgData name="Jing Jie Tan" userId="307da7c36da67b97" providerId="LiveId" clId="{F0D788FD-BE9D-A749-9048-301963827340}" dt="2023-09-17T14:23:32.951" v="1289" actId="478"/>
          <ac:spMkLst>
            <pc:docMk/>
            <pc:sldMk cId="3207356796" sldId="4860"/>
            <ac:spMk id="11" creationId="{5BDBC55B-17E4-88DC-7964-D3297857F7A7}"/>
          </ac:spMkLst>
        </pc:spChg>
        <pc:spChg chg="add del mod">
          <ac:chgData name="Jing Jie Tan" userId="307da7c36da67b97" providerId="LiveId" clId="{F0D788FD-BE9D-A749-9048-301963827340}" dt="2023-09-17T14:23:32.951" v="1289" actId="478"/>
          <ac:spMkLst>
            <pc:docMk/>
            <pc:sldMk cId="3207356796" sldId="4860"/>
            <ac:spMk id="12" creationId="{EAB7CF18-373A-8316-67CE-F0EF5B915E2F}"/>
          </ac:spMkLst>
        </pc:spChg>
        <pc:spChg chg="add mod">
          <ac:chgData name="Jing Jie Tan" userId="307da7c36da67b97" providerId="LiveId" clId="{F0D788FD-BE9D-A749-9048-301963827340}" dt="2023-09-17T14:04:15.355" v="1205" actId="20577"/>
          <ac:spMkLst>
            <pc:docMk/>
            <pc:sldMk cId="3207356796" sldId="4860"/>
            <ac:spMk id="15" creationId="{21FF20F1-8A7F-4347-94C8-31A8EBA12BFE}"/>
          </ac:spMkLst>
        </pc:spChg>
        <pc:spChg chg="add mod">
          <ac:chgData name="Jing Jie Tan" userId="307da7c36da67b97" providerId="LiveId" clId="{F0D788FD-BE9D-A749-9048-301963827340}" dt="2023-09-17T13:41:45.585" v="475" actId="14100"/>
          <ac:spMkLst>
            <pc:docMk/>
            <pc:sldMk cId="3207356796" sldId="4860"/>
            <ac:spMk id="17" creationId="{80C3C5AF-1116-1054-4798-0BF321C26FC2}"/>
          </ac:spMkLst>
        </pc:spChg>
        <pc:spChg chg="add del">
          <ac:chgData name="Jing Jie Tan" userId="307da7c36da67b97" providerId="LiveId" clId="{F0D788FD-BE9D-A749-9048-301963827340}" dt="2023-09-17T13:38:04.231" v="440"/>
          <ac:spMkLst>
            <pc:docMk/>
            <pc:sldMk cId="3207356796" sldId="4860"/>
            <ac:spMk id="18" creationId="{7F8A8330-21F8-1C97-0718-ABE617A74E9E}"/>
          </ac:spMkLst>
        </pc:spChg>
        <pc:spChg chg="add del">
          <ac:chgData name="Jing Jie Tan" userId="307da7c36da67b97" providerId="LiveId" clId="{F0D788FD-BE9D-A749-9048-301963827340}" dt="2023-09-17T13:38:10.623" v="442"/>
          <ac:spMkLst>
            <pc:docMk/>
            <pc:sldMk cId="3207356796" sldId="4860"/>
            <ac:spMk id="19" creationId="{0E7AF2DC-E0C9-282B-0EC5-6F03E2D8BB36}"/>
          </ac:spMkLst>
        </pc:spChg>
        <pc:spChg chg="add mod">
          <ac:chgData name="Jing Jie Tan" userId="307da7c36da67b97" providerId="LiveId" clId="{F0D788FD-BE9D-A749-9048-301963827340}" dt="2023-09-17T14:07:55.332" v="1208" actId="1076"/>
          <ac:spMkLst>
            <pc:docMk/>
            <pc:sldMk cId="3207356796" sldId="4860"/>
            <ac:spMk id="21" creationId="{6D62B059-200F-53AD-2267-EEC8EB8272E5}"/>
          </ac:spMkLst>
        </pc:spChg>
        <pc:spChg chg="add mod">
          <ac:chgData name="Jing Jie Tan" userId="307da7c36da67b97" providerId="LiveId" clId="{F0D788FD-BE9D-A749-9048-301963827340}" dt="2023-09-17T14:23:33.264" v="1290"/>
          <ac:spMkLst>
            <pc:docMk/>
            <pc:sldMk cId="3207356796" sldId="4860"/>
            <ac:spMk id="28" creationId="{4C625C6E-F423-57E6-E24C-F5068F466CF9}"/>
          </ac:spMkLst>
        </pc:spChg>
        <pc:spChg chg="add mod">
          <ac:chgData name="Jing Jie Tan" userId="307da7c36da67b97" providerId="LiveId" clId="{F0D788FD-BE9D-A749-9048-301963827340}" dt="2023-09-17T14:23:33.264" v="1290"/>
          <ac:spMkLst>
            <pc:docMk/>
            <pc:sldMk cId="3207356796" sldId="4860"/>
            <ac:spMk id="29" creationId="{D46B1473-2CD6-D855-DA72-3D70D5974AA2}"/>
          </ac:spMkLst>
        </pc:spChg>
        <pc:picChg chg="del">
          <ac:chgData name="Jing Jie Tan" userId="307da7c36da67b97" providerId="LiveId" clId="{F0D788FD-BE9D-A749-9048-301963827340}" dt="2023-09-17T13:35:40.592" v="417" actId="478"/>
          <ac:picMkLst>
            <pc:docMk/>
            <pc:sldMk cId="3207356796" sldId="4860"/>
            <ac:picMk id="2" creationId="{40C770B2-166E-0010-DA88-B128539E3928}"/>
          </ac:picMkLst>
        </pc:picChg>
        <pc:picChg chg="add del mod">
          <ac:chgData name="Jing Jie Tan" userId="307da7c36da67b97" providerId="LiveId" clId="{F0D788FD-BE9D-A749-9048-301963827340}" dt="2023-09-17T14:23:32.951" v="1289" actId="478"/>
          <ac:picMkLst>
            <pc:docMk/>
            <pc:sldMk cId="3207356796" sldId="4860"/>
            <ac:picMk id="3" creationId="{315A8A7A-F873-6840-67AD-9E1A7E042266}"/>
          </ac:picMkLst>
        </pc:picChg>
        <pc:picChg chg="add del mod">
          <ac:chgData name="Jing Jie Tan" userId="307da7c36da67b97" providerId="LiveId" clId="{F0D788FD-BE9D-A749-9048-301963827340}" dt="2023-09-17T14:23:32.951" v="1289" actId="478"/>
          <ac:picMkLst>
            <pc:docMk/>
            <pc:sldMk cId="3207356796" sldId="4860"/>
            <ac:picMk id="10" creationId="{427AD011-2518-CEC2-20D9-6BF035523AE2}"/>
          </ac:picMkLst>
        </pc:picChg>
        <pc:picChg chg="add del mod">
          <ac:chgData name="Jing Jie Tan" userId="307da7c36da67b97" providerId="LiveId" clId="{F0D788FD-BE9D-A749-9048-301963827340}" dt="2023-09-17T14:23:32.951" v="1289" actId="478"/>
          <ac:picMkLst>
            <pc:docMk/>
            <pc:sldMk cId="3207356796" sldId="4860"/>
            <ac:picMk id="13" creationId="{BDE37E81-799C-83FB-C671-3CEE3B0063F1}"/>
          </ac:picMkLst>
        </pc:picChg>
        <pc:picChg chg="add del mod">
          <ac:chgData name="Jing Jie Tan" userId="307da7c36da67b97" providerId="LiveId" clId="{F0D788FD-BE9D-A749-9048-301963827340}" dt="2023-09-17T14:23:32.951" v="1289" actId="478"/>
          <ac:picMkLst>
            <pc:docMk/>
            <pc:sldMk cId="3207356796" sldId="4860"/>
            <ac:picMk id="14" creationId="{D877833A-5280-E7C0-758B-6E3BDBCC777C}"/>
          </ac:picMkLst>
        </pc:picChg>
        <pc:picChg chg="add mod">
          <ac:chgData name="Jing Jie Tan" userId="307da7c36da67b97" providerId="LiveId" clId="{F0D788FD-BE9D-A749-9048-301963827340}" dt="2023-09-17T13:38:20.699" v="446" actId="1076"/>
          <ac:picMkLst>
            <pc:docMk/>
            <pc:sldMk cId="3207356796" sldId="4860"/>
            <ac:picMk id="20" creationId="{07FB16FA-A11C-2BCF-A665-C683FC418CD6}"/>
          </ac:picMkLst>
        </pc:picChg>
        <pc:picChg chg="add mod">
          <ac:chgData name="Jing Jie Tan" userId="307da7c36da67b97" providerId="LiveId" clId="{F0D788FD-BE9D-A749-9048-301963827340}" dt="2023-09-17T13:44:37.344" v="596" actId="1076"/>
          <ac:picMkLst>
            <pc:docMk/>
            <pc:sldMk cId="3207356796" sldId="4860"/>
            <ac:picMk id="22" creationId="{5CA52599-5C8C-62AA-E96D-9EB471D46928}"/>
          </ac:picMkLst>
        </pc:picChg>
        <pc:picChg chg="add mod">
          <ac:chgData name="Jing Jie Tan" userId="307da7c36da67b97" providerId="LiveId" clId="{F0D788FD-BE9D-A749-9048-301963827340}" dt="2023-09-17T13:44:30.800" v="593" actId="1076"/>
          <ac:picMkLst>
            <pc:docMk/>
            <pc:sldMk cId="3207356796" sldId="4860"/>
            <ac:picMk id="23" creationId="{8C214E85-D4CE-B377-69E4-718FB5E13AEE}"/>
          </ac:picMkLst>
        </pc:picChg>
        <pc:picChg chg="add del mod">
          <ac:chgData name="Jing Jie Tan" userId="307da7c36da67b97" providerId="LiveId" clId="{F0D788FD-BE9D-A749-9048-301963827340}" dt="2023-09-17T13:45:44.333" v="636" actId="21"/>
          <ac:picMkLst>
            <pc:docMk/>
            <pc:sldMk cId="3207356796" sldId="4860"/>
            <ac:picMk id="24" creationId="{770E4D8D-371F-3B76-6EC8-51FF3F4FEA80}"/>
          </ac:picMkLst>
        </pc:picChg>
        <pc:picChg chg="add mod">
          <ac:chgData name="Jing Jie Tan" userId="307da7c36da67b97" providerId="LiveId" clId="{F0D788FD-BE9D-A749-9048-301963827340}" dt="2023-09-17T13:44:26.697" v="590" actId="1076"/>
          <ac:picMkLst>
            <pc:docMk/>
            <pc:sldMk cId="3207356796" sldId="4860"/>
            <ac:picMk id="25" creationId="{171B3581-E1D0-15FB-420D-1A726C60159A}"/>
          </ac:picMkLst>
        </pc:picChg>
        <pc:picChg chg="add mod">
          <ac:chgData name="Jing Jie Tan" userId="307da7c36da67b97" providerId="LiveId" clId="{F0D788FD-BE9D-A749-9048-301963827340}" dt="2023-09-17T14:23:33.264" v="1290"/>
          <ac:picMkLst>
            <pc:docMk/>
            <pc:sldMk cId="3207356796" sldId="4860"/>
            <ac:picMk id="26" creationId="{4A5D8158-8310-5E7A-9A2C-C244604C0E70}"/>
          </ac:picMkLst>
        </pc:picChg>
        <pc:picChg chg="add mod">
          <ac:chgData name="Jing Jie Tan" userId="307da7c36da67b97" providerId="LiveId" clId="{F0D788FD-BE9D-A749-9048-301963827340}" dt="2023-09-17T14:23:33.264" v="1290"/>
          <ac:picMkLst>
            <pc:docMk/>
            <pc:sldMk cId="3207356796" sldId="4860"/>
            <ac:picMk id="27" creationId="{F9F4C745-3D96-6A1B-6FDB-4DE570B83B96}"/>
          </ac:picMkLst>
        </pc:picChg>
        <pc:picChg chg="add mod">
          <ac:chgData name="Jing Jie Tan" userId="307da7c36da67b97" providerId="LiveId" clId="{F0D788FD-BE9D-A749-9048-301963827340}" dt="2023-09-17T14:23:33.264" v="1290"/>
          <ac:picMkLst>
            <pc:docMk/>
            <pc:sldMk cId="3207356796" sldId="4860"/>
            <ac:picMk id="30" creationId="{CFE526B8-C13D-E5D4-BBD0-F4B4FE4FE678}"/>
          </ac:picMkLst>
        </pc:picChg>
        <pc:picChg chg="add mod">
          <ac:chgData name="Jing Jie Tan" userId="307da7c36da67b97" providerId="LiveId" clId="{F0D788FD-BE9D-A749-9048-301963827340}" dt="2023-09-17T14:23:33.264" v="1290"/>
          <ac:picMkLst>
            <pc:docMk/>
            <pc:sldMk cId="3207356796" sldId="4860"/>
            <ac:picMk id="31" creationId="{4660F48B-1CE9-4EA3-88A9-0368EF624D6A}"/>
          </ac:picMkLst>
        </pc:picChg>
        <pc:picChg chg="add mod">
          <ac:chgData name="Jing Jie Tan" userId="307da7c36da67b97" providerId="LiveId" clId="{F0D788FD-BE9D-A749-9048-301963827340}" dt="2023-09-17T14:23:33.264" v="1290"/>
          <ac:picMkLst>
            <pc:docMk/>
            <pc:sldMk cId="3207356796" sldId="4860"/>
            <ac:picMk id="32" creationId="{D9D162C1-17C0-E13C-3F47-F3DBC43B8330}"/>
          </ac:picMkLst>
        </pc:picChg>
        <pc:picChg chg="del">
          <ac:chgData name="Jing Jie Tan" userId="307da7c36da67b97" providerId="LiveId" clId="{F0D788FD-BE9D-A749-9048-301963827340}" dt="2023-09-17T13:23:30.469" v="273" actId="21"/>
          <ac:picMkLst>
            <pc:docMk/>
            <pc:sldMk cId="3207356796" sldId="4860"/>
            <ac:picMk id="927" creationId="{00000000-0000-0000-0000-000000000000}"/>
          </ac:picMkLst>
        </pc:picChg>
        <pc:picChg chg="add mod">
          <ac:chgData name="Jing Jie Tan" userId="307da7c36da67b97" providerId="LiveId" clId="{F0D788FD-BE9D-A749-9048-301963827340}" dt="2023-09-17T13:37:12.131" v="430" actId="1076"/>
          <ac:picMkLst>
            <pc:docMk/>
            <pc:sldMk cId="3207356796" sldId="4860"/>
            <ac:picMk id="2050" creationId="{9FA667E1-670B-67F1-F078-3B8ACF22A1E0}"/>
          </ac:picMkLst>
        </pc:picChg>
        <pc:picChg chg="add del mod">
          <ac:chgData name="Jing Jie Tan" userId="307da7c36da67b97" providerId="LiveId" clId="{F0D788FD-BE9D-A749-9048-301963827340}" dt="2023-09-17T13:28:04.506" v="287" actId="21"/>
          <ac:picMkLst>
            <pc:docMk/>
            <pc:sldMk cId="3207356796" sldId="4860"/>
            <ac:picMk id="2052" creationId="{3A4D8B26-974D-0CBA-0FBA-955804AAC1AC}"/>
          </ac:picMkLst>
        </pc:picChg>
        <pc:picChg chg="add mod">
          <ac:chgData name="Jing Jie Tan" userId="307da7c36da67b97" providerId="LiveId" clId="{F0D788FD-BE9D-A749-9048-301963827340}" dt="2023-09-17T13:40:32.282" v="459" actId="1076"/>
          <ac:picMkLst>
            <pc:docMk/>
            <pc:sldMk cId="3207356796" sldId="4860"/>
            <ac:picMk id="2054" creationId="{2155FE24-5401-DEBD-FECD-B2A3CB52C66C}"/>
          </ac:picMkLst>
        </pc:picChg>
        <pc:picChg chg="add mod">
          <ac:chgData name="Jing Jie Tan" userId="307da7c36da67b97" providerId="LiveId" clId="{F0D788FD-BE9D-A749-9048-301963827340}" dt="2023-09-17T13:37:14.372" v="431" actId="1076"/>
          <ac:picMkLst>
            <pc:docMk/>
            <pc:sldMk cId="3207356796" sldId="4860"/>
            <ac:picMk id="2056" creationId="{783EE9D9-2B25-42BC-02D2-BA65BAA0BF1B}"/>
          </ac:picMkLst>
        </pc:picChg>
        <pc:picChg chg="add mod">
          <ac:chgData name="Jing Jie Tan" userId="307da7c36da67b97" providerId="LiveId" clId="{F0D788FD-BE9D-A749-9048-301963827340}" dt="2023-09-17T13:41:48.951" v="477" actId="1076"/>
          <ac:picMkLst>
            <pc:docMk/>
            <pc:sldMk cId="3207356796" sldId="4860"/>
            <ac:picMk id="2062" creationId="{EEDD0CE4-E0E5-D653-CF3D-D256DD0AEF8A}"/>
          </ac:picMkLst>
        </pc:picChg>
        <pc:picChg chg="add mod">
          <ac:chgData name="Jing Jie Tan" userId="307da7c36da67b97" providerId="LiveId" clId="{F0D788FD-BE9D-A749-9048-301963827340}" dt="2023-09-17T13:43:18.383" v="580" actId="1076"/>
          <ac:picMkLst>
            <pc:docMk/>
            <pc:sldMk cId="3207356796" sldId="4860"/>
            <ac:picMk id="2064" creationId="{BA65DFCC-F67D-B7C5-A32F-BD3E49E0B5A3}"/>
          </ac:picMkLst>
        </pc:picChg>
        <pc:picChg chg="add mod">
          <ac:chgData name="Jing Jie Tan" userId="307da7c36da67b97" providerId="LiveId" clId="{F0D788FD-BE9D-A749-9048-301963827340}" dt="2023-09-17T13:43:30.567" v="582" actId="1076"/>
          <ac:picMkLst>
            <pc:docMk/>
            <pc:sldMk cId="3207356796" sldId="4860"/>
            <ac:picMk id="2066" creationId="{3FC57C10-B28E-5850-0F28-A38F6D08D360}"/>
          </ac:picMkLst>
        </pc:picChg>
        <pc:picChg chg="add mod">
          <ac:chgData name="Jing Jie Tan" userId="307da7c36da67b97" providerId="LiveId" clId="{F0D788FD-BE9D-A749-9048-301963827340}" dt="2023-09-17T13:43:56.844" v="584" actId="1076"/>
          <ac:picMkLst>
            <pc:docMk/>
            <pc:sldMk cId="3207356796" sldId="4860"/>
            <ac:picMk id="2068" creationId="{C5B26A8D-DC61-94CD-8C77-ED9723693E42}"/>
          </ac:picMkLst>
        </pc:picChg>
        <pc:picChg chg="add mod">
          <ac:chgData name="Jing Jie Tan" userId="307da7c36da67b97" providerId="LiveId" clId="{F0D788FD-BE9D-A749-9048-301963827340}" dt="2023-09-17T13:46:17.217" v="643" actId="1076"/>
          <ac:picMkLst>
            <pc:docMk/>
            <pc:sldMk cId="3207356796" sldId="4860"/>
            <ac:picMk id="2070" creationId="{37FE5730-BA21-8EE4-05D3-97B8AF26AAC5}"/>
          </ac:picMkLst>
        </pc:picChg>
      </pc:sldChg>
      <pc:sldChg chg="addSp delSp modSp">
        <pc:chgData name="Jing Jie Tan" userId="307da7c36da67b97" providerId="LiveId" clId="{F0D788FD-BE9D-A749-9048-301963827340}" dt="2023-09-17T14:30:03.905" v="1563"/>
        <pc:sldMkLst>
          <pc:docMk/>
          <pc:sldMk cId="2734005628" sldId="4861"/>
        </pc:sldMkLst>
        <pc:spChg chg="del">
          <ac:chgData name="Jing Jie Tan" userId="307da7c36da67b97" providerId="LiveId" clId="{F0D788FD-BE9D-A749-9048-301963827340}" dt="2023-09-17T14:30:03.234" v="1562" actId="478"/>
          <ac:spMkLst>
            <pc:docMk/>
            <pc:sldMk cId="2734005628" sldId="4861"/>
            <ac:spMk id="5" creationId="{2883F9D8-EB08-6616-DE8C-C681B340A291}"/>
          </ac:spMkLst>
        </pc:spChg>
        <pc:spChg chg="del">
          <ac:chgData name="Jing Jie Tan" userId="307da7c36da67b97" providerId="LiveId" clId="{F0D788FD-BE9D-A749-9048-301963827340}" dt="2023-09-17T14:30:03.234" v="1562" actId="478"/>
          <ac:spMkLst>
            <pc:docMk/>
            <pc:sldMk cId="2734005628" sldId="4861"/>
            <ac:spMk id="6" creationId="{30CFCBEA-11F0-B6A8-B98F-6A1B6295A25C}"/>
          </ac:spMkLst>
        </pc:spChg>
        <pc:spChg chg="add mod">
          <ac:chgData name="Jing Jie Tan" userId="307da7c36da67b97" providerId="LiveId" clId="{F0D788FD-BE9D-A749-9048-301963827340}" dt="2023-09-17T14:30:03.905" v="1563"/>
          <ac:spMkLst>
            <pc:docMk/>
            <pc:sldMk cId="2734005628" sldId="4861"/>
            <ac:spMk id="921" creationId="{6F102956-A099-5FAE-49EA-DED5F0D753DE}"/>
          </ac:spMkLst>
        </pc:spChg>
        <pc:spChg chg="add mod">
          <ac:chgData name="Jing Jie Tan" userId="307da7c36da67b97" providerId="LiveId" clId="{F0D788FD-BE9D-A749-9048-301963827340}" dt="2023-09-17T14:30:03.905" v="1563"/>
          <ac:spMkLst>
            <pc:docMk/>
            <pc:sldMk cId="2734005628" sldId="4861"/>
            <ac:spMk id="922" creationId="{38F1DD28-F984-483C-CE2E-C7FED5331A32}"/>
          </ac:spMkLst>
        </pc:spChg>
        <pc:picChg chg="del">
          <ac:chgData name="Jing Jie Tan" userId="307da7c36da67b97" providerId="LiveId" clId="{F0D788FD-BE9D-A749-9048-301963827340}" dt="2023-09-17T14:30:03.234" v="1562" actId="478"/>
          <ac:picMkLst>
            <pc:docMk/>
            <pc:sldMk cId="2734005628" sldId="4861"/>
            <ac:picMk id="3" creationId="{90A3E98E-EFEF-BD34-E2D3-E52D603F363B}"/>
          </ac:picMkLst>
        </pc:picChg>
        <pc:picChg chg="del">
          <ac:chgData name="Jing Jie Tan" userId="307da7c36da67b97" providerId="LiveId" clId="{F0D788FD-BE9D-A749-9048-301963827340}" dt="2023-09-17T14:30:03.234" v="1562" actId="478"/>
          <ac:picMkLst>
            <pc:docMk/>
            <pc:sldMk cId="2734005628" sldId="4861"/>
            <ac:picMk id="4" creationId="{83810B01-8AE1-87D5-16C0-86A0EF369311}"/>
          </ac:picMkLst>
        </pc:picChg>
        <pc:picChg chg="del">
          <ac:chgData name="Jing Jie Tan" userId="307da7c36da67b97" providerId="LiveId" clId="{F0D788FD-BE9D-A749-9048-301963827340}" dt="2023-09-17T14:30:03.234" v="1562" actId="478"/>
          <ac:picMkLst>
            <pc:docMk/>
            <pc:sldMk cId="2734005628" sldId="4861"/>
            <ac:picMk id="7" creationId="{6172320B-814C-75D6-3ACF-A520623E849B}"/>
          </ac:picMkLst>
        </pc:picChg>
        <pc:picChg chg="del">
          <ac:chgData name="Jing Jie Tan" userId="307da7c36da67b97" providerId="LiveId" clId="{F0D788FD-BE9D-A749-9048-301963827340}" dt="2023-09-17T14:30:03.234" v="1562" actId="478"/>
          <ac:picMkLst>
            <pc:docMk/>
            <pc:sldMk cId="2734005628" sldId="4861"/>
            <ac:picMk id="8" creationId="{09CB91F6-8B9A-490C-D9B0-75FAA2B3E9F6}"/>
          </ac:picMkLst>
        </pc:picChg>
        <pc:picChg chg="add mod">
          <ac:chgData name="Jing Jie Tan" userId="307da7c36da67b97" providerId="LiveId" clId="{F0D788FD-BE9D-A749-9048-301963827340}" dt="2023-09-17T14:30:03.905" v="1563"/>
          <ac:picMkLst>
            <pc:docMk/>
            <pc:sldMk cId="2734005628" sldId="4861"/>
            <ac:picMk id="918" creationId="{FF2DE5A7-1989-9AFD-38A5-A5065A581F06}"/>
          </ac:picMkLst>
        </pc:picChg>
        <pc:picChg chg="add mod">
          <ac:chgData name="Jing Jie Tan" userId="307da7c36da67b97" providerId="LiveId" clId="{F0D788FD-BE9D-A749-9048-301963827340}" dt="2023-09-17T14:30:03.905" v="1563"/>
          <ac:picMkLst>
            <pc:docMk/>
            <pc:sldMk cId="2734005628" sldId="4861"/>
            <ac:picMk id="920" creationId="{01A9BBB2-FCA6-DCD0-C67C-510C0F092CE1}"/>
          </ac:picMkLst>
        </pc:picChg>
        <pc:picChg chg="add mod">
          <ac:chgData name="Jing Jie Tan" userId="307da7c36da67b97" providerId="LiveId" clId="{F0D788FD-BE9D-A749-9048-301963827340}" dt="2023-09-17T14:30:03.905" v="1563"/>
          <ac:picMkLst>
            <pc:docMk/>
            <pc:sldMk cId="2734005628" sldId="4861"/>
            <ac:picMk id="923" creationId="{0A67DA9E-FCC2-2386-F181-66327E3BACF3}"/>
          </ac:picMkLst>
        </pc:picChg>
        <pc:picChg chg="add mod">
          <ac:chgData name="Jing Jie Tan" userId="307da7c36da67b97" providerId="LiveId" clId="{F0D788FD-BE9D-A749-9048-301963827340}" dt="2023-09-17T14:30:03.905" v="1563"/>
          <ac:picMkLst>
            <pc:docMk/>
            <pc:sldMk cId="2734005628" sldId="4861"/>
            <ac:picMk id="924" creationId="{EC64398A-BCCF-8E97-459D-8FE446A29816}"/>
          </ac:picMkLst>
        </pc:picChg>
        <pc:picChg chg="add mod">
          <ac:chgData name="Jing Jie Tan" userId="307da7c36da67b97" providerId="LiveId" clId="{F0D788FD-BE9D-A749-9048-301963827340}" dt="2023-09-17T14:30:03.905" v="1563"/>
          <ac:picMkLst>
            <pc:docMk/>
            <pc:sldMk cId="2734005628" sldId="4861"/>
            <ac:picMk id="925" creationId="{D184DF7E-228A-0364-811C-962CA7C0BDBF}"/>
          </ac:picMkLst>
        </pc:picChg>
      </pc:sldChg>
      <pc:sldChg chg="addSp delSp modSp">
        <pc:chgData name="Jing Jie Tan" userId="307da7c36da67b97" providerId="LiveId" clId="{F0D788FD-BE9D-A749-9048-301963827340}" dt="2023-09-17T14:30:00.059" v="1561"/>
        <pc:sldMkLst>
          <pc:docMk/>
          <pc:sldMk cId="254351140" sldId="4862"/>
        </pc:sldMkLst>
        <pc:spChg chg="del">
          <ac:chgData name="Jing Jie Tan" userId="307da7c36da67b97" providerId="LiveId" clId="{F0D788FD-BE9D-A749-9048-301963827340}" dt="2023-09-17T14:29:59.147" v="1560" actId="478"/>
          <ac:spMkLst>
            <pc:docMk/>
            <pc:sldMk cId="254351140" sldId="4862"/>
            <ac:spMk id="5" creationId="{2883F9D8-EB08-6616-DE8C-C681B340A291}"/>
          </ac:spMkLst>
        </pc:spChg>
        <pc:spChg chg="del">
          <ac:chgData name="Jing Jie Tan" userId="307da7c36da67b97" providerId="LiveId" clId="{F0D788FD-BE9D-A749-9048-301963827340}" dt="2023-09-17T14:29:59.147" v="1560" actId="478"/>
          <ac:spMkLst>
            <pc:docMk/>
            <pc:sldMk cId="254351140" sldId="4862"/>
            <ac:spMk id="6" creationId="{30CFCBEA-11F0-B6A8-B98F-6A1B6295A25C}"/>
          </ac:spMkLst>
        </pc:spChg>
        <pc:spChg chg="add mod">
          <ac:chgData name="Jing Jie Tan" userId="307da7c36da67b97" providerId="LiveId" clId="{F0D788FD-BE9D-A749-9048-301963827340}" dt="2023-09-17T14:30:00.059" v="1561"/>
          <ac:spMkLst>
            <pc:docMk/>
            <pc:sldMk cId="254351140" sldId="4862"/>
            <ac:spMk id="23" creationId="{C1DB2542-C0EE-7F44-53BC-42051C3A6524}"/>
          </ac:spMkLst>
        </pc:spChg>
        <pc:spChg chg="add mod">
          <ac:chgData name="Jing Jie Tan" userId="307da7c36da67b97" providerId="LiveId" clId="{F0D788FD-BE9D-A749-9048-301963827340}" dt="2023-09-17T14:30:00.059" v="1561"/>
          <ac:spMkLst>
            <pc:docMk/>
            <pc:sldMk cId="254351140" sldId="4862"/>
            <ac:spMk id="24" creationId="{9D9B519E-FA10-6D6B-3CAA-9553C7B4D343}"/>
          </ac:spMkLst>
        </pc:spChg>
        <pc:picChg chg="del">
          <ac:chgData name="Jing Jie Tan" userId="307da7c36da67b97" providerId="LiveId" clId="{F0D788FD-BE9D-A749-9048-301963827340}" dt="2023-09-17T14:29:59.147" v="1560" actId="478"/>
          <ac:picMkLst>
            <pc:docMk/>
            <pc:sldMk cId="254351140" sldId="4862"/>
            <ac:picMk id="3" creationId="{90A3E98E-EFEF-BD34-E2D3-E52D603F363B}"/>
          </ac:picMkLst>
        </pc:picChg>
        <pc:picChg chg="del">
          <ac:chgData name="Jing Jie Tan" userId="307da7c36da67b97" providerId="LiveId" clId="{F0D788FD-BE9D-A749-9048-301963827340}" dt="2023-09-17T14:29:59.147" v="1560" actId="478"/>
          <ac:picMkLst>
            <pc:docMk/>
            <pc:sldMk cId="254351140" sldId="4862"/>
            <ac:picMk id="4" creationId="{83810B01-8AE1-87D5-16C0-86A0EF369311}"/>
          </ac:picMkLst>
        </pc:picChg>
        <pc:picChg chg="del">
          <ac:chgData name="Jing Jie Tan" userId="307da7c36da67b97" providerId="LiveId" clId="{F0D788FD-BE9D-A749-9048-301963827340}" dt="2023-09-17T14:29:59.147" v="1560" actId="478"/>
          <ac:picMkLst>
            <pc:docMk/>
            <pc:sldMk cId="254351140" sldId="4862"/>
            <ac:picMk id="7" creationId="{6172320B-814C-75D6-3ACF-A520623E849B}"/>
          </ac:picMkLst>
        </pc:picChg>
        <pc:picChg chg="del">
          <ac:chgData name="Jing Jie Tan" userId="307da7c36da67b97" providerId="LiveId" clId="{F0D788FD-BE9D-A749-9048-301963827340}" dt="2023-09-17T14:29:59.147" v="1560" actId="478"/>
          <ac:picMkLst>
            <pc:docMk/>
            <pc:sldMk cId="254351140" sldId="4862"/>
            <ac:picMk id="8" creationId="{09CB91F6-8B9A-490C-D9B0-75FAA2B3E9F6}"/>
          </ac:picMkLst>
        </pc:picChg>
        <pc:picChg chg="add mod">
          <ac:chgData name="Jing Jie Tan" userId="307da7c36da67b97" providerId="LiveId" clId="{F0D788FD-BE9D-A749-9048-301963827340}" dt="2023-09-17T14:30:00.059" v="1561"/>
          <ac:picMkLst>
            <pc:docMk/>
            <pc:sldMk cId="254351140" sldId="4862"/>
            <ac:picMk id="21" creationId="{2D264294-B105-7A80-275C-1B066E13FDA1}"/>
          </ac:picMkLst>
        </pc:picChg>
        <pc:picChg chg="add mod">
          <ac:chgData name="Jing Jie Tan" userId="307da7c36da67b97" providerId="LiveId" clId="{F0D788FD-BE9D-A749-9048-301963827340}" dt="2023-09-17T14:30:00.059" v="1561"/>
          <ac:picMkLst>
            <pc:docMk/>
            <pc:sldMk cId="254351140" sldId="4862"/>
            <ac:picMk id="22" creationId="{9B1D9D56-858B-2FC6-F644-17B4A17BC254}"/>
          </ac:picMkLst>
        </pc:picChg>
        <pc:picChg chg="add mod">
          <ac:chgData name="Jing Jie Tan" userId="307da7c36da67b97" providerId="LiveId" clId="{F0D788FD-BE9D-A749-9048-301963827340}" dt="2023-09-17T14:30:00.059" v="1561"/>
          <ac:picMkLst>
            <pc:docMk/>
            <pc:sldMk cId="254351140" sldId="4862"/>
            <ac:picMk id="25" creationId="{55BE46CA-AF6C-C563-2B55-392D36E021BA}"/>
          </ac:picMkLst>
        </pc:picChg>
        <pc:picChg chg="add mod">
          <ac:chgData name="Jing Jie Tan" userId="307da7c36da67b97" providerId="LiveId" clId="{F0D788FD-BE9D-A749-9048-301963827340}" dt="2023-09-17T14:30:00.059" v="1561"/>
          <ac:picMkLst>
            <pc:docMk/>
            <pc:sldMk cId="254351140" sldId="4862"/>
            <ac:picMk id="26" creationId="{0536DA27-B0DC-BBE0-C1E5-508A2DED5DF6}"/>
          </ac:picMkLst>
        </pc:picChg>
        <pc:picChg chg="add mod">
          <ac:chgData name="Jing Jie Tan" userId="307da7c36da67b97" providerId="LiveId" clId="{F0D788FD-BE9D-A749-9048-301963827340}" dt="2023-09-17T14:30:00.059" v="1561"/>
          <ac:picMkLst>
            <pc:docMk/>
            <pc:sldMk cId="254351140" sldId="4862"/>
            <ac:picMk id="27" creationId="{95BF6740-22AD-626B-F5E4-220059594719}"/>
          </ac:picMkLst>
        </pc:picChg>
      </pc:sldChg>
      <pc:sldChg chg="addSp delSp modSp">
        <pc:chgData name="Jing Jie Tan" userId="307da7c36da67b97" providerId="LiveId" clId="{F0D788FD-BE9D-A749-9048-301963827340}" dt="2023-09-17T14:29:55.924" v="1559"/>
        <pc:sldMkLst>
          <pc:docMk/>
          <pc:sldMk cId="2560005085" sldId="4863"/>
        </pc:sldMkLst>
        <pc:spChg chg="del">
          <ac:chgData name="Jing Jie Tan" userId="307da7c36da67b97" providerId="LiveId" clId="{F0D788FD-BE9D-A749-9048-301963827340}" dt="2023-09-17T14:29:55.144" v="1558" actId="478"/>
          <ac:spMkLst>
            <pc:docMk/>
            <pc:sldMk cId="2560005085" sldId="4863"/>
            <ac:spMk id="5" creationId="{2883F9D8-EB08-6616-DE8C-C681B340A291}"/>
          </ac:spMkLst>
        </pc:spChg>
        <pc:spChg chg="del">
          <ac:chgData name="Jing Jie Tan" userId="307da7c36da67b97" providerId="LiveId" clId="{F0D788FD-BE9D-A749-9048-301963827340}" dt="2023-09-17T14:29:55.144" v="1558" actId="478"/>
          <ac:spMkLst>
            <pc:docMk/>
            <pc:sldMk cId="2560005085" sldId="4863"/>
            <ac:spMk id="6" creationId="{30CFCBEA-11F0-B6A8-B98F-6A1B6295A25C}"/>
          </ac:spMkLst>
        </pc:spChg>
        <pc:spChg chg="add mod">
          <ac:chgData name="Jing Jie Tan" userId="307da7c36da67b97" providerId="LiveId" clId="{F0D788FD-BE9D-A749-9048-301963827340}" dt="2023-09-17T14:29:55.924" v="1559"/>
          <ac:spMkLst>
            <pc:docMk/>
            <pc:sldMk cId="2560005085" sldId="4863"/>
            <ac:spMk id="10" creationId="{56E3ABD5-1CD2-330A-E27D-E85DB8C5E203}"/>
          </ac:spMkLst>
        </pc:spChg>
        <pc:spChg chg="add mod">
          <ac:chgData name="Jing Jie Tan" userId="307da7c36da67b97" providerId="LiveId" clId="{F0D788FD-BE9D-A749-9048-301963827340}" dt="2023-09-17T14:29:55.924" v="1559"/>
          <ac:spMkLst>
            <pc:docMk/>
            <pc:sldMk cId="2560005085" sldId="4863"/>
            <ac:spMk id="11" creationId="{2D428E82-CA5D-47EA-7082-55937CCA666D}"/>
          </ac:spMkLst>
        </pc:spChg>
        <pc:picChg chg="add mod">
          <ac:chgData name="Jing Jie Tan" userId="307da7c36da67b97" providerId="LiveId" clId="{F0D788FD-BE9D-A749-9048-301963827340}" dt="2023-09-17T14:29:55.924" v="1559"/>
          <ac:picMkLst>
            <pc:docMk/>
            <pc:sldMk cId="2560005085" sldId="4863"/>
            <ac:picMk id="2" creationId="{951CB86D-1E8C-D196-4FB8-0629E50F5EF2}"/>
          </ac:picMkLst>
        </pc:picChg>
        <pc:picChg chg="del">
          <ac:chgData name="Jing Jie Tan" userId="307da7c36da67b97" providerId="LiveId" clId="{F0D788FD-BE9D-A749-9048-301963827340}" dt="2023-09-17T14:29:55.144" v="1558" actId="478"/>
          <ac:picMkLst>
            <pc:docMk/>
            <pc:sldMk cId="2560005085" sldId="4863"/>
            <ac:picMk id="3" creationId="{90A3E98E-EFEF-BD34-E2D3-E52D603F363B}"/>
          </ac:picMkLst>
        </pc:picChg>
        <pc:picChg chg="del">
          <ac:chgData name="Jing Jie Tan" userId="307da7c36da67b97" providerId="LiveId" clId="{F0D788FD-BE9D-A749-9048-301963827340}" dt="2023-09-17T14:29:55.144" v="1558" actId="478"/>
          <ac:picMkLst>
            <pc:docMk/>
            <pc:sldMk cId="2560005085" sldId="4863"/>
            <ac:picMk id="4" creationId="{83810B01-8AE1-87D5-16C0-86A0EF369311}"/>
          </ac:picMkLst>
        </pc:picChg>
        <pc:picChg chg="del">
          <ac:chgData name="Jing Jie Tan" userId="307da7c36da67b97" providerId="LiveId" clId="{F0D788FD-BE9D-A749-9048-301963827340}" dt="2023-09-17T14:29:55.144" v="1558" actId="478"/>
          <ac:picMkLst>
            <pc:docMk/>
            <pc:sldMk cId="2560005085" sldId="4863"/>
            <ac:picMk id="7" creationId="{6172320B-814C-75D6-3ACF-A520623E849B}"/>
          </ac:picMkLst>
        </pc:picChg>
        <pc:picChg chg="del">
          <ac:chgData name="Jing Jie Tan" userId="307da7c36da67b97" providerId="LiveId" clId="{F0D788FD-BE9D-A749-9048-301963827340}" dt="2023-09-17T14:29:55.144" v="1558" actId="478"/>
          <ac:picMkLst>
            <pc:docMk/>
            <pc:sldMk cId="2560005085" sldId="4863"/>
            <ac:picMk id="8" creationId="{09CB91F6-8B9A-490C-D9B0-75FAA2B3E9F6}"/>
          </ac:picMkLst>
        </pc:picChg>
        <pc:picChg chg="add mod">
          <ac:chgData name="Jing Jie Tan" userId="307da7c36da67b97" providerId="LiveId" clId="{F0D788FD-BE9D-A749-9048-301963827340}" dt="2023-09-17T14:29:55.924" v="1559"/>
          <ac:picMkLst>
            <pc:docMk/>
            <pc:sldMk cId="2560005085" sldId="4863"/>
            <ac:picMk id="9" creationId="{1FD67E25-9EB0-8171-798C-D39084AFD33E}"/>
          </ac:picMkLst>
        </pc:picChg>
        <pc:picChg chg="add mod">
          <ac:chgData name="Jing Jie Tan" userId="307da7c36da67b97" providerId="LiveId" clId="{F0D788FD-BE9D-A749-9048-301963827340}" dt="2023-09-17T14:29:55.924" v="1559"/>
          <ac:picMkLst>
            <pc:docMk/>
            <pc:sldMk cId="2560005085" sldId="4863"/>
            <ac:picMk id="12" creationId="{84B7FDAE-C79C-45E1-30D5-2F72859BF9F2}"/>
          </ac:picMkLst>
        </pc:picChg>
        <pc:picChg chg="add mod">
          <ac:chgData name="Jing Jie Tan" userId="307da7c36da67b97" providerId="LiveId" clId="{F0D788FD-BE9D-A749-9048-301963827340}" dt="2023-09-17T14:29:55.924" v="1559"/>
          <ac:picMkLst>
            <pc:docMk/>
            <pc:sldMk cId="2560005085" sldId="4863"/>
            <ac:picMk id="13" creationId="{C7CE1A85-CAD6-F26B-F2AD-292BC3420176}"/>
          </ac:picMkLst>
        </pc:picChg>
        <pc:picChg chg="add mod">
          <ac:chgData name="Jing Jie Tan" userId="307da7c36da67b97" providerId="LiveId" clId="{F0D788FD-BE9D-A749-9048-301963827340}" dt="2023-09-17T14:29:55.924" v="1559"/>
          <ac:picMkLst>
            <pc:docMk/>
            <pc:sldMk cId="2560005085" sldId="4863"/>
            <ac:picMk id="14" creationId="{044D0229-E88D-E4F3-FB3F-0DEFCB5ACEDE}"/>
          </ac:picMkLst>
        </pc:picChg>
      </pc:sldChg>
      <pc:sldChg chg="addSp delSp modSp">
        <pc:chgData name="Jing Jie Tan" userId="307da7c36da67b97" providerId="LiveId" clId="{F0D788FD-BE9D-A749-9048-301963827340}" dt="2023-09-17T14:29:52.596" v="1557"/>
        <pc:sldMkLst>
          <pc:docMk/>
          <pc:sldMk cId="519637617" sldId="4864"/>
        </pc:sldMkLst>
        <pc:spChg chg="del">
          <ac:chgData name="Jing Jie Tan" userId="307da7c36da67b97" providerId="LiveId" clId="{F0D788FD-BE9D-A749-9048-301963827340}" dt="2023-09-17T14:29:51.703" v="1556" actId="478"/>
          <ac:spMkLst>
            <pc:docMk/>
            <pc:sldMk cId="519637617" sldId="4864"/>
            <ac:spMk id="5" creationId="{2883F9D8-EB08-6616-DE8C-C681B340A291}"/>
          </ac:spMkLst>
        </pc:spChg>
        <pc:spChg chg="del">
          <ac:chgData name="Jing Jie Tan" userId="307da7c36da67b97" providerId="LiveId" clId="{F0D788FD-BE9D-A749-9048-301963827340}" dt="2023-09-17T14:29:51.703" v="1556" actId="478"/>
          <ac:spMkLst>
            <pc:docMk/>
            <pc:sldMk cId="519637617" sldId="4864"/>
            <ac:spMk id="6" creationId="{30CFCBEA-11F0-B6A8-B98F-6A1B6295A25C}"/>
          </ac:spMkLst>
        </pc:spChg>
        <pc:spChg chg="add mod">
          <ac:chgData name="Jing Jie Tan" userId="307da7c36da67b97" providerId="LiveId" clId="{F0D788FD-BE9D-A749-9048-301963827340}" dt="2023-09-17T14:29:52.596" v="1557"/>
          <ac:spMkLst>
            <pc:docMk/>
            <pc:sldMk cId="519637617" sldId="4864"/>
            <ac:spMk id="35" creationId="{002C6F42-48C8-1191-35FB-138C0A924436}"/>
          </ac:spMkLst>
        </pc:spChg>
        <pc:spChg chg="add mod">
          <ac:chgData name="Jing Jie Tan" userId="307da7c36da67b97" providerId="LiveId" clId="{F0D788FD-BE9D-A749-9048-301963827340}" dt="2023-09-17T14:29:52.596" v="1557"/>
          <ac:spMkLst>
            <pc:docMk/>
            <pc:sldMk cId="519637617" sldId="4864"/>
            <ac:spMk id="36" creationId="{454A61D1-895B-1A85-9FD4-7E73475118CF}"/>
          </ac:spMkLst>
        </pc:spChg>
        <pc:picChg chg="del">
          <ac:chgData name="Jing Jie Tan" userId="307da7c36da67b97" providerId="LiveId" clId="{F0D788FD-BE9D-A749-9048-301963827340}" dt="2023-09-17T14:29:51.703" v="1556" actId="478"/>
          <ac:picMkLst>
            <pc:docMk/>
            <pc:sldMk cId="519637617" sldId="4864"/>
            <ac:picMk id="3" creationId="{90A3E98E-EFEF-BD34-E2D3-E52D603F363B}"/>
          </ac:picMkLst>
        </pc:picChg>
        <pc:picChg chg="del">
          <ac:chgData name="Jing Jie Tan" userId="307da7c36da67b97" providerId="LiveId" clId="{F0D788FD-BE9D-A749-9048-301963827340}" dt="2023-09-17T14:29:51.703" v="1556" actId="478"/>
          <ac:picMkLst>
            <pc:docMk/>
            <pc:sldMk cId="519637617" sldId="4864"/>
            <ac:picMk id="4" creationId="{83810B01-8AE1-87D5-16C0-86A0EF369311}"/>
          </ac:picMkLst>
        </pc:picChg>
        <pc:picChg chg="del">
          <ac:chgData name="Jing Jie Tan" userId="307da7c36da67b97" providerId="LiveId" clId="{F0D788FD-BE9D-A749-9048-301963827340}" dt="2023-09-17T14:29:51.703" v="1556" actId="478"/>
          <ac:picMkLst>
            <pc:docMk/>
            <pc:sldMk cId="519637617" sldId="4864"/>
            <ac:picMk id="7" creationId="{6172320B-814C-75D6-3ACF-A520623E849B}"/>
          </ac:picMkLst>
        </pc:picChg>
        <pc:picChg chg="del">
          <ac:chgData name="Jing Jie Tan" userId="307da7c36da67b97" providerId="LiveId" clId="{F0D788FD-BE9D-A749-9048-301963827340}" dt="2023-09-17T14:29:51.703" v="1556" actId="478"/>
          <ac:picMkLst>
            <pc:docMk/>
            <pc:sldMk cId="519637617" sldId="4864"/>
            <ac:picMk id="8" creationId="{09CB91F6-8B9A-490C-D9B0-75FAA2B3E9F6}"/>
          </ac:picMkLst>
        </pc:picChg>
        <pc:picChg chg="add mod">
          <ac:chgData name="Jing Jie Tan" userId="307da7c36da67b97" providerId="LiveId" clId="{F0D788FD-BE9D-A749-9048-301963827340}" dt="2023-09-17T14:29:52.596" v="1557"/>
          <ac:picMkLst>
            <pc:docMk/>
            <pc:sldMk cId="519637617" sldId="4864"/>
            <ac:picMk id="33" creationId="{52B06F50-C4FF-CA2E-3D16-CB39D78CC54E}"/>
          </ac:picMkLst>
        </pc:picChg>
        <pc:picChg chg="add mod">
          <ac:chgData name="Jing Jie Tan" userId="307da7c36da67b97" providerId="LiveId" clId="{F0D788FD-BE9D-A749-9048-301963827340}" dt="2023-09-17T14:29:52.596" v="1557"/>
          <ac:picMkLst>
            <pc:docMk/>
            <pc:sldMk cId="519637617" sldId="4864"/>
            <ac:picMk id="34" creationId="{08095104-8E2C-8647-4F4D-7B9AF84FB13E}"/>
          </ac:picMkLst>
        </pc:picChg>
        <pc:picChg chg="add mod">
          <ac:chgData name="Jing Jie Tan" userId="307da7c36da67b97" providerId="LiveId" clId="{F0D788FD-BE9D-A749-9048-301963827340}" dt="2023-09-17T14:29:52.596" v="1557"/>
          <ac:picMkLst>
            <pc:docMk/>
            <pc:sldMk cId="519637617" sldId="4864"/>
            <ac:picMk id="37" creationId="{105C61D8-3EAD-948B-E1CE-DBABFA0FF623}"/>
          </ac:picMkLst>
        </pc:picChg>
        <pc:picChg chg="add mod">
          <ac:chgData name="Jing Jie Tan" userId="307da7c36da67b97" providerId="LiveId" clId="{F0D788FD-BE9D-A749-9048-301963827340}" dt="2023-09-17T14:29:52.596" v="1557"/>
          <ac:picMkLst>
            <pc:docMk/>
            <pc:sldMk cId="519637617" sldId="4864"/>
            <ac:picMk id="38" creationId="{403E978D-C773-AF68-2D96-5C7121199CC7}"/>
          </ac:picMkLst>
        </pc:picChg>
        <pc:picChg chg="add mod">
          <ac:chgData name="Jing Jie Tan" userId="307da7c36da67b97" providerId="LiveId" clId="{F0D788FD-BE9D-A749-9048-301963827340}" dt="2023-09-17T14:29:52.596" v="1557"/>
          <ac:picMkLst>
            <pc:docMk/>
            <pc:sldMk cId="519637617" sldId="4864"/>
            <ac:picMk id="39" creationId="{74122B6B-0468-5FB3-3B2F-5D2CD52CE94C}"/>
          </ac:picMkLst>
        </pc:picChg>
      </pc:sldChg>
      <pc:sldChg chg="addSp delSp modSp add mod">
        <pc:chgData name="Jing Jie Tan" userId="307da7c36da67b97" providerId="LiveId" clId="{F0D788FD-BE9D-A749-9048-301963827340}" dt="2023-10-03T12:19:00.986" v="1731"/>
        <pc:sldMkLst>
          <pc:docMk/>
          <pc:sldMk cId="3643534833" sldId="4865"/>
        </pc:sldMkLst>
        <pc:spChg chg="add del mod">
          <ac:chgData name="Jing Jie Tan" userId="307da7c36da67b97" providerId="LiveId" clId="{F0D788FD-BE9D-A749-9048-301963827340}" dt="2023-10-03T12:19:00.986" v="1731"/>
          <ac:spMkLst>
            <pc:docMk/>
            <pc:sldMk cId="3643534833" sldId="4865"/>
            <ac:spMk id="3" creationId="{D820710A-767B-D96E-0499-069A376B6157}"/>
          </ac:spMkLst>
        </pc:spChg>
        <pc:spChg chg="mod">
          <ac:chgData name="Jing Jie Tan" userId="307da7c36da67b97" providerId="LiveId" clId="{F0D788FD-BE9D-A749-9048-301963827340}" dt="2023-09-17T14:00:45.630" v="1116" actId="1076"/>
          <ac:spMkLst>
            <pc:docMk/>
            <pc:sldMk cId="3643534833" sldId="4865"/>
            <ac:spMk id="4" creationId="{D50A5F55-64BA-9F04-0DE3-614CC5D66C98}"/>
          </ac:spMkLst>
        </pc:spChg>
        <pc:spChg chg="del">
          <ac:chgData name="Jing Jie Tan" userId="307da7c36da67b97" providerId="LiveId" clId="{F0D788FD-BE9D-A749-9048-301963827340}" dt="2023-09-17T14:23:36.724" v="1291" actId="478"/>
          <ac:spMkLst>
            <pc:docMk/>
            <pc:sldMk cId="3643534833" sldId="4865"/>
            <ac:spMk id="8" creationId="{D49E8973-F065-9E52-A207-ECE392170B62}"/>
          </ac:spMkLst>
        </pc:spChg>
        <pc:spChg chg="del">
          <ac:chgData name="Jing Jie Tan" userId="307da7c36da67b97" providerId="LiveId" clId="{F0D788FD-BE9D-A749-9048-301963827340}" dt="2023-09-17T14:23:36.724" v="1291" actId="478"/>
          <ac:spMkLst>
            <pc:docMk/>
            <pc:sldMk cId="3643534833" sldId="4865"/>
            <ac:spMk id="9" creationId="{F4BD526E-DE3F-988F-AE1B-90E1FF19F349}"/>
          </ac:spMkLst>
        </pc:spChg>
        <pc:spChg chg="mod">
          <ac:chgData name="Jing Jie Tan" userId="307da7c36da67b97" providerId="LiveId" clId="{F0D788FD-BE9D-A749-9048-301963827340}" dt="2023-09-17T14:00:40.785" v="1114"/>
          <ac:spMkLst>
            <pc:docMk/>
            <pc:sldMk cId="3643534833" sldId="4865"/>
            <ac:spMk id="18" creationId="{347A2294-B654-2195-EA34-843B617DFFC0}"/>
          </ac:spMkLst>
        </pc:spChg>
        <pc:spChg chg="mod">
          <ac:chgData name="Jing Jie Tan" userId="307da7c36da67b97" providerId="LiveId" clId="{F0D788FD-BE9D-A749-9048-301963827340}" dt="2023-09-17T14:00:40.785" v="1114"/>
          <ac:spMkLst>
            <pc:docMk/>
            <pc:sldMk cId="3643534833" sldId="4865"/>
            <ac:spMk id="19" creationId="{66B3D353-9793-AD78-F1A4-86A233775B01}"/>
          </ac:spMkLst>
        </pc:spChg>
        <pc:spChg chg="mod">
          <ac:chgData name="Jing Jie Tan" userId="307da7c36da67b97" providerId="LiveId" clId="{F0D788FD-BE9D-A749-9048-301963827340}" dt="2023-09-17T14:00:40.785" v="1114"/>
          <ac:spMkLst>
            <pc:docMk/>
            <pc:sldMk cId="3643534833" sldId="4865"/>
            <ac:spMk id="20" creationId="{B95C43BD-DE54-FF9C-0406-2865E0098954}"/>
          </ac:spMkLst>
        </pc:spChg>
        <pc:spChg chg="mod">
          <ac:chgData name="Jing Jie Tan" userId="307da7c36da67b97" providerId="LiveId" clId="{F0D788FD-BE9D-A749-9048-301963827340}" dt="2023-09-17T14:00:40.785" v="1114"/>
          <ac:spMkLst>
            <pc:docMk/>
            <pc:sldMk cId="3643534833" sldId="4865"/>
            <ac:spMk id="21" creationId="{B47F652B-4406-6CF6-8E11-0049A9CDFBA9}"/>
          </ac:spMkLst>
        </pc:spChg>
        <pc:spChg chg="mod">
          <ac:chgData name="Jing Jie Tan" userId="307da7c36da67b97" providerId="LiveId" clId="{F0D788FD-BE9D-A749-9048-301963827340}" dt="2023-09-17T14:00:40.785" v="1114"/>
          <ac:spMkLst>
            <pc:docMk/>
            <pc:sldMk cId="3643534833" sldId="4865"/>
            <ac:spMk id="22" creationId="{0DC26D57-8B56-0599-4A71-C7F5CD8830BD}"/>
          </ac:spMkLst>
        </pc:spChg>
        <pc:spChg chg="add mod">
          <ac:chgData name="Jing Jie Tan" userId="307da7c36da67b97" providerId="LiveId" clId="{F0D788FD-BE9D-A749-9048-301963827340}" dt="2023-09-17T14:03:15.119" v="1169" actId="1076"/>
          <ac:spMkLst>
            <pc:docMk/>
            <pc:sldMk cId="3643534833" sldId="4865"/>
            <ac:spMk id="23" creationId="{5FC19DCA-C939-730B-F311-7E0B598B81A4}"/>
          </ac:spMkLst>
        </pc:spChg>
        <pc:spChg chg="add mod">
          <ac:chgData name="Jing Jie Tan" userId="307da7c36da67b97" providerId="LiveId" clId="{F0D788FD-BE9D-A749-9048-301963827340}" dt="2023-09-17T14:03:16.901" v="1170" actId="1076"/>
          <ac:spMkLst>
            <pc:docMk/>
            <pc:sldMk cId="3643534833" sldId="4865"/>
            <ac:spMk id="25" creationId="{D7F98E5A-DA26-CE24-BB1B-5044D365368E}"/>
          </ac:spMkLst>
        </pc:spChg>
        <pc:spChg chg="add mod">
          <ac:chgData name="Jing Jie Tan" userId="307da7c36da67b97" providerId="LiveId" clId="{F0D788FD-BE9D-A749-9048-301963827340}" dt="2023-09-17T14:03:18.810" v="1171" actId="1076"/>
          <ac:spMkLst>
            <pc:docMk/>
            <pc:sldMk cId="3643534833" sldId="4865"/>
            <ac:spMk id="26" creationId="{09CE86CC-35A4-C93B-D741-4BFE6325BB4A}"/>
          </ac:spMkLst>
        </pc:spChg>
        <pc:spChg chg="add mod">
          <ac:chgData name="Jing Jie Tan" userId="307da7c36da67b97" providerId="LiveId" clId="{F0D788FD-BE9D-A749-9048-301963827340}" dt="2023-09-17T14:23:37.285" v="1292"/>
          <ac:spMkLst>
            <pc:docMk/>
            <pc:sldMk cId="3643534833" sldId="4865"/>
            <ac:spMk id="29" creationId="{56A26C37-1764-1468-E645-B42DE0EE5A16}"/>
          </ac:spMkLst>
        </pc:spChg>
        <pc:spChg chg="add mod">
          <ac:chgData name="Jing Jie Tan" userId="307da7c36da67b97" providerId="LiveId" clId="{F0D788FD-BE9D-A749-9048-301963827340}" dt="2023-09-17T14:23:37.285" v="1292"/>
          <ac:spMkLst>
            <pc:docMk/>
            <pc:sldMk cId="3643534833" sldId="4865"/>
            <ac:spMk id="30" creationId="{8A4E1765-4E45-874D-A7A6-5C5CD0A3637C}"/>
          </ac:spMkLst>
        </pc:spChg>
        <pc:grpChg chg="add del mod">
          <ac:chgData name="Jing Jie Tan" userId="307da7c36da67b97" providerId="LiveId" clId="{F0D788FD-BE9D-A749-9048-301963827340}" dt="2023-09-17T14:00:42.606" v="1115" actId="21"/>
          <ac:grpSpMkLst>
            <pc:docMk/>
            <pc:sldMk cId="3643534833" sldId="4865"/>
            <ac:grpSpMk id="15" creationId="{94E6186B-C980-F4D7-AAE1-2075904FA2B8}"/>
          </ac:grpSpMkLst>
        </pc:grpChg>
        <pc:grpChg chg="mod">
          <ac:chgData name="Jing Jie Tan" userId="307da7c36da67b97" providerId="LiveId" clId="{F0D788FD-BE9D-A749-9048-301963827340}" dt="2023-09-17T14:00:40.785" v="1114"/>
          <ac:grpSpMkLst>
            <pc:docMk/>
            <pc:sldMk cId="3643534833" sldId="4865"/>
            <ac:grpSpMk id="16" creationId="{25BBAF6B-71E5-BECC-01AF-8BEA696A6444}"/>
          </ac:grpSpMkLst>
        </pc:grpChg>
        <pc:picChg chg="add del mod">
          <ac:chgData name="Jing Jie Tan" userId="307da7c36da67b97" providerId="LiveId" clId="{F0D788FD-BE9D-A749-9048-301963827340}" dt="2023-09-17T13:46:45.130" v="669" actId="21"/>
          <ac:picMkLst>
            <pc:docMk/>
            <pc:sldMk cId="3643534833" sldId="4865"/>
            <ac:picMk id="2" creationId="{DB0E14EC-8BDB-C5F9-E12D-3DAAFAB7157A}"/>
          </ac:picMkLst>
        </pc:picChg>
        <pc:picChg chg="del">
          <ac:chgData name="Jing Jie Tan" userId="307da7c36da67b97" providerId="LiveId" clId="{F0D788FD-BE9D-A749-9048-301963827340}" dt="2023-09-17T13:46:32.606" v="667" actId="21"/>
          <ac:picMkLst>
            <pc:docMk/>
            <pc:sldMk cId="3643534833" sldId="4865"/>
            <ac:picMk id="3" creationId="{01D921C5-A351-5714-1CB0-6D43087328BA}"/>
          </ac:picMkLst>
        </pc:picChg>
        <pc:picChg chg="del">
          <ac:chgData name="Jing Jie Tan" userId="307da7c36da67b97" providerId="LiveId" clId="{F0D788FD-BE9D-A749-9048-301963827340}" dt="2023-09-17T13:46:31.609" v="666" actId="21"/>
          <ac:picMkLst>
            <pc:docMk/>
            <pc:sldMk cId="3643534833" sldId="4865"/>
            <ac:picMk id="5" creationId="{585E702C-D843-F4CF-2A03-CF7173E85E1F}"/>
          </ac:picMkLst>
        </pc:picChg>
        <pc:picChg chg="del">
          <ac:chgData name="Jing Jie Tan" userId="307da7c36da67b97" providerId="LiveId" clId="{F0D788FD-BE9D-A749-9048-301963827340}" dt="2023-09-17T14:23:36.724" v="1291" actId="478"/>
          <ac:picMkLst>
            <pc:docMk/>
            <pc:sldMk cId="3643534833" sldId="4865"/>
            <ac:picMk id="6" creationId="{9FE4171A-EA49-9135-69FB-1ACFBBF0E46A}"/>
          </ac:picMkLst>
        </pc:picChg>
        <pc:picChg chg="del">
          <ac:chgData name="Jing Jie Tan" userId="307da7c36da67b97" providerId="LiveId" clId="{F0D788FD-BE9D-A749-9048-301963827340}" dt="2023-09-17T14:23:36.724" v="1291" actId="478"/>
          <ac:picMkLst>
            <pc:docMk/>
            <pc:sldMk cId="3643534833" sldId="4865"/>
            <ac:picMk id="7" creationId="{5FCB3064-8385-8847-3F22-B7416E59D326}"/>
          </ac:picMkLst>
        </pc:picChg>
        <pc:picChg chg="del">
          <ac:chgData name="Jing Jie Tan" userId="307da7c36da67b97" providerId="LiveId" clId="{F0D788FD-BE9D-A749-9048-301963827340}" dt="2023-09-17T14:23:36.724" v="1291" actId="478"/>
          <ac:picMkLst>
            <pc:docMk/>
            <pc:sldMk cId="3643534833" sldId="4865"/>
            <ac:picMk id="10" creationId="{E3D05758-8D81-C2B4-B5D9-4BE3B7CEAF18}"/>
          </ac:picMkLst>
        </pc:picChg>
        <pc:picChg chg="del">
          <ac:chgData name="Jing Jie Tan" userId="307da7c36da67b97" providerId="LiveId" clId="{F0D788FD-BE9D-A749-9048-301963827340}" dt="2023-09-17T14:23:36.724" v="1291" actId="478"/>
          <ac:picMkLst>
            <pc:docMk/>
            <pc:sldMk cId="3643534833" sldId="4865"/>
            <ac:picMk id="11" creationId="{5B2071A3-783B-4D00-DEA8-2AC54F9CB087}"/>
          </ac:picMkLst>
        </pc:picChg>
        <pc:picChg chg="add del mod">
          <ac:chgData name="Jing Jie Tan" userId="307da7c36da67b97" providerId="LiveId" clId="{F0D788FD-BE9D-A749-9048-301963827340}" dt="2023-09-17T13:46:45.130" v="669" actId="21"/>
          <ac:picMkLst>
            <pc:docMk/>
            <pc:sldMk cId="3643534833" sldId="4865"/>
            <ac:picMk id="12" creationId="{BE7265CD-1748-3D6B-965D-3AC72A977B63}"/>
          </ac:picMkLst>
        </pc:picChg>
        <pc:picChg chg="add del mod">
          <ac:chgData name="Jing Jie Tan" userId="307da7c36da67b97" providerId="LiveId" clId="{F0D788FD-BE9D-A749-9048-301963827340}" dt="2023-09-17T13:49:27.865" v="674" actId="478"/>
          <ac:picMkLst>
            <pc:docMk/>
            <pc:sldMk cId="3643534833" sldId="4865"/>
            <ac:picMk id="13" creationId="{97BA1059-A22B-B9D2-4752-79F5BD4EC4EE}"/>
          </ac:picMkLst>
        </pc:picChg>
        <pc:picChg chg="add mod">
          <ac:chgData name="Jing Jie Tan" userId="307da7c36da67b97" providerId="LiveId" clId="{F0D788FD-BE9D-A749-9048-301963827340}" dt="2023-09-17T14:03:11.459" v="1168" actId="1076"/>
          <ac:picMkLst>
            <pc:docMk/>
            <pc:sldMk cId="3643534833" sldId="4865"/>
            <ac:picMk id="14" creationId="{5617AF4C-6759-CA77-EC02-DFE4E486A542}"/>
          </ac:picMkLst>
        </pc:picChg>
        <pc:picChg chg="mod">
          <ac:chgData name="Jing Jie Tan" userId="307da7c36da67b97" providerId="LiveId" clId="{F0D788FD-BE9D-A749-9048-301963827340}" dt="2023-09-17T14:00:40.785" v="1114"/>
          <ac:picMkLst>
            <pc:docMk/>
            <pc:sldMk cId="3643534833" sldId="4865"/>
            <ac:picMk id="17" creationId="{49122111-BD22-B385-E40D-0FB15067377F}"/>
          </ac:picMkLst>
        </pc:picChg>
        <pc:picChg chg="add del mod">
          <ac:chgData name="Jing Jie Tan" userId="307da7c36da67b97" providerId="LiveId" clId="{F0D788FD-BE9D-A749-9048-301963827340}" dt="2023-09-17T14:01:37.535" v="1144" actId="21"/>
          <ac:picMkLst>
            <pc:docMk/>
            <pc:sldMk cId="3643534833" sldId="4865"/>
            <ac:picMk id="24" creationId="{995149B5-5B83-2524-9EDA-D4E46C7C3E2F}"/>
          </ac:picMkLst>
        </pc:picChg>
        <pc:picChg chg="add mod">
          <ac:chgData name="Jing Jie Tan" userId="307da7c36da67b97" providerId="LiveId" clId="{F0D788FD-BE9D-A749-9048-301963827340}" dt="2023-09-17T14:23:37.285" v="1292"/>
          <ac:picMkLst>
            <pc:docMk/>
            <pc:sldMk cId="3643534833" sldId="4865"/>
            <ac:picMk id="27" creationId="{E3E582C4-8354-7043-494C-53EA55E658FA}"/>
          </ac:picMkLst>
        </pc:picChg>
        <pc:picChg chg="add mod">
          <ac:chgData name="Jing Jie Tan" userId="307da7c36da67b97" providerId="LiveId" clId="{F0D788FD-BE9D-A749-9048-301963827340}" dt="2023-09-17T14:23:37.285" v="1292"/>
          <ac:picMkLst>
            <pc:docMk/>
            <pc:sldMk cId="3643534833" sldId="4865"/>
            <ac:picMk id="28" creationId="{9F025342-37A6-32E3-0ACE-29C63FD71C4F}"/>
          </ac:picMkLst>
        </pc:picChg>
        <pc:picChg chg="add mod">
          <ac:chgData name="Jing Jie Tan" userId="307da7c36da67b97" providerId="LiveId" clId="{F0D788FD-BE9D-A749-9048-301963827340}" dt="2023-09-17T14:23:37.285" v="1292"/>
          <ac:picMkLst>
            <pc:docMk/>
            <pc:sldMk cId="3643534833" sldId="4865"/>
            <ac:picMk id="31" creationId="{CCCE894A-CC7B-F5A7-6A53-42045FF43753}"/>
          </ac:picMkLst>
        </pc:picChg>
        <pc:picChg chg="add mod">
          <ac:chgData name="Jing Jie Tan" userId="307da7c36da67b97" providerId="LiveId" clId="{F0D788FD-BE9D-A749-9048-301963827340}" dt="2023-09-17T14:23:37.285" v="1292"/>
          <ac:picMkLst>
            <pc:docMk/>
            <pc:sldMk cId="3643534833" sldId="4865"/>
            <ac:picMk id="32" creationId="{369D022F-722C-373D-91BA-35AFC7E0EC81}"/>
          </ac:picMkLst>
        </pc:picChg>
        <pc:picChg chg="add mod">
          <ac:chgData name="Jing Jie Tan" userId="307da7c36da67b97" providerId="LiveId" clId="{F0D788FD-BE9D-A749-9048-301963827340}" dt="2023-09-17T14:23:37.285" v="1292"/>
          <ac:picMkLst>
            <pc:docMk/>
            <pc:sldMk cId="3643534833" sldId="4865"/>
            <ac:picMk id="33" creationId="{313D1BB3-969A-0975-2484-EA922A3063F2}"/>
          </ac:picMkLst>
        </pc:picChg>
      </pc:sldChg>
      <pc:sldChg chg="addSp delSp modSp">
        <pc:chgData name="Jing Jie Tan" userId="307da7c36da67b97" providerId="LiveId" clId="{F0D788FD-BE9D-A749-9048-301963827340}" dt="2023-09-17T14:29:49.084" v="1555"/>
        <pc:sldMkLst>
          <pc:docMk/>
          <pc:sldMk cId="1249328943" sldId="4866"/>
        </pc:sldMkLst>
        <pc:spChg chg="del">
          <ac:chgData name="Jing Jie Tan" userId="307da7c36da67b97" providerId="LiveId" clId="{F0D788FD-BE9D-A749-9048-301963827340}" dt="2023-09-17T14:29:48.237" v="1554" actId="478"/>
          <ac:spMkLst>
            <pc:docMk/>
            <pc:sldMk cId="1249328943" sldId="4866"/>
            <ac:spMk id="5" creationId="{2883F9D8-EB08-6616-DE8C-C681B340A291}"/>
          </ac:spMkLst>
        </pc:spChg>
        <pc:spChg chg="del">
          <ac:chgData name="Jing Jie Tan" userId="307da7c36da67b97" providerId="LiveId" clId="{F0D788FD-BE9D-A749-9048-301963827340}" dt="2023-09-17T14:29:48.237" v="1554" actId="478"/>
          <ac:spMkLst>
            <pc:docMk/>
            <pc:sldMk cId="1249328943" sldId="4866"/>
            <ac:spMk id="6" creationId="{30CFCBEA-11F0-B6A8-B98F-6A1B6295A25C}"/>
          </ac:spMkLst>
        </pc:spChg>
        <pc:spChg chg="add mod">
          <ac:chgData name="Jing Jie Tan" userId="307da7c36da67b97" providerId="LiveId" clId="{F0D788FD-BE9D-A749-9048-301963827340}" dt="2023-09-17T14:29:49.084" v="1555"/>
          <ac:spMkLst>
            <pc:docMk/>
            <pc:sldMk cId="1249328943" sldId="4866"/>
            <ac:spMk id="41" creationId="{2684306C-FB1F-CBC0-0071-92218D59933E}"/>
          </ac:spMkLst>
        </pc:spChg>
        <pc:spChg chg="add mod">
          <ac:chgData name="Jing Jie Tan" userId="307da7c36da67b97" providerId="LiveId" clId="{F0D788FD-BE9D-A749-9048-301963827340}" dt="2023-09-17T14:29:49.084" v="1555"/>
          <ac:spMkLst>
            <pc:docMk/>
            <pc:sldMk cId="1249328943" sldId="4866"/>
            <ac:spMk id="42" creationId="{B7CCF8D6-6993-FBF7-6476-29BA6AC2EEF5}"/>
          </ac:spMkLst>
        </pc:spChg>
        <pc:picChg chg="del">
          <ac:chgData name="Jing Jie Tan" userId="307da7c36da67b97" providerId="LiveId" clId="{F0D788FD-BE9D-A749-9048-301963827340}" dt="2023-09-17T14:29:48.237" v="1554" actId="478"/>
          <ac:picMkLst>
            <pc:docMk/>
            <pc:sldMk cId="1249328943" sldId="4866"/>
            <ac:picMk id="3" creationId="{90A3E98E-EFEF-BD34-E2D3-E52D603F363B}"/>
          </ac:picMkLst>
        </pc:picChg>
        <pc:picChg chg="del">
          <ac:chgData name="Jing Jie Tan" userId="307da7c36da67b97" providerId="LiveId" clId="{F0D788FD-BE9D-A749-9048-301963827340}" dt="2023-09-17T14:29:48.237" v="1554" actId="478"/>
          <ac:picMkLst>
            <pc:docMk/>
            <pc:sldMk cId="1249328943" sldId="4866"/>
            <ac:picMk id="4" creationId="{83810B01-8AE1-87D5-16C0-86A0EF369311}"/>
          </ac:picMkLst>
        </pc:picChg>
        <pc:picChg chg="del">
          <ac:chgData name="Jing Jie Tan" userId="307da7c36da67b97" providerId="LiveId" clId="{F0D788FD-BE9D-A749-9048-301963827340}" dt="2023-09-17T14:29:48.237" v="1554" actId="478"/>
          <ac:picMkLst>
            <pc:docMk/>
            <pc:sldMk cId="1249328943" sldId="4866"/>
            <ac:picMk id="7" creationId="{6172320B-814C-75D6-3ACF-A520623E849B}"/>
          </ac:picMkLst>
        </pc:picChg>
        <pc:picChg chg="del">
          <ac:chgData name="Jing Jie Tan" userId="307da7c36da67b97" providerId="LiveId" clId="{F0D788FD-BE9D-A749-9048-301963827340}" dt="2023-09-17T14:29:48.237" v="1554" actId="478"/>
          <ac:picMkLst>
            <pc:docMk/>
            <pc:sldMk cId="1249328943" sldId="4866"/>
            <ac:picMk id="8" creationId="{09CB91F6-8B9A-490C-D9B0-75FAA2B3E9F6}"/>
          </ac:picMkLst>
        </pc:picChg>
        <pc:picChg chg="add mod">
          <ac:chgData name="Jing Jie Tan" userId="307da7c36da67b97" providerId="LiveId" clId="{F0D788FD-BE9D-A749-9048-301963827340}" dt="2023-09-17T14:29:49.084" v="1555"/>
          <ac:picMkLst>
            <pc:docMk/>
            <pc:sldMk cId="1249328943" sldId="4866"/>
            <ac:picMk id="39" creationId="{27FA3F83-B07A-D99E-B785-C7F425B7CE38}"/>
          </ac:picMkLst>
        </pc:picChg>
        <pc:picChg chg="add mod">
          <ac:chgData name="Jing Jie Tan" userId="307da7c36da67b97" providerId="LiveId" clId="{F0D788FD-BE9D-A749-9048-301963827340}" dt="2023-09-17T14:29:49.084" v="1555"/>
          <ac:picMkLst>
            <pc:docMk/>
            <pc:sldMk cId="1249328943" sldId="4866"/>
            <ac:picMk id="40" creationId="{DCA01924-0A7D-DA30-180E-8446820EBD2C}"/>
          </ac:picMkLst>
        </pc:picChg>
        <pc:picChg chg="add mod">
          <ac:chgData name="Jing Jie Tan" userId="307da7c36da67b97" providerId="LiveId" clId="{F0D788FD-BE9D-A749-9048-301963827340}" dt="2023-09-17T14:29:49.084" v="1555"/>
          <ac:picMkLst>
            <pc:docMk/>
            <pc:sldMk cId="1249328943" sldId="4866"/>
            <ac:picMk id="43" creationId="{F59DFC2E-BACE-7107-BB66-244CB88831E1}"/>
          </ac:picMkLst>
        </pc:picChg>
        <pc:picChg chg="add mod">
          <ac:chgData name="Jing Jie Tan" userId="307da7c36da67b97" providerId="LiveId" clId="{F0D788FD-BE9D-A749-9048-301963827340}" dt="2023-09-17T14:29:49.084" v="1555"/>
          <ac:picMkLst>
            <pc:docMk/>
            <pc:sldMk cId="1249328943" sldId="4866"/>
            <ac:picMk id="44" creationId="{9E1746F0-CCA1-EE3B-CA39-98B61BCA4BB7}"/>
          </ac:picMkLst>
        </pc:picChg>
        <pc:picChg chg="add mod">
          <ac:chgData name="Jing Jie Tan" userId="307da7c36da67b97" providerId="LiveId" clId="{F0D788FD-BE9D-A749-9048-301963827340}" dt="2023-09-17T14:29:49.084" v="1555"/>
          <ac:picMkLst>
            <pc:docMk/>
            <pc:sldMk cId="1249328943" sldId="4866"/>
            <ac:picMk id="45" creationId="{D4B1AA5F-ADA9-9DDE-D30D-4D7802E59A63}"/>
          </ac:picMkLst>
        </pc:picChg>
      </pc:sldChg>
      <pc:sldChg chg="addSp delSp modSp">
        <pc:chgData name="Jing Jie Tan" userId="307da7c36da67b97" providerId="LiveId" clId="{F0D788FD-BE9D-A749-9048-301963827340}" dt="2023-09-17T14:30:07.152" v="1565"/>
        <pc:sldMkLst>
          <pc:docMk/>
          <pc:sldMk cId="1649302409" sldId="4867"/>
        </pc:sldMkLst>
        <pc:spChg chg="del">
          <ac:chgData name="Jing Jie Tan" userId="307da7c36da67b97" providerId="LiveId" clId="{F0D788FD-BE9D-A749-9048-301963827340}" dt="2023-09-17T14:30:06.505" v="1564" actId="478"/>
          <ac:spMkLst>
            <pc:docMk/>
            <pc:sldMk cId="1649302409" sldId="4867"/>
            <ac:spMk id="5" creationId="{2883F9D8-EB08-6616-DE8C-C681B340A291}"/>
          </ac:spMkLst>
        </pc:spChg>
        <pc:spChg chg="del">
          <ac:chgData name="Jing Jie Tan" userId="307da7c36da67b97" providerId="LiveId" clId="{F0D788FD-BE9D-A749-9048-301963827340}" dt="2023-09-17T14:30:06.505" v="1564" actId="478"/>
          <ac:spMkLst>
            <pc:docMk/>
            <pc:sldMk cId="1649302409" sldId="4867"/>
            <ac:spMk id="6" creationId="{30CFCBEA-11F0-B6A8-B98F-6A1B6295A25C}"/>
          </ac:spMkLst>
        </pc:spChg>
        <pc:spChg chg="add mod">
          <ac:chgData name="Jing Jie Tan" userId="307da7c36da67b97" providerId="LiveId" clId="{F0D788FD-BE9D-A749-9048-301963827340}" dt="2023-09-17T14:30:07.152" v="1565"/>
          <ac:spMkLst>
            <pc:docMk/>
            <pc:sldMk cId="1649302409" sldId="4867"/>
            <ac:spMk id="41" creationId="{5C2F1380-1AF7-524E-AAF1-4E58F2F1497F}"/>
          </ac:spMkLst>
        </pc:spChg>
        <pc:spChg chg="add mod">
          <ac:chgData name="Jing Jie Tan" userId="307da7c36da67b97" providerId="LiveId" clId="{F0D788FD-BE9D-A749-9048-301963827340}" dt="2023-09-17T14:30:07.152" v="1565"/>
          <ac:spMkLst>
            <pc:docMk/>
            <pc:sldMk cId="1649302409" sldId="4867"/>
            <ac:spMk id="42" creationId="{7D43FC7C-22F9-F5EF-1C6F-6D35D5506328}"/>
          </ac:spMkLst>
        </pc:spChg>
        <pc:picChg chg="del">
          <ac:chgData name="Jing Jie Tan" userId="307da7c36da67b97" providerId="LiveId" clId="{F0D788FD-BE9D-A749-9048-301963827340}" dt="2023-09-17T14:30:06.505" v="1564" actId="478"/>
          <ac:picMkLst>
            <pc:docMk/>
            <pc:sldMk cId="1649302409" sldId="4867"/>
            <ac:picMk id="3" creationId="{90A3E98E-EFEF-BD34-E2D3-E52D603F363B}"/>
          </ac:picMkLst>
        </pc:picChg>
        <pc:picChg chg="del">
          <ac:chgData name="Jing Jie Tan" userId="307da7c36da67b97" providerId="LiveId" clId="{F0D788FD-BE9D-A749-9048-301963827340}" dt="2023-09-17T14:30:06.505" v="1564" actId="478"/>
          <ac:picMkLst>
            <pc:docMk/>
            <pc:sldMk cId="1649302409" sldId="4867"/>
            <ac:picMk id="4" creationId="{83810B01-8AE1-87D5-16C0-86A0EF369311}"/>
          </ac:picMkLst>
        </pc:picChg>
        <pc:picChg chg="del">
          <ac:chgData name="Jing Jie Tan" userId="307da7c36da67b97" providerId="LiveId" clId="{F0D788FD-BE9D-A749-9048-301963827340}" dt="2023-09-17T14:30:06.505" v="1564" actId="478"/>
          <ac:picMkLst>
            <pc:docMk/>
            <pc:sldMk cId="1649302409" sldId="4867"/>
            <ac:picMk id="7" creationId="{6172320B-814C-75D6-3ACF-A520623E849B}"/>
          </ac:picMkLst>
        </pc:picChg>
        <pc:picChg chg="del">
          <ac:chgData name="Jing Jie Tan" userId="307da7c36da67b97" providerId="LiveId" clId="{F0D788FD-BE9D-A749-9048-301963827340}" dt="2023-09-17T14:30:06.505" v="1564" actId="478"/>
          <ac:picMkLst>
            <pc:docMk/>
            <pc:sldMk cId="1649302409" sldId="4867"/>
            <ac:picMk id="8" creationId="{09CB91F6-8B9A-490C-D9B0-75FAA2B3E9F6}"/>
          </ac:picMkLst>
        </pc:picChg>
        <pc:picChg chg="add mod">
          <ac:chgData name="Jing Jie Tan" userId="307da7c36da67b97" providerId="LiveId" clId="{F0D788FD-BE9D-A749-9048-301963827340}" dt="2023-09-17T14:30:07.152" v="1565"/>
          <ac:picMkLst>
            <pc:docMk/>
            <pc:sldMk cId="1649302409" sldId="4867"/>
            <ac:picMk id="39" creationId="{3379CE82-72AC-6DD1-CC29-52EBB6C2219A}"/>
          </ac:picMkLst>
        </pc:picChg>
        <pc:picChg chg="add mod">
          <ac:chgData name="Jing Jie Tan" userId="307da7c36da67b97" providerId="LiveId" clId="{F0D788FD-BE9D-A749-9048-301963827340}" dt="2023-09-17T14:30:07.152" v="1565"/>
          <ac:picMkLst>
            <pc:docMk/>
            <pc:sldMk cId="1649302409" sldId="4867"/>
            <ac:picMk id="40" creationId="{3517D3BE-2E0F-5960-6CA6-57592F53310D}"/>
          </ac:picMkLst>
        </pc:picChg>
        <pc:picChg chg="add mod">
          <ac:chgData name="Jing Jie Tan" userId="307da7c36da67b97" providerId="LiveId" clId="{F0D788FD-BE9D-A749-9048-301963827340}" dt="2023-09-17T14:30:07.152" v="1565"/>
          <ac:picMkLst>
            <pc:docMk/>
            <pc:sldMk cId="1649302409" sldId="4867"/>
            <ac:picMk id="43" creationId="{A155BC01-5270-E90C-C350-6C711604621A}"/>
          </ac:picMkLst>
        </pc:picChg>
        <pc:picChg chg="add mod">
          <ac:chgData name="Jing Jie Tan" userId="307da7c36da67b97" providerId="LiveId" clId="{F0D788FD-BE9D-A749-9048-301963827340}" dt="2023-09-17T14:30:07.152" v="1565"/>
          <ac:picMkLst>
            <pc:docMk/>
            <pc:sldMk cId="1649302409" sldId="4867"/>
            <ac:picMk id="44" creationId="{7398C4B8-530C-586D-F14C-B2BFD536AB22}"/>
          </ac:picMkLst>
        </pc:picChg>
        <pc:picChg chg="add mod">
          <ac:chgData name="Jing Jie Tan" userId="307da7c36da67b97" providerId="LiveId" clId="{F0D788FD-BE9D-A749-9048-301963827340}" dt="2023-09-17T14:30:07.152" v="1565"/>
          <ac:picMkLst>
            <pc:docMk/>
            <pc:sldMk cId="1649302409" sldId="4867"/>
            <ac:picMk id="45" creationId="{44CA55C5-7596-2DF9-B4F8-565164ED278A}"/>
          </ac:picMkLst>
        </pc:picChg>
      </pc:sldChg>
      <pc:sldChg chg="addSp delSp modSp new mod">
        <pc:chgData name="Jing Jie Tan" userId="307da7c36da67b97" providerId="LiveId" clId="{F0D788FD-BE9D-A749-9048-301963827340}" dt="2023-09-17T15:01:17.640" v="1726" actId="20577"/>
        <pc:sldMkLst>
          <pc:docMk/>
          <pc:sldMk cId="4273378077" sldId="4868"/>
        </pc:sldMkLst>
        <pc:spChg chg="del">
          <ac:chgData name="Jing Jie Tan" userId="307da7c36da67b97" providerId="LiveId" clId="{F0D788FD-BE9D-A749-9048-301963827340}" dt="2023-09-17T13:53:46.034" v="686" actId="21"/>
          <ac:spMkLst>
            <pc:docMk/>
            <pc:sldMk cId="4273378077" sldId="4868"/>
            <ac:spMk id="2" creationId="{5F8350BB-EC61-6914-3C88-320815DE3D15}"/>
          </ac:spMkLst>
        </pc:spChg>
        <pc:spChg chg="add mod">
          <ac:chgData name="Jing Jie Tan" userId="307da7c36da67b97" providerId="LiveId" clId="{F0D788FD-BE9D-A749-9048-301963827340}" dt="2023-09-17T15:00:39.277" v="1723" actId="113"/>
          <ac:spMkLst>
            <pc:docMk/>
            <pc:sldMk cId="4273378077" sldId="4868"/>
            <ac:spMk id="3" creationId="{61E60774-984F-31CE-B6DB-93D298FAE11D}"/>
          </ac:spMkLst>
        </pc:spChg>
        <pc:spChg chg="add mod">
          <ac:chgData name="Jing Jie Tan" userId="307da7c36da67b97" providerId="LiveId" clId="{F0D788FD-BE9D-A749-9048-301963827340}" dt="2023-09-17T15:00:39.277" v="1723" actId="113"/>
          <ac:spMkLst>
            <pc:docMk/>
            <pc:sldMk cId="4273378077" sldId="4868"/>
            <ac:spMk id="4" creationId="{D3642FAC-0A16-699D-FAAA-DE54C4E8D40A}"/>
          </ac:spMkLst>
        </pc:spChg>
        <pc:spChg chg="mod">
          <ac:chgData name="Jing Jie Tan" userId="307da7c36da67b97" providerId="LiveId" clId="{F0D788FD-BE9D-A749-9048-301963827340}" dt="2023-09-17T13:56:49.834" v="808" actId="207"/>
          <ac:spMkLst>
            <pc:docMk/>
            <pc:sldMk cId="4273378077" sldId="4868"/>
            <ac:spMk id="6" creationId="{CFB928A3-1CF0-D66F-E25E-3C97F049E6FE}"/>
          </ac:spMkLst>
        </pc:spChg>
        <pc:spChg chg="mod">
          <ac:chgData name="Jing Jie Tan" userId="307da7c36da67b97" providerId="LiveId" clId="{F0D788FD-BE9D-A749-9048-301963827340}" dt="2023-09-17T13:57:18.933" v="814" actId="207"/>
          <ac:spMkLst>
            <pc:docMk/>
            <pc:sldMk cId="4273378077" sldId="4868"/>
            <ac:spMk id="7" creationId="{056FCEBA-D125-5120-48A6-9218B11038D6}"/>
          </ac:spMkLst>
        </pc:spChg>
        <pc:spChg chg="mod">
          <ac:chgData name="Jing Jie Tan" userId="307da7c36da67b97" providerId="LiveId" clId="{F0D788FD-BE9D-A749-9048-301963827340}" dt="2023-09-17T15:00:42.889" v="1725" actId="113"/>
          <ac:spMkLst>
            <pc:docMk/>
            <pc:sldMk cId="4273378077" sldId="4868"/>
            <ac:spMk id="8" creationId="{F1668A8F-F987-547A-DF0D-C83909F1A2E9}"/>
          </ac:spMkLst>
        </pc:spChg>
        <pc:spChg chg="mod">
          <ac:chgData name="Jing Jie Tan" userId="307da7c36da67b97" providerId="LiveId" clId="{F0D788FD-BE9D-A749-9048-301963827340}" dt="2023-09-17T13:56:40.786" v="807" actId="1076"/>
          <ac:spMkLst>
            <pc:docMk/>
            <pc:sldMk cId="4273378077" sldId="4868"/>
            <ac:spMk id="9" creationId="{C0DEE302-A5CB-8112-90B6-C11218ECA46C}"/>
          </ac:spMkLst>
        </pc:spChg>
        <pc:spChg chg="add mod">
          <ac:chgData name="Jing Jie Tan" userId="307da7c36da67b97" providerId="LiveId" clId="{F0D788FD-BE9D-A749-9048-301963827340}" dt="2023-09-17T15:00:39.277" v="1723" actId="113"/>
          <ac:spMkLst>
            <pc:docMk/>
            <pc:sldMk cId="4273378077" sldId="4868"/>
            <ac:spMk id="11" creationId="{82CB0B82-6BAF-9889-1FE5-2C489BB2E4D2}"/>
          </ac:spMkLst>
        </pc:spChg>
        <pc:spChg chg="mod">
          <ac:chgData name="Jing Jie Tan" userId="307da7c36da67b97" providerId="LiveId" clId="{F0D788FD-BE9D-A749-9048-301963827340}" dt="2023-09-17T13:54:51.473" v="687"/>
          <ac:spMkLst>
            <pc:docMk/>
            <pc:sldMk cId="4273378077" sldId="4868"/>
            <ac:spMk id="13" creationId="{B4FF5944-0A95-4ABF-9FD7-AF1FAC7A6E01}"/>
          </ac:spMkLst>
        </pc:spChg>
        <pc:spChg chg="mod">
          <ac:chgData name="Jing Jie Tan" userId="307da7c36da67b97" providerId="LiveId" clId="{F0D788FD-BE9D-A749-9048-301963827340}" dt="2023-09-17T15:00:33.538" v="1719" actId="113"/>
          <ac:spMkLst>
            <pc:docMk/>
            <pc:sldMk cId="4273378077" sldId="4868"/>
            <ac:spMk id="14" creationId="{153D10E4-A678-4EDA-065C-676804F59E91}"/>
          </ac:spMkLst>
        </pc:spChg>
        <pc:spChg chg="mod">
          <ac:chgData name="Jing Jie Tan" userId="307da7c36da67b97" providerId="LiveId" clId="{F0D788FD-BE9D-A749-9048-301963827340}" dt="2023-09-17T13:58:10.927" v="884" actId="313"/>
          <ac:spMkLst>
            <pc:docMk/>
            <pc:sldMk cId="4273378077" sldId="4868"/>
            <ac:spMk id="15" creationId="{93C97E40-7A23-2FF0-FE65-2A06AB5DAB1D}"/>
          </ac:spMkLst>
        </pc:spChg>
        <pc:spChg chg="mod">
          <ac:chgData name="Jing Jie Tan" userId="307da7c36da67b97" providerId="LiveId" clId="{F0D788FD-BE9D-A749-9048-301963827340}" dt="2023-09-17T13:57:25.601" v="816" actId="207"/>
          <ac:spMkLst>
            <pc:docMk/>
            <pc:sldMk cId="4273378077" sldId="4868"/>
            <ac:spMk id="16" creationId="{3B88E5F1-1ABD-DE70-CD6A-3C672DDC486E}"/>
          </ac:spMkLst>
        </pc:spChg>
        <pc:spChg chg="add mod">
          <ac:chgData name="Jing Jie Tan" userId="307da7c36da67b97" providerId="LiveId" clId="{F0D788FD-BE9D-A749-9048-301963827340}" dt="2023-09-17T15:00:39.277" v="1723" actId="113"/>
          <ac:spMkLst>
            <pc:docMk/>
            <pc:sldMk cId="4273378077" sldId="4868"/>
            <ac:spMk id="18" creationId="{859B2434-CC23-04E3-142A-C388A27A4C9B}"/>
          </ac:spMkLst>
        </pc:spChg>
        <pc:spChg chg="mod">
          <ac:chgData name="Jing Jie Tan" userId="307da7c36da67b97" providerId="LiveId" clId="{F0D788FD-BE9D-A749-9048-301963827340}" dt="2023-09-17T13:57:03.448" v="811" actId="207"/>
          <ac:spMkLst>
            <pc:docMk/>
            <pc:sldMk cId="4273378077" sldId="4868"/>
            <ac:spMk id="20" creationId="{4CC6FEE4-BA95-F6C8-D745-8E515FDB6ADF}"/>
          </ac:spMkLst>
        </pc:spChg>
        <pc:spChg chg="mod">
          <ac:chgData name="Jing Jie Tan" userId="307da7c36da67b97" providerId="LiveId" clId="{F0D788FD-BE9D-A749-9048-301963827340}" dt="2023-09-17T13:57:23.345" v="815" actId="207"/>
          <ac:spMkLst>
            <pc:docMk/>
            <pc:sldMk cId="4273378077" sldId="4868"/>
            <ac:spMk id="21" creationId="{A0ADA5DC-41E2-204E-5AC4-81F0585864BE}"/>
          </ac:spMkLst>
        </pc:spChg>
        <pc:spChg chg="mod">
          <ac:chgData name="Jing Jie Tan" userId="307da7c36da67b97" providerId="LiveId" clId="{F0D788FD-BE9D-A749-9048-301963827340}" dt="2023-09-17T15:00:37.672" v="1722" actId="113"/>
          <ac:spMkLst>
            <pc:docMk/>
            <pc:sldMk cId="4273378077" sldId="4868"/>
            <ac:spMk id="22" creationId="{8F8167B7-3F40-3ABD-218E-92358C6036CB}"/>
          </ac:spMkLst>
        </pc:spChg>
        <pc:spChg chg="mod">
          <ac:chgData name="Jing Jie Tan" userId="307da7c36da67b97" providerId="LiveId" clId="{F0D788FD-BE9D-A749-9048-301963827340}" dt="2023-09-17T13:58:35.879" v="945" actId="20577"/>
          <ac:spMkLst>
            <pc:docMk/>
            <pc:sldMk cId="4273378077" sldId="4868"/>
            <ac:spMk id="23" creationId="{4F76C27C-7469-4DD9-55ED-357DB5F2E366}"/>
          </ac:spMkLst>
        </pc:spChg>
        <pc:spChg chg="add mod">
          <ac:chgData name="Jing Jie Tan" userId="307da7c36da67b97" providerId="LiveId" clId="{F0D788FD-BE9D-A749-9048-301963827340}" dt="2023-09-17T15:00:39.277" v="1723" actId="113"/>
          <ac:spMkLst>
            <pc:docMk/>
            <pc:sldMk cId="4273378077" sldId="4868"/>
            <ac:spMk id="25" creationId="{CC950C00-73F7-CC0A-0749-D8750DADB878}"/>
          </ac:spMkLst>
        </pc:spChg>
        <pc:spChg chg="mod">
          <ac:chgData name="Jing Jie Tan" userId="307da7c36da67b97" providerId="LiveId" clId="{F0D788FD-BE9D-A749-9048-301963827340}" dt="2023-09-17T13:54:51.473" v="687"/>
          <ac:spMkLst>
            <pc:docMk/>
            <pc:sldMk cId="4273378077" sldId="4868"/>
            <ac:spMk id="27" creationId="{8F06FAE5-D6B4-980F-F6C0-45FEB18C11CA}"/>
          </ac:spMkLst>
        </pc:spChg>
        <pc:spChg chg="mod">
          <ac:chgData name="Jing Jie Tan" userId="307da7c36da67b97" providerId="LiveId" clId="{F0D788FD-BE9D-A749-9048-301963827340}" dt="2023-09-17T13:57:32.295" v="818" actId="207"/>
          <ac:spMkLst>
            <pc:docMk/>
            <pc:sldMk cId="4273378077" sldId="4868"/>
            <ac:spMk id="28" creationId="{DB32F819-76C4-94CC-E8DF-D328FE91D536}"/>
          </ac:spMkLst>
        </pc:spChg>
        <pc:spChg chg="mod">
          <ac:chgData name="Jing Jie Tan" userId="307da7c36da67b97" providerId="LiveId" clId="{F0D788FD-BE9D-A749-9048-301963827340}" dt="2023-09-17T15:00:34.827" v="1720" actId="113"/>
          <ac:spMkLst>
            <pc:docMk/>
            <pc:sldMk cId="4273378077" sldId="4868"/>
            <ac:spMk id="29" creationId="{B654352C-6F06-1543-4AB4-3FC3E55DFCE8}"/>
          </ac:spMkLst>
        </pc:spChg>
        <pc:spChg chg="mod">
          <ac:chgData name="Jing Jie Tan" userId="307da7c36da67b97" providerId="LiveId" clId="{F0D788FD-BE9D-A749-9048-301963827340}" dt="2023-09-17T13:59:29.595" v="1047" actId="1076"/>
          <ac:spMkLst>
            <pc:docMk/>
            <pc:sldMk cId="4273378077" sldId="4868"/>
            <ac:spMk id="30" creationId="{AB312FE5-2C81-6B68-BBC4-1E60462BC712}"/>
          </ac:spMkLst>
        </pc:spChg>
        <pc:spChg chg="mod">
          <ac:chgData name="Jing Jie Tan" userId="307da7c36da67b97" providerId="LiveId" clId="{F0D788FD-BE9D-A749-9048-301963827340}" dt="2023-09-17T13:59:37.987" v="1048" actId="207"/>
          <ac:spMkLst>
            <pc:docMk/>
            <pc:sldMk cId="4273378077" sldId="4868"/>
            <ac:spMk id="33" creationId="{61BF0E88-8F02-DB4C-ED99-7204FFC61162}"/>
          </ac:spMkLst>
        </pc:spChg>
        <pc:spChg chg="mod">
          <ac:chgData name="Jing Jie Tan" userId="307da7c36da67b97" providerId="LiveId" clId="{F0D788FD-BE9D-A749-9048-301963827340}" dt="2023-09-17T13:57:29.657" v="817" actId="207"/>
          <ac:spMkLst>
            <pc:docMk/>
            <pc:sldMk cId="4273378077" sldId="4868"/>
            <ac:spMk id="34" creationId="{F79E6C75-873A-3B25-691D-E0A01281DE48}"/>
          </ac:spMkLst>
        </pc:spChg>
        <pc:spChg chg="mod">
          <ac:chgData name="Jing Jie Tan" userId="307da7c36da67b97" providerId="LiveId" clId="{F0D788FD-BE9D-A749-9048-301963827340}" dt="2023-09-17T15:00:36.319" v="1721" actId="113"/>
          <ac:spMkLst>
            <pc:docMk/>
            <pc:sldMk cId="4273378077" sldId="4868"/>
            <ac:spMk id="35" creationId="{74CC1B4A-B18A-3918-9D1E-FCF0572043F5}"/>
          </ac:spMkLst>
        </pc:spChg>
        <pc:spChg chg="mod">
          <ac:chgData name="Jing Jie Tan" userId="307da7c36da67b97" providerId="LiveId" clId="{F0D788FD-BE9D-A749-9048-301963827340}" dt="2023-09-17T14:00:11.194" v="1081" actId="313"/>
          <ac:spMkLst>
            <pc:docMk/>
            <pc:sldMk cId="4273378077" sldId="4868"/>
            <ac:spMk id="36" creationId="{8411560F-9BC5-1760-C4E6-D065C19CC7D2}"/>
          </ac:spMkLst>
        </pc:spChg>
        <pc:spChg chg="mod">
          <ac:chgData name="Jing Jie Tan" userId="307da7c36da67b97" providerId="LiveId" clId="{F0D788FD-BE9D-A749-9048-301963827340}" dt="2023-09-17T13:56:56.783" v="810" actId="207"/>
          <ac:spMkLst>
            <pc:docMk/>
            <pc:sldMk cId="4273378077" sldId="4868"/>
            <ac:spMk id="39" creationId="{7E885CE9-4C15-614B-6ADC-C01B02EDAAA2}"/>
          </ac:spMkLst>
        </pc:spChg>
        <pc:spChg chg="mod">
          <ac:chgData name="Jing Jie Tan" userId="307da7c36da67b97" providerId="LiveId" clId="{F0D788FD-BE9D-A749-9048-301963827340}" dt="2023-09-17T13:54:51.473" v="687"/>
          <ac:spMkLst>
            <pc:docMk/>
            <pc:sldMk cId="4273378077" sldId="4868"/>
            <ac:spMk id="40" creationId="{CBA37EDC-D6BF-6D9E-8714-395CC1B3F390}"/>
          </ac:spMkLst>
        </pc:spChg>
        <pc:spChg chg="mod">
          <ac:chgData name="Jing Jie Tan" userId="307da7c36da67b97" providerId="LiveId" clId="{F0D788FD-BE9D-A749-9048-301963827340}" dt="2023-09-17T13:57:14.520" v="813" actId="207"/>
          <ac:spMkLst>
            <pc:docMk/>
            <pc:sldMk cId="4273378077" sldId="4868"/>
            <ac:spMk id="41" creationId="{CF5C5468-3CB2-4D18-55F9-CBF3441B8EFF}"/>
          </ac:spMkLst>
        </pc:spChg>
        <pc:spChg chg="mod">
          <ac:chgData name="Jing Jie Tan" userId="307da7c36da67b97" providerId="LiveId" clId="{F0D788FD-BE9D-A749-9048-301963827340}" dt="2023-09-17T15:00:31.539" v="1718" actId="113"/>
          <ac:spMkLst>
            <pc:docMk/>
            <pc:sldMk cId="4273378077" sldId="4868"/>
            <ac:spMk id="42" creationId="{95B8AA66-566E-7F79-5620-3685B54F06FB}"/>
          </ac:spMkLst>
        </pc:spChg>
        <pc:spChg chg="mod">
          <ac:chgData name="Jing Jie Tan" userId="307da7c36da67b97" providerId="LiveId" clId="{F0D788FD-BE9D-A749-9048-301963827340}" dt="2023-09-17T15:01:17.640" v="1726" actId="20577"/>
          <ac:spMkLst>
            <pc:docMk/>
            <pc:sldMk cId="4273378077" sldId="4868"/>
            <ac:spMk id="43" creationId="{C5AE4673-B288-2B8E-B119-B3041D5A1FD7}"/>
          </ac:spMkLst>
        </pc:spChg>
        <pc:spChg chg="mod">
          <ac:chgData name="Jing Jie Tan" userId="307da7c36da67b97" providerId="LiveId" clId="{F0D788FD-BE9D-A749-9048-301963827340}" dt="2023-09-17T13:54:51.473" v="687"/>
          <ac:spMkLst>
            <pc:docMk/>
            <pc:sldMk cId="4273378077" sldId="4868"/>
            <ac:spMk id="46" creationId="{1C322B66-346E-A93F-8D4E-E6F25E4ACA15}"/>
          </ac:spMkLst>
        </pc:spChg>
        <pc:spChg chg="mod">
          <ac:chgData name="Jing Jie Tan" userId="307da7c36da67b97" providerId="LiveId" clId="{F0D788FD-BE9D-A749-9048-301963827340}" dt="2023-09-17T13:54:51.473" v="687"/>
          <ac:spMkLst>
            <pc:docMk/>
            <pc:sldMk cId="4273378077" sldId="4868"/>
            <ac:spMk id="47" creationId="{91CBE34D-2446-7463-37B8-63DB4C120C90}"/>
          </ac:spMkLst>
        </pc:spChg>
        <pc:spChg chg="mod">
          <ac:chgData name="Jing Jie Tan" userId="307da7c36da67b97" providerId="LiveId" clId="{F0D788FD-BE9D-A749-9048-301963827340}" dt="2023-09-17T13:54:51.473" v="687"/>
          <ac:spMkLst>
            <pc:docMk/>
            <pc:sldMk cId="4273378077" sldId="4868"/>
            <ac:spMk id="48" creationId="{79C682C6-20D3-F195-2496-FCDA62FAA810}"/>
          </ac:spMkLst>
        </pc:spChg>
        <pc:spChg chg="mod">
          <ac:chgData name="Jing Jie Tan" userId="307da7c36da67b97" providerId="LiveId" clId="{F0D788FD-BE9D-A749-9048-301963827340}" dt="2023-09-17T13:54:51.473" v="687"/>
          <ac:spMkLst>
            <pc:docMk/>
            <pc:sldMk cId="4273378077" sldId="4868"/>
            <ac:spMk id="49" creationId="{F361AA77-8FFC-7C42-AC99-97E4F34A5865}"/>
          </ac:spMkLst>
        </pc:spChg>
        <pc:spChg chg="add mod">
          <ac:chgData name="Jing Jie Tan" userId="307da7c36da67b97" providerId="LiveId" clId="{F0D788FD-BE9D-A749-9048-301963827340}" dt="2023-09-17T15:00:40.312" v="1724" actId="113"/>
          <ac:spMkLst>
            <pc:docMk/>
            <pc:sldMk cId="4273378077" sldId="4868"/>
            <ac:spMk id="50" creationId="{48A40FDF-ED97-8771-FA71-B7C18E6CA42B}"/>
          </ac:spMkLst>
        </pc:spChg>
        <pc:spChg chg="mod">
          <ac:chgData name="Jing Jie Tan" userId="307da7c36da67b97" providerId="LiveId" clId="{F0D788FD-BE9D-A749-9048-301963827340}" dt="2023-09-17T13:54:51.473" v="687"/>
          <ac:spMkLst>
            <pc:docMk/>
            <pc:sldMk cId="4273378077" sldId="4868"/>
            <ac:spMk id="52" creationId="{62123A37-D078-2E94-D582-40409A9E3A9E}"/>
          </ac:spMkLst>
        </pc:spChg>
        <pc:spChg chg="mod">
          <ac:chgData name="Jing Jie Tan" userId="307da7c36da67b97" providerId="LiveId" clId="{F0D788FD-BE9D-A749-9048-301963827340}" dt="2023-09-17T13:54:51.473" v="687"/>
          <ac:spMkLst>
            <pc:docMk/>
            <pc:sldMk cId="4273378077" sldId="4868"/>
            <ac:spMk id="53" creationId="{81090D2F-F6CA-7172-9A17-3C722A503B9E}"/>
          </ac:spMkLst>
        </pc:spChg>
        <pc:spChg chg="mod">
          <ac:chgData name="Jing Jie Tan" userId="307da7c36da67b97" providerId="LiveId" clId="{F0D788FD-BE9D-A749-9048-301963827340}" dt="2023-09-17T13:54:51.473" v="687"/>
          <ac:spMkLst>
            <pc:docMk/>
            <pc:sldMk cId="4273378077" sldId="4868"/>
            <ac:spMk id="54" creationId="{4D319BD1-D0C9-E79A-032F-B57E99C743E9}"/>
          </ac:spMkLst>
        </pc:spChg>
        <pc:spChg chg="mod">
          <ac:chgData name="Jing Jie Tan" userId="307da7c36da67b97" providerId="LiveId" clId="{F0D788FD-BE9D-A749-9048-301963827340}" dt="2023-09-17T13:54:51.473" v="687"/>
          <ac:spMkLst>
            <pc:docMk/>
            <pc:sldMk cId="4273378077" sldId="4868"/>
            <ac:spMk id="55" creationId="{069DC869-4BC9-60DA-AD65-9BB88F6C41F3}"/>
          </ac:spMkLst>
        </pc:spChg>
        <pc:spChg chg="mod">
          <ac:chgData name="Jing Jie Tan" userId="307da7c36da67b97" providerId="LiveId" clId="{F0D788FD-BE9D-A749-9048-301963827340}" dt="2023-09-17T13:54:51.473" v="687"/>
          <ac:spMkLst>
            <pc:docMk/>
            <pc:sldMk cId="4273378077" sldId="4868"/>
            <ac:spMk id="56" creationId="{E11FD7F8-7317-D627-34DB-B059914394F3}"/>
          </ac:spMkLst>
        </pc:spChg>
        <pc:spChg chg="mod">
          <ac:chgData name="Jing Jie Tan" userId="307da7c36da67b97" providerId="LiveId" clId="{F0D788FD-BE9D-A749-9048-301963827340}" dt="2023-09-17T13:54:51.473" v="687"/>
          <ac:spMkLst>
            <pc:docMk/>
            <pc:sldMk cId="4273378077" sldId="4868"/>
            <ac:spMk id="57" creationId="{42350E77-C3C8-43A7-23F9-15CA25DFB3B0}"/>
          </ac:spMkLst>
        </pc:spChg>
        <pc:spChg chg="mod">
          <ac:chgData name="Jing Jie Tan" userId="307da7c36da67b97" providerId="LiveId" clId="{F0D788FD-BE9D-A749-9048-301963827340}" dt="2023-09-17T13:54:51.473" v="687"/>
          <ac:spMkLst>
            <pc:docMk/>
            <pc:sldMk cId="4273378077" sldId="4868"/>
            <ac:spMk id="58" creationId="{151154B4-D5FF-6437-FD2D-B0DC2DEFBBE9}"/>
          </ac:spMkLst>
        </pc:spChg>
        <pc:spChg chg="mod">
          <ac:chgData name="Jing Jie Tan" userId="307da7c36da67b97" providerId="LiveId" clId="{F0D788FD-BE9D-A749-9048-301963827340}" dt="2023-09-17T13:54:51.473" v="687"/>
          <ac:spMkLst>
            <pc:docMk/>
            <pc:sldMk cId="4273378077" sldId="4868"/>
            <ac:spMk id="59" creationId="{245FD178-6087-5D9E-884B-78F666F1D110}"/>
          </ac:spMkLst>
        </pc:spChg>
        <pc:spChg chg="mod">
          <ac:chgData name="Jing Jie Tan" userId="307da7c36da67b97" providerId="LiveId" clId="{F0D788FD-BE9D-A749-9048-301963827340}" dt="2023-09-17T13:54:51.473" v="687"/>
          <ac:spMkLst>
            <pc:docMk/>
            <pc:sldMk cId="4273378077" sldId="4868"/>
            <ac:spMk id="63" creationId="{95D8DBC5-898A-04E8-87FE-0A4CDC81B49D}"/>
          </ac:spMkLst>
        </pc:spChg>
        <pc:spChg chg="mod">
          <ac:chgData name="Jing Jie Tan" userId="307da7c36da67b97" providerId="LiveId" clId="{F0D788FD-BE9D-A749-9048-301963827340}" dt="2023-09-17T13:54:51.473" v="687"/>
          <ac:spMkLst>
            <pc:docMk/>
            <pc:sldMk cId="4273378077" sldId="4868"/>
            <ac:spMk id="64" creationId="{17CB32E0-2D3D-F88F-CEC1-749A7992C9F0}"/>
          </ac:spMkLst>
        </pc:spChg>
        <pc:spChg chg="mod">
          <ac:chgData name="Jing Jie Tan" userId="307da7c36da67b97" providerId="LiveId" clId="{F0D788FD-BE9D-A749-9048-301963827340}" dt="2023-09-17T13:54:51.473" v="687"/>
          <ac:spMkLst>
            <pc:docMk/>
            <pc:sldMk cId="4273378077" sldId="4868"/>
            <ac:spMk id="65" creationId="{E5CC15BE-95A6-1106-BF64-EDB973C19B99}"/>
          </ac:spMkLst>
        </pc:spChg>
        <pc:spChg chg="mod">
          <ac:chgData name="Jing Jie Tan" userId="307da7c36da67b97" providerId="LiveId" clId="{F0D788FD-BE9D-A749-9048-301963827340}" dt="2023-09-17T13:54:51.473" v="687"/>
          <ac:spMkLst>
            <pc:docMk/>
            <pc:sldMk cId="4273378077" sldId="4868"/>
            <ac:spMk id="66" creationId="{FCEFE9C1-9BBF-5C62-42A6-AED348C533C8}"/>
          </ac:spMkLst>
        </pc:spChg>
        <pc:spChg chg="mod">
          <ac:chgData name="Jing Jie Tan" userId="307da7c36da67b97" providerId="LiveId" clId="{F0D788FD-BE9D-A749-9048-301963827340}" dt="2023-09-17T13:54:51.473" v="687"/>
          <ac:spMkLst>
            <pc:docMk/>
            <pc:sldMk cId="4273378077" sldId="4868"/>
            <ac:spMk id="67" creationId="{1E272B3B-E21B-7EF5-1C91-4C35606999D1}"/>
          </ac:spMkLst>
        </pc:spChg>
        <pc:spChg chg="mod">
          <ac:chgData name="Jing Jie Tan" userId="307da7c36da67b97" providerId="LiveId" clId="{F0D788FD-BE9D-A749-9048-301963827340}" dt="2023-09-17T13:54:51.473" v="687"/>
          <ac:spMkLst>
            <pc:docMk/>
            <pc:sldMk cId="4273378077" sldId="4868"/>
            <ac:spMk id="68" creationId="{A1043F7F-D8B3-3B00-1870-E2370DDCA6CA}"/>
          </ac:spMkLst>
        </pc:spChg>
        <pc:spChg chg="mod">
          <ac:chgData name="Jing Jie Tan" userId="307da7c36da67b97" providerId="LiveId" clId="{F0D788FD-BE9D-A749-9048-301963827340}" dt="2023-09-17T13:54:51.473" v="687"/>
          <ac:spMkLst>
            <pc:docMk/>
            <pc:sldMk cId="4273378077" sldId="4868"/>
            <ac:spMk id="69" creationId="{717E7CDE-1DB1-7A9A-DF51-C0370E7A90A3}"/>
          </ac:spMkLst>
        </pc:spChg>
        <pc:spChg chg="mod">
          <ac:chgData name="Jing Jie Tan" userId="307da7c36da67b97" providerId="LiveId" clId="{F0D788FD-BE9D-A749-9048-301963827340}" dt="2023-09-17T13:54:51.473" v="687"/>
          <ac:spMkLst>
            <pc:docMk/>
            <pc:sldMk cId="4273378077" sldId="4868"/>
            <ac:spMk id="73" creationId="{C4AB00D2-C80F-0ADB-4E51-66D05D13C445}"/>
          </ac:spMkLst>
        </pc:spChg>
        <pc:spChg chg="mod">
          <ac:chgData name="Jing Jie Tan" userId="307da7c36da67b97" providerId="LiveId" clId="{F0D788FD-BE9D-A749-9048-301963827340}" dt="2023-09-17T13:54:51.473" v="687"/>
          <ac:spMkLst>
            <pc:docMk/>
            <pc:sldMk cId="4273378077" sldId="4868"/>
            <ac:spMk id="74" creationId="{2DB47E9A-15DA-69F8-ABFB-4DB12C8439E4}"/>
          </ac:spMkLst>
        </pc:spChg>
        <pc:spChg chg="mod">
          <ac:chgData name="Jing Jie Tan" userId="307da7c36da67b97" providerId="LiveId" clId="{F0D788FD-BE9D-A749-9048-301963827340}" dt="2023-09-17T13:54:51.473" v="687"/>
          <ac:spMkLst>
            <pc:docMk/>
            <pc:sldMk cId="4273378077" sldId="4868"/>
            <ac:spMk id="75" creationId="{4CEF1018-3241-FB2D-B5DF-0161593ED258}"/>
          </ac:spMkLst>
        </pc:spChg>
        <pc:spChg chg="mod">
          <ac:chgData name="Jing Jie Tan" userId="307da7c36da67b97" providerId="LiveId" clId="{F0D788FD-BE9D-A749-9048-301963827340}" dt="2023-09-17T13:54:51.473" v="687"/>
          <ac:spMkLst>
            <pc:docMk/>
            <pc:sldMk cId="4273378077" sldId="4868"/>
            <ac:spMk id="79" creationId="{4834519C-344E-104E-6CE1-BA2683FE8A69}"/>
          </ac:spMkLst>
        </pc:spChg>
        <pc:spChg chg="mod">
          <ac:chgData name="Jing Jie Tan" userId="307da7c36da67b97" providerId="LiveId" clId="{F0D788FD-BE9D-A749-9048-301963827340}" dt="2023-09-17T13:54:51.473" v="687"/>
          <ac:spMkLst>
            <pc:docMk/>
            <pc:sldMk cId="4273378077" sldId="4868"/>
            <ac:spMk id="80" creationId="{EF4A3AE6-43F4-5580-ADF4-ADB5A669E6EE}"/>
          </ac:spMkLst>
        </pc:spChg>
        <pc:spChg chg="mod">
          <ac:chgData name="Jing Jie Tan" userId="307da7c36da67b97" providerId="LiveId" clId="{F0D788FD-BE9D-A749-9048-301963827340}" dt="2023-09-17T13:54:51.473" v="687"/>
          <ac:spMkLst>
            <pc:docMk/>
            <pc:sldMk cId="4273378077" sldId="4868"/>
            <ac:spMk id="81" creationId="{B6110A50-D3CE-DC06-4DA8-E45AF10B2129}"/>
          </ac:spMkLst>
        </pc:spChg>
        <pc:spChg chg="mod">
          <ac:chgData name="Jing Jie Tan" userId="307da7c36da67b97" providerId="LiveId" clId="{F0D788FD-BE9D-A749-9048-301963827340}" dt="2023-09-17T13:54:51.473" v="687"/>
          <ac:spMkLst>
            <pc:docMk/>
            <pc:sldMk cId="4273378077" sldId="4868"/>
            <ac:spMk id="82" creationId="{29F52C5D-B2CB-3733-04A5-142080CAAAF5}"/>
          </ac:spMkLst>
        </pc:spChg>
        <pc:spChg chg="mod">
          <ac:chgData name="Jing Jie Tan" userId="307da7c36da67b97" providerId="LiveId" clId="{F0D788FD-BE9D-A749-9048-301963827340}" dt="2023-09-17T13:54:51.473" v="687"/>
          <ac:spMkLst>
            <pc:docMk/>
            <pc:sldMk cId="4273378077" sldId="4868"/>
            <ac:spMk id="83" creationId="{10214601-F7C6-5E7D-2A93-7775B68270A3}"/>
          </ac:spMkLst>
        </pc:spChg>
        <pc:spChg chg="mod">
          <ac:chgData name="Jing Jie Tan" userId="307da7c36da67b97" providerId="LiveId" clId="{F0D788FD-BE9D-A749-9048-301963827340}" dt="2023-09-17T13:54:51.473" v="687"/>
          <ac:spMkLst>
            <pc:docMk/>
            <pc:sldMk cId="4273378077" sldId="4868"/>
            <ac:spMk id="87" creationId="{A460F61F-50D8-50EA-E83C-1E30C507430B}"/>
          </ac:spMkLst>
        </pc:spChg>
        <pc:spChg chg="mod">
          <ac:chgData name="Jing Jie Tan" userId="307da7c36da67b97" providerId="LiveId" clId="{F0D788FD-BE9D-A749-9048-301963827340}" dt="2023-09-17T13:54:51.473" v="687"/>
          <ac:spMkLst>
            <pc:docMk/>
            <pc:sldMk cId="4273378077" sldId="4868"/>
            <ac:spMk id="88" creationId="{B7B5E736-6C10-31BC-FBAC-DA2CD760E2D2}"/>
          </ac:spMkLst>
        </pc:spChg>
        <pc:spChg chg="mod">
          <ac:chgData name="Jing Jie Tan" userId="307da7c36da67b97" providerId="LiveId" clId="{F0D788FD-BE9D-A749-9048-301963827340}" dt="2023-09-17T13:54:51.473" v="687"/>
          <ac:spMkLst>
            <pc:docMk/>
            <pc:sldMk cId="4273378077" sldId="4868"/>
            <ac:spMk id="89" creationId="{779E414A-DB11-263A-7619-1A93BB1F0A3F}"/>
          </ac:spMkLst>
        </pc:spChg>
        <pc:spChg chg="mod">
          <ac:chgData name="Jing Jie Tan" userId="307da7c36da67b97" providerId="LiveId" clId="{F0D788FD-BE9D-A749-9048-301963827340}" dt="2023-09-17T13:54:51.473" v="687"/>
          <ac:spMkLst>
            <pc:docMk/>
            <pc:sldMk cId="4273378077" sldId="4868"/>
            <ac:spMk id="90" creationId="{FDBF3CA3-8246-A5F9-6C4A-1D7DFC8C58C8}"/>
          </ac:spMkLst>
        </pc:spChg>
        <pc:spChg chg="mod">
          <ac:chgData name="Jing Jie Tan" userId="307da7c36da67b97" providerId="LiveId" clId="{F0D788FD-BE9D-A749-9048-301963827340}" dt="2023-09-17T13:54:51.473" v="687"/>
          <ac:spMkLst>
            <pc:docMk/>
            <pc:sldMk cId="4273378077" sldId="4868"/>
            <ac:spMk id="91" creationId="{34B47E10-65C3-7BD2-E2C2-783A284734C8}"/>
          </ac:spMkLst>
        </pc:spChg>
        <pc:spChg chg="mod">
          <ac:chgData name="Jing Jie Tan" userId="307da7c36da67b97" providerId="LiveId" clId="{F0D788FD-BE9D-A749-9048-301963827340}" dt="2023-09-17T13:54:51.473" v="687"/>
          <ac:spMkLst>
            <pc:docMk/>
            <pc:sldMk cId="4273378077" sldId="4868"/>
            <ac:spMk id="93" creationId="{683A956C-DD59-0718-D161-B6905087F09A}"/>
          </ac:spMkLst>
        </pc:spChg>
        <pc:spChg chg="mod">
          <ac:chgData name="Jing Jie Tan" userId="307da7c36da67b97" providerId="LiveId" clId="{F0D788FD-BE9D-A749-9048-301963827340}" dt="2023-09-17T13:54:51.473" v="687"/>
          <ac:spMkLst>
            <pc:docMk/>
            <pc:sldMk cId="4273378077" sldId="4868"/>
            <ac:spMk id="94" creationId="{DD7A412B-9EF7-BB32-4D4D-2DAB88631FF8}"/>
          </ac:spMkLst>
        </pc:spChg>
        <pc:spChg chg="mod">
          <ac:chgData name="Jing Jie Tan" userId="307da7c36da67b97" providerId="LiveId" clId="{F0D788FD-BE9D-A749-9048-301963827340}" dt="2023-09-17T13:54:51.473" v="687"/>
          <ac:spMkLst>
            <pc:docMk/>
            <pc:sldMk cId="4273378077" sldId="4868"/>
            <ac:spMk id="95" creationId="{3E6E089B-8F33-2FD8-3B3A-E7E760343806}"/>
          </ac:spMkLst>
        </pc:spChg>
        <pc:spChg chg="mod">
          <ac:chgData name="Jing Jie Tan" userId="307da7c36da67b97" providerId="LiveId" clId="{F0D788FD-BE9D-A749-9048-301963827340}" dt="2023-09-17T13:54:51.473" v="687"/>
          <ac:spMkLst>
            <pc:docMk/>
            <pc:sldMk cId="4273378077" sldId="4868"/>
            <ac:spMk id="96" creationId="{F7DC0D58-F100-1984-8746-AFA95A2839BC}"/>
          </ac:spMkLst>
        </pc:spChg>
        <pc:spChg chg="mod">
          <ac:chgData name="Jing Jie Tan" userId="307da7c36da67b97" providerId="LiveId" clId="{F0D788FD-BE9D-A749-9048-301963827340}" dt="2023-09-17T13:54:51.473" v="687"/>
          <ac:spMkLst>
            <pc:docMk/>
            <pc:sldMk cId="4273378077" sldId="4868"/>
            <ac:spMk id="97" creationId="{2959D1C4-1811-3CD8-4631-78116D11C16D}"/>
          </ac:spMkLst>
        </pc:spChg>
        <pc:spChg chg="mod">
          <ac:chgData name="Jing Jie Tan" userId="307da7c36da67b97" providerId="LiveId" clId="{F0D788FD-BE9D-A749-9048-301963827340}" dt="2023-09-17T13:54:51.473" v="687"/>
          <ac:spMkLst>
            <pc:docMk/>
            <pc:sldMk cId="4273378077" sldId="4868"/>
            <ac:spMk id="98" creationId="{9C7EA6A4-F586-EFB0-A569-5B6A8FA477E2}"/>
          </ac:spMkLst>
        </pc:spChg>
        <pc:spChg chg="add mod">
          <ac:chgData name="Jing Jie Tan" userId="307da7c36da67b97" providerId="LiveId" clId="{F0D788FD-BE9D-A749-9048-301963827340}" dt="2023-09-17T15:00:39.277" v="1723" actId="113"/>
          <ac:spMkLst>
            <pc:docMk/>
            <pc:sldMk cId="4273378077" sldId="4868"/>
            <ac:spMk id="101" creationId="{C88943B0-8ED3-766C-D2E5-52E88FD0E170}"/>
          </ac:spMkLst>
        </pc:spChg>
        <pc:spChg chg="add mod">
          <ac:chgData name="Jing Jie Tan" userId="307da7c36da67b97" providerId="LiveId" clId="{F0D788FD-BE9D-A749-9048-301963827340}" dt="2023-09-17T15:00:39.277" v="1723" actId="113"/>
          <ac:spMkLst>
            <pc:docMk/>
            <pc:sldMk cId="4273378077" sldId="4868"/>
            <ac:spMk id="104" creationId="{DD0C0FB2-6F53-7777-7F48-2C1981DFEEA7}"/>
          </ac:spMkLst>
        </pc:spChg>
        <pc:spChg chg="add mod">
          <ac:chgData name="Jing Jie Tan" userId="307da7c36da67b97" providerId="LiveId" clId="{F0D788FD-BE9D-A749-9048-301963827340}" dt="2023-09-17T15:00:39.277" v="1723" actId="113"/>
          <ac:spMkLst>
            <pc:docMk/>
            <pc:sldMk cId="4273378077" sldId="4868"/>
            <ac:spMk id="105" creationId="{A27FF11C-BD04-D14A-48F3-C6D8C41592F6}"/>
          </ac:spMkLst>
        </pc:spChg>
        <pc:grpChg chg="add mod">
          <ac:chgData name="Jing Jie Tan" userId="307da7c36da67b97" providerId="LiveId" clId="{F0D788FD-BE9D-A749-9048-301963827340}" dt="2023-09-17T15:00:39.277" v="1723" actId="113"/>
          <ac:grpSpMkLst>
            <pc:docMk/>
            <pc:sldMk cId="4273378077" sldId="4868"/>
            <ac:grpSpMk id="5" creationId="{664BE56C-0E55-847C-9CF1-FCC3F4E5DCA5}"/>
          </ac:grpSpMkLst>
        </pc:grpChg>
        <pc:grpChg chg="add mod">
          <ac:chgData name="Jing Jie Tan" userId="307da7c36da67b97" providerId="LiveId" clId="{F0D788FD-BE9D-A749-9048-301963827340}" dt="2023-09-17T15:00:39.277" v="1723" actId="113"/>
          <ac:grpSpMkLst>
            <pc:docMk/>
            <pc:sldMk cId="4273378077" sldId="4868"/>
            <ac:grpSpMk id="12" creationId="{E421078B-9A48-1B8A-2C75-68C43B08BAE3}"/>
          </ac:grpSpMkLst>
        </pc:grpChg>
        <pc:grpChg chg="add mod">
          <ac:chgData name="Jing Jie Tan" userId="307da7c36da67b97" providerId="LiveId" clId="{F0D788FD-BE9D-A749-9048-301963827340}" dt="2023-09-17T15:00:39.277" v="1723" actId="113"/>
          <ac:grpSpMkLst>
            <pc:docMk/>
            <pc:sldMk cId="4273378077" sldId="4868"/>
            <ac:grpSpMk id="19" creationId="{13C2048E-A9DC-40D2-07DD-A08D2D3E3D65}"/>
          </ac:grpSpMkLst>
        </pc:grpChg>
        <pc:grpChg chg="add mod">
          <ac:chgData name="Jing Jie Tan" userId="307da7c36da67b97" providerId="LiveId" clId="{F0D788FD-BE9D-A749-9048-301963827340}" dt="2023-09-17T15:00:39.277" v="1723" actId="113"/>
          <ac:grpSpMkLst>
            <pc:docMk/>
            <pc:sldMk cId="4273378077" sldId="4868"/>
            <ac:grpSpMk id="26" creationId="{A953FCE1-AB49-A092-346A-74DA5C9A0275}"/>
          </ac:grpSpMkLst>
        </pc:grpChg>
        <pc:grpChg chg="add mod">
          <ac:chgData name="Jing Jie Tan" userId="307da7c36da67b97" providerId="LiveId" clId="{F0D788FD-BE9D-A749-9048-301963827340}" dt="2023-09-17T15:00:39.277" v="1723" actId="113"/>
          <ac:grpSpMkLst>
            <pc:docMk/>
            <pc:sldMk cId="4273378077" sldId="4868"/>
            <ac:grpSpMk id="32" creationId="{E1E454AA-F7B2-4013-D92F-727194794170}"/>
          </ac:grpSpMkLst>
        </pc:grpChg>
        <pc:grpChg chg="add mod">
          <ac:chgData name="Jing Jie Tan" userId="307da7c36da67b97" providerId="LiveId" clId="{F0D788FD-BE9D-A749-9048-301963827340}" dt="2023-09-17T15:00:39.277" v="1723" actId="113"/>
          <ac:grpSpMkLst>
            <pc:docMk/>
            <pc:sldMk cId="4273378077" sldId="4868"/>
            <ac:grpSpMk id="38" creationId="{03C577DF-F5F7-C222-D788-41770E0912FD}"/>
          </ac:grpSpMkLst>
        </pc:grpChg>
        <pc:grpChg chg="add mod">
          <ac:chgData name="Jing Jie Tan" userId="307da7c36da67b97" providerId="LiveId" clId="{F0D788FD-BE9D-A749-9048-301963827340}" dt="2023-09-17T15:00:39.277" v="1723" actId="113"/>
          <ac:grpSpMkLst>
            <pc:docMk/>
            <pc:sldMk cId="4273378077" sldId="4868"/>
            <ac:grpSpMk id="45" creationId="{0CB873A2-203A-323A-8F8C-78CD28C30505}"/>
          </ac:grpSpMkLst>
        </pc:grpChg>
        <pc:grpChg chg="add mod">
          <ac:chgData name="Jing Jie Tan" userId="307da7c36da67b97" providerId="LiveId" clId="{F0D788FD-BE9D-A749-9048-301963827340}" dt="2023-09-17T15:00:39.277" v="1723" actId="113"/>
          <ac:grpSpMkLst>
            <pc:docMk/>
            <pc:sldMk cId="4273378077" sldId="4868"/>
            <ac:grpSpMk id="51" creationId="{A977A6B5-EDEA-D65F-EF1D-C64C9734F543}"/>
          </ac:grpSpMkLst>
        </pc:grpChg>
        <pc:grpChg chg="add del mod">
          <ac:chgData name="Jing Jie Tan" userId="307da7c36da67b97" providerId="LiveId" clId="{F0D788FD-BE9D-A749-9048-301963827340}" dt="2023-09-17T13:57:37.879" v="822" actId="21"/>
          <ac:grpSpMkLst>
            <pc:docMk/>
            <pc:sldMk cId="4273378077" sldId="4868"/>
            <ac:grpSpMk id="60" creationId="{7614EB46-359B-5F92-874B-50473CA88CB4}"/>
          </ac:grpSpMkLst>
        </pc:grpChg>
        <pc:grpChg chg="mod">
          <ac:chgData name="Jing Jie Tan" userId="307da7c36da67b97" providerId="LiveId" clId="{F0D788FD-BE9D-A749-9048-301963827340}" dt="2023-09-17T13:54:51.473" v="687"/>
          <ac:grpSpMkLst>
            <pc:docMk/>
            <pc:sldMk cId="4273378077" sldId="4868"/>
            <ac:grpSpMk id="61" creationId="{C5EA7656-0177-4864-98AD-D29CAD1F2E78}"/>
          </ac:grpSpMkLst>
        </pc:grpChg>
        <pc:grpChg chg="add del mod">
          <ac:chgData name="Jing Jie Tan" userId="307da7c36da67b97" providerId="LiveId" clId="{F0D788FD-BE9D-A749-9048-301963827340}" dt="2023-09-17T13:57:35.520" v="820" actId="21"/>
          <ac:grpSpMkLst>
            <pc:docMk/>
            <pc:sldMk cId="4273378077" sldId="4868"/>
            <ac:grpSpMk id="70" creationId="{C7353CA4-542F-833B-6443-2AC7D620391E}"/>
          </ac:grpSpMkLst>
        </pc:grpChg>
        <pc:grpChg chg="mod">
          <ac:chgData name="Jing Jie Tan" userId="307da7c36da67b97" providerId="LiveId" clId="{F0D788FD-BE9D-A749-9048-301963827340}" dt="2023-09-17T13:54:51.473" v="687"/>
          <ac:grpSpMkLst>
            <pc:docMk/>
            <pc:sldMk cId="4273378077" sldId="4868"/>
            <ac:grpSpMk id="71" creationId="{9D3458AA-0227-13E7-9081-02FF7D4F1A0C}"/>
          </ac:grpSpMkLst>
        </pc:grpChg>
        <pc:grpChg chg="add del mod">
          <ac:chgData name="Jing Jie Tan" userId="307da7c36da67b97" providerId="LiveId" clId="{F0D788FD-BE9D-A749-9048-301963827340}" dt="2023-09-17T13:57:36.366" v="821" actId="21"/>
          <ac:grpSpMkLst>
            <pc:docMk/>
            <pc:sldMk cId="4273378077" sldId="4868"/>
            <ac:grpSpMk id="76" creationId="{863ABD5C-6D6A-4B18-EAB6-214CC31119A8}"/>
          </ac:grpSpMkLst>
        </pc:grpChg>
        <pc:grpChg chg="mod">
          <ac:chgData name="Jing Jie Tan" userId="307da7c36da67b97" providerId="LiveId" clId="{F0D788FD-BE9D-A749-9048-301963827340}" dt="2023-09-17T13:54:51.473" v="687"/>
          <ac:grpSpMkLst>
            <pc:docMk/>
            <pc:sldMk cId="4273378077" sldId="4868"/>
            <ac:grpSpMk id="77" creationId="{E7C3BBFE-C6DF-2064-351A-1A17A2346AE5}"/>
          </ac:grpSpMkLst>
        </pc:grpChg>
        <pc:grpChg chg="add del mod">
          <ac:chgData name="Jing Jie Tan" userId="307da7c36da67b97" providerId="LiveId" clId="{F0D788FD-BE9D-A749-9048-301963827340}" dt="2023-09-17T13:57:38.873" v="823" actId="21"/>
          <ac:grpSpMkLst>
            <pc:docMk/>
            <pc:sldMk cId="4273378077" sldId="4868"/>
            <ac:grpSpMk id="84" creationId="{2B74554D-6093-EFC6-BE27-044C7D1F98B8}"/>
          </ac:grpSpMkLst>
        </pc:grpChg>
        <pc:grpChg chg="mod">
          <ac:chgData name="Jing Jie Tan" userId="307da7c36da67b97" providerId="LiveId" clId="{F0D788FD-BE9D-A749-9048-301963827340}" dt="2023-09-17T13:54:51.473" v="687"/>
          <ac:grpSpMkLst>
            <pc:docMk/>
            <pc:sldMk cId="4273378077" sldId="4868"/>
            <ac:grpSpMk id="85" creationId="{B7601FEE-07D7-9A83-9146-AA53E281BFF5}"/>
          </ac:grpSpMkLst>
        </pc:grpChg>
        <pc:grpChg chg="add del mod">
          <ac:chgData name="Jing Jie Tan" userId="307da7c36da67b97" providerId="LiveId" clId="{F0D788FD-BE9D-A749-9048-301963827340}" dt="2023-09-17T13:57:34.410" v="819" actId="21"/>
          <ac:grpSpMkLst>
            <pc:docMk/>
            <pc:sldMk cId="4273378077" sldId="4868"/>
            <ac:grpSpMk id="92" creationId="{38400777-358A-7C31-0239-1B55915BC31E}"/>
          </ac:grpSpMkLst>
        </pc:grpChg>
        <pc:picChg chg="mod">
          <ac:chgData name="Jing Jie Tan" userId="307da7c36da67b97" providerId="LiveId" clId="{F0D788FD-BE9D-A749-9048-301963827340}" dt="2023-09-17T13:54:51.473" v="687"/>
          <ac:picMkLst>
            <pc:docMk/>
            <pc:sldMk cId="4273378077" sldId="4868"/>
            <ac:picMk id="62" creationId="{84D10508-3C82-B896-5855-CFA5EB64B945}"/>
          </ac:picMkLst>
        </pc:picChg>
        <pc:picChg chg="mod">
          <ac:chgData name="Jing Jie Tan" userId="307da7c36da67b97" providerId="LiveId" clId="{F0D788FD-BE9D-A749-9048-301963827340}" dt="2023-09-17T13:54:51.473" v="687"/>
          <ac:picMkLst>
            <pc:docMk/>
            <pc:sldMk cId="4273378077" sldId="4868"/>
            <ac:picMk id="72" creationId="{053BD28F-0E5C-4E95-AA71-B0436B30D15B}"/>
          </ac:picMkLst>
        </pc:picChg>
        <pc:picChg chg="mod">
          <ac:chgData name="Jing Jie Tan" userId="307da7c36da67b97" providerId="LiveId" clId="{F0D788FD-BE9D-A749-9048-301963827340}" dt="2023-09-17T13:54:51.473" v="687"/>
          <ac:picMkLst>
            <pc:docMk/>
            <pc:sldMk cId="4273378077" sldId="4868"/>
            <ac:picMk id="78" creationId="{D20ECB3B-6CEE-65F2-CE45-380C212C4D3B}"/>
          </ac:picMkLst>
        </pc:picChg>
        <pc:picChg chg="mod">
          <ac:chgData name="Jing Jie Tan" userId="307da7c36da67b97" providerId="LiveId" clId="{F0D788FD-BE9D-A749-9048-301963827340}" dt="2023-09-17T13:54:51.473" v="687"/>
          <ac:picMkLst>
            <pc:docMk/>
            <pc:sldMk cId="4273378077" sldId="4868"/>
            <ac:picMk id="86" creationId="{8211FFF7-F99E-35CB-9BE8-9C58B147ACC9}"/>
          </ac:picMkLst>
        </pc:picChg>
        <pc:picChg chg="add mod">
          <ac:chgData name="Jing Jie Tan" userId="307da7c36da67b97" providerId="LiveId" clId="{F0D788FD-BE9D-A749-9048-301963827340}" dt="2023-09-17T15:00:39.277" v="1723" actId="113"/>
          <ac:picMkLst>
            <pc:docMk/>
            <pc:sldMk cId="4273378077" sldId="4868"/>
            <ac:picMk id="102" creationId="{963402BB-DA5B-08BA-46E0-83C040987312}"/>
          </ac:picMkLst>
        </pc:picChg>
        <pc:picChg chg="add mod">
          <ac:chgData name="Jing Jie Tan" userId="307da7c36da67b97" providerId="LiveId" clId="{F0D788FD-BE9D-A749-9048-301963827340}" dt="2023-09-17T15:00:39.277" v="1723" actId="113"/>
          <ac:picMkLst>
            <pc:docMk/>
            <pc:sldMk cId="4273378077" sldId="4868"/>
            <ac:picMk id="103" creationId="{BB1C75C3-9F66-9086-9D18-C720158E11DF}"/>
          </ac:picMkLst>
        </pc:picChg>
        <pc:picChg chg="add mod">
          <ac:chgData name="Jing Jie Tan" userId="307da7c36da67b97" providerId="LiveId" clId="{F0D788FD-BE9D-A749-9048-301963827340}" dt="2023-09-17T15:00:39.277" v="1723" actId="113"/>
          <ac:picMkLst>
            <pc:docMk/>
            <pc:sldMk cId="4273378077" sldId="4868"/>
            <ac:picMk id="106" creationId="{57E235BE-7890-CA6B-CBCD-83627E4A2B9B}"/>
          </ac:picMkLst>
        </pc:picChg>
        <pc:picChg chg="add mod">
          <ac:chgData name="Jing Jie Tan" userId="307da7c36da67b97" providerId="LiveId" clId="{F0D788FD-BE9D-A749-9048-301963827340}" dt="2023-09-17T15:00:39.277" v="1723" actId="113"/>
          <ac:picMkLst>
            <pc:docMk/>
            <pc:sldMk cId="4273378077" sldId="4868"/>
            <ac:picMk id="107" creationId="{93172A78-061E-7613-8968-0169876C2611}"/>
          </ac:picMkLst>
        </pc:picChg>
        <pc:picChg chg="add mod">
          <ac:chgData name="Jing Jie Tan" userId="307da7c36da67b97" providerId="LiveId" clId="{F0D788FD-BE9D-A749-9048-301963827340}" dt="2023-09-17T15:00:39.277" v="1723" actId="113"/>
          <ac:picMkLst>
            <pc:docMk/>
            <pc:sldMk cId="4273378077" sldId="4868"/>
            <ac:picMk id="108" creationId="{DB45DA51-3268-8022-47F8-292BCDF4686C}"/>
          </ac:picMkLst>
        </pc:picChg>
        <pc:cxnChg chg="mod">
          <ac:chgData name="Jing Jie Tan" userId="307da7c36da67b97" providerId="LiveId" clId="{F0D788FD-BE9D-A749-9048-301963827340}" dt="2023-09-17T13:54:51.473" v="687"/>
          <ac:cxnSpMkLst>
            <pc:docMk/>
            <pc:sldMk cId="4273378077" sldId="4868"/>
            <ac:cxnSpMk id="10" creationId="{9638FA15-A662-CAEB-1343-FD33FB2E22E6}"/>
          </ac:cxnSpMkLst>
        </pc:cxnChg>
        <pc:cxnChg chg="mod">
          <ac:chgData name="Jing Jie Tan" userId="307da7c36da67b97" providerId="LiveId" clId="{F0D788FD-BE9D-A749-9048-301963827340}" dt="2023-09-17T13:54:51.473" v="687"/>
          <ac:cxnSpMkLst>
            <pc:docMk/>
            <pc:sldMk cId="4273378077" sldId="4868"/>
            <ac:cxnSpMk id="17" creationId="{0777C2E6-CE9F-4297-4DBE-0DFDDD2968EE}"/>
          </ac:cxnSpMkLst>
        </pc:cxnChg>
        <pc:cxnChg chg="mod">
          <ac:chgData name="Jing Jie Tan" userId="307da7c36da67b97" providerId="LiveId" clId="{F0D788FD-BE9D-A749-9048-301963827340}" dt="2023-09-17T13:54:51.473" v="687"/>
          <ac:cxnSpMkLst>
            <pc:docMk/>
            <pc:sldMk cId="4273378077" sldId="4868"/>
            <ac:cxnSpMk id="24" creationId="{F755231C-1EC2-4E3C-803A-2D176391E336}"/>
          </ac:cxnSpMkLst>
        </pc:cxnChg>
        <pc:cxnChg chg="mod">
          <ac:chgData name="Jing Jie Tan" userId="307da7c36da67b97" providerId="LiveId" clId="{F0D788FD-BE9D-A749-9048-301963827340}" dt="2023-09-17T13:54:51.473" v="687"/>
          <ac:cxnSpMkLst>
            <pc:docMk/>
            <pc:sldMk cId="4273378077" sldId="4868"/>
            <ac:cxnSpMk id="31" creationId="{E7490195-FD2E-CDA5-737B-D4E29659D5E1}"/>
          </ac:cxnSpMkLst>
        </pc:cxnChg>
        <pc:cxnChg chg="mod">
          <ac:chgData name="Jing Jie Tan" userId="307da7c36da67b97" providerId="LiveId" clId="{F0D788FD-BE9D-A749-9048-301963827340}" dt="2023-09-17T13:54:51.473" v="687"/>
          <ac:cxnSpMkLst>
            <pc:docMk/>
            <pc:sldMk cId="4273378077" sldId="4868"/>
            <ac:cxnSpMk id="37" creationId="{2DC0D1F0-F0B9-F930-94E4-41D5E4797C17}"/>
          </ac:cxnSpMkLst>
        </pc:cxnChg>
        <pc:cxnChg chg="mod">
          <ac:chgData name="Jing Jie Tan" userId="307da7c36da67b97" providerId="LiveId" clId="{F0D788FD-BE9D-A749-9048-301963827340}" dt="2023-09-17T13:54:51.473" v="687"/>
          <ac:cxnSpMkLst>
            <pc:docMk/>
            <pc:sldMk cId="4273378077" sldId="4868"/>
            <ac:cxnSpMk id="44" creationId="{84B4D98A-4DA6-6640-71A3-0B62BE4598AD}"/>
          </ac:cxnSpMkLst>
        </pc:cxnChg>
        <pc:cxnChg chg="add del mod">
          <ac:chgData name="Jing Jie Tan" userId="307da7c36da67b97" providerId="LiveId" clId="{F0D788FD-BE9D-A749-9048-301963827340}" dt="2023-09-17T13:56:19.478" v="768" actId="21"/>
          <ac:cxnSpMkLst>
            <pc:docMk/>
            <pc:sldMk cId="4273378077" sldId="4868"/>
            <ac:cxnSpMk id="99" creationId="{A8ACAD92-75C7-4BCE-2821-2B882A4411EB}"/>
          </ac:cxnSpMkLst>
        </pc:cxnChg>
        <pc:cxnChg chg="add del mod">
          <ac:chgData name="Jing Jie Tan" userId="307da7c36da67b97" providerId="LiveId" clId="{F0D788FD-BE9D-A749-9048-301963827340}" dt="2023-09-17T13:56:20.122" v="769" actId="21"/>
          <ac:cxnSpMkLst>
            <pc:docMk/>
            <pc:sldMk cId="4273378077" sldId="4868"/>
            <ac:cxnSpMk id="100" creationId="{A51F3337-51FA-DE50-C549-F3ADADF29BB8}"/>
          </ac:cxnSpMkLst>
        </pc:cxnChg>
      </pc:sldChg>
      <pc:sldChg chg="addSp delSp modSp mod">
        <pc:chgData name="Jing Jie Tan" userId="307da7c36da67b97" providerId="LiveId" clId="{F0D788FD-BE9D-A749-9048-301963827340}" dt="2023-10-03T12:20:21.733" v="1732" actId="1076"/>
        <pc:sldMkLst>
          <pc:docMk/>
          <pc:sldMk cId="252620984" sldId="4869"/>
        </pc:sldMkLst>
        <pc:spChg chg="mod">
          <ac:chgData name="Jing Jie Tan" userId="307da7c36da67b97" providerId="LiveId" clId="{F0D788FD-BE9D-A749-9048-301963827340}" dt="2023-09-17T14:17:11.113" v="1222" actId="207"/>
          <ac:spMkLst>
            <pc:docMk/>
            <pc:sldMk cId="252620984" sldId="4869"/>
            <ac:spMk id="5" creationId="{A3CBE29D-153B-E7C8-386A-26F709688E39}"/>
          </ac:spMkLst>
        </pc:spChg>
        <pc:spChg chg="mod">
          <ac:chgData name="Jing Jie Tan" userId="307da7c36da67b97" providerId="LiveId" clId="{F0D788FD-BE9D-A749-9048-301963827340}" dt="2023-09-17T14:17:11.113" v="1222" actId="207"/>
          <ac:spMkLst>
            <pc:docMk/>
            <pc:sldMk cId="252620984" sldId="4869"/>
            <ac:spMk id="6" creationId="{24B5BE10-EB26-997F-B3AA-6B659297166A}"/>
          </ac:spMkLst>
        </pc:spChg>
        <pc:spChg chg="add del mod">
          <ac:chgData name="Jing Jie Tan" userId="307da7c36da67b97" providerId="LiveId" clId="{F0D788FD-BE9D-A749-9048-301963827340}" dt="2023-09-17T14:27:23.982" v="1492" actId="478"/>
          <ac:spMkLst>
            <pc:docMk/>
            <pc:sldMk cId="252620984" sldId="4869"/>
            <ac:spMk id="7" creationId="{729DCED8-539F-E394-2AFF-71BEACE58D44}"/>
          </ac:spMkLst>
        </pc:spChg>
        <pc:spChg chg="mod">
          <ac:chgData name="Jing Jie Tan" userId="307da7c36da67b97" providerId="LiveId" clId="{F0D788FD-BE9D-A749-9048-301963827340}" dt="2023-09-17T14:17:11.113" v="1222" actId="207"/>
          <ac:spMkLst>
            <pc:docMk/>
            <pc:sldMk cId="252620984" sldId="4869"/>
            <ac:spMk id="8" creationId="{57D9BC9B-B835-B803-DDF8-674573115CB4}"/>
          </ac:spMkLst>
        </pc:spChg>
        <pc:spChg chg="add del">
          <ac:chgData name="Jing Jie Tan" userId="307da7c36da67b97" providerId="LiveId" clId="{F0D788FD-BE9D-A749-9048-301963827340}" dt="2023-09-17T14:27:26.540" v="1493" actId="478"/>
          <ac:spMkLst>
            <pc:docMk/>
            <pc:sldMk cId="252620984" sldId="4869"/>
            <ac:spMk id="9" creationId="{2E0C854D-2C3F-BF1C-EE8F-4F70B5F22B7F}"/>
          </ac:spMkLst>
        </pc:spChg>
        <pc:spChg chg="add del">
          <ac:chgData name="Jing Jie Tan" userId="307da7c36da67b97" providerId="LiveId" clId="{F0D788FD-BE9D-A749-9048-301963827340}" dt="2023-09-17T14:27:26.540" v="1493" actId="478"/>
          <ac:spMkLst>
            <pc:docMk/>
            <pc:sldMk cId="252620984" sldId="4869"/>
            <ac:spMk id="10" creationId="{783579C0-0B8F-3E33-C237-EB548473FF80}"/>
          </ac:spMkLst>
        </pc:spChg>
        <pc:spChg chg="add mod">
          <ac:chgData name="Jing Jie Tan" userId="307da7c36da67b97" providerId="LiveId" clId="{F0D788FD-BE9D-A749-9048-301963827340}" dt="2023-09-17T14:27:26.781" v="1494"/>
          <ac:spMkLst>
            <pc:docMk/>
            <pc:sldMk cId="252620984" sldId="4869"/>
            <ac:spMk id="18" creationId="{A97009D7-CAD7-7883-0148-0A7522079BEE}"/>
          </ac:spMkLst>
        </pc:spChg>
        <pc:spChg chg="add mod">
          <ac:chgData name="Jing Jie Tan" userId="307da7c36da67b97" providerId="LiveId" clId="{F0D788FD-BE9D-A749-9048-301963827340}" dt="2023-09-17T14:27:26.781" v="1494"/>
          <ac:spMkLst>
            <pc:docMk/>
            <pc:sldMk cId="252620984" sldId="4869"/>
            <ac:spMk id="19" creationId="{FFED17BF-714B-FAEA-F79E-1971D74C80F6}"/>
          </ac:spMkLst>
        </pc:spChg>
        <pc:spChg chg="mod">
          <ac:chgData name="Jing Jie Tan" userId="307da7c36da67b97" providerId="LiveId" clId="{F0D788FD-BE9D-A749-9048-301963827340}" dt="2023-10-03T12:20:21.733" v="1732" actId="1076"/>
          <ac:spMkLst>
            <pc:docMk/>
            <pc:sldMk cId="252620984" sldId="4869"/>
            <ac:spMk id="912" creationId="{00000000-0000-0000-0000-000000000000}"/>
          </ac:spMkLst>
        </pc:spChg>
        <pc:picChg chg="add del">
          <ac:chgData name="Jing Jie Tan" userId="307da7c36da67b97" providerId="LiveId" clId="{F0D788FD-BE9D-A749-9048-301963827340}" dt="2023-09-17T14:27:26.540" v="1493" actId="478"/>
          <ac:picMkLst>
            <pc:docMk/>
            <pc:sldMk cId="252620984" sldId="4869"/>
            <ac:picMk id="3" creationId="{1AB60428-1EAB-1339-5CF1-B6D595A3CC18}"/>
          </ac:picMkLst>
        </pc:picChg>
        <pc:picChg chg="add del">
          <ac:chgData name="Jing Jie Tan" userId="307da7c36da67b97" providerId="LiveId" clId="{F0D788FD-BE9D-A749-9048-301963827340}" dt="2023-09-17T14:27:26.540" v="1493" actId="478"/>
          <ac:picMkLst>
            <pc:docMk/>
            <pc:sldMk cId="252620984" sldId="4869"/>
            <ac:picMk id="4" creationId="{AFBA6FDB-83C8-DD88-AB16-402B648C9B02}"/>
          </ac:picMkLst>
        </pc:picChg>
        <pc:picChg chg="add del">
          <ac:chgData name="Jing Jie Tan" userId="307da7c36da67b97" providerId="LiveId" clId="{F0D788FD-BE9D-A749-9048-301963827340}" dt="2023-09-17T14:27:26.540" v="1493" actId="478"/>
          <ac:picMkLst>
            <pc:docMk/>
            <pc:sldMk cId="252620984" sldId="4869"/>
            <ac:picMk id="11" creationId="{F92C73E6-4B4B-3CBE-9063-54143217C5DF}"/>
          </ac:picMkLst>
        </pc:picChg>
        <pc:picChg chg="add del">
          <ac:chgData name="Jing Jie Tan" userId="307da7c36da67b97" providerId="LiveId" clId="{F0D788FD-BE9D-A749-9048-301963827340}" dt="2023-09-17T14:27:26.540" v="1493" actId="478"/>
          <ac:picMkLst>
            <pc:docMk/>
            <pc:sldMk cId="252620984" sldId="4869"/>
            <ac:picMk id="12" creationId="{E4DAD549-513E-3100-4406-D8D9598C13BE}"/>
          </ac:picMkLst>
        </pc:picChg>
        <pc:picChg chg="mod">
          <ac:chgData name="Jing Jie Tan" userId="307da7c36da67b97" providerId="LiveId" clId="{F0D788FD-BE9D-A749-9048-301963827340}" dt="2023-09-17T14:16:45.522" v="1216" actId="1076"/>
          <ac:picMkLst>
            <pc:docMk/>
            <pc:sldMk cId="252620984" sldId="4869"/>
            <ac:picMk id="14" creationId="{2D873DA4-C2DA-6855-BFB8-3E9FA47DC09D}"/>
          </ac:picMkLst>
        </pc:picChg>
        <pc:picChg chg="mod">
          <ac:chgData name="Jing Jie Tan" userId="307da7c36da67b97" providerId="LiveId" clId="{F0D788FD-BE9D-A749-9048-301963827340}" dt="2023-09-17T14:16:51.541" v="1218" actId="1076"/>
          <ac:picMkLst>
            <pc:docMk/>
            <pc:sldMk cId="252620984" sldId="4869"/>
            <ac:picMk id="15" creationId="{9D29CD59-DC55-DD93-5F7A-F28BF268F1AE}"/>
          </ac:picMkLst>
        </pc:picChg>
        <pc:picChg chg="add mod">
          <ac:chgData name="Jing Jie Tan" userId="307da7c36da67b97" providerId="LiveId" clId="{F0D788FD-BE9D-A749-9048-301963827340}" dt="2023-09-17T14:27:26.781" v="1494"/>
          <ac:picMkLst>
            <pc:docMk/>
            <pc:sldMk cId="252620984" sldId="4869"/>
            <ac:picMk id="16" creationId="{D8EEF57E-4DAE-4A1E-A9F3-3B5C63B99EEA}"/>
          </ac:picMkLst>
        </pc:picChg>
        <pc:picChg chg="add mod">
          <ac:chgData name="Jing Jie Tan" userId="307da7c36da67b97" providerId="LiveId" clId="{F0D788FD-BE9D-A749-9048-301963827340}" dt="2023-09-17T14:27:26.781" v="1494"/>
          <ac:picMkLst>
            <pc:docMk/>
            <pc:sldMk cId="252620984" sldId="4869"/>
            <ac:picMk id="17" creationId="{682A202A-7B50-A560-4A73-72AFFA305D80}"/>
          </ac:picMkLst>
        </pc:picChg>
        <pc:picChg chg="add mod">
          <ac:chgData name="Jing Jie Tan" userId="307da7c36da67b97" providerId="LiveId" clId="{F0D788FD-BE9D-A749-9048-301963827340}" dt="2023-09-17T14:27:26.781" v="1494"/>
          <ac:picMkLst>
            <pc:docMk/>
            <pc:sldMk cId="252620984" sldId="4869"/>
            <ac:picMk id="20" creationId="{25A37020-3DC1-3A15-CEC1-D750769247E6}"/>
          </ac:picMkLst>
        </pc:picChg>
        <pc:picChg chg="add mod">
          <ac:chgData name="Jing Jie Tan" userId="307da7c36da67b97" providerId="LiveId" clId="{F0D788FD-BE9D-A749-9048-301963827340}" dt="2023-09-17T14:27:26.781" v="1494"/>
          <ac:picMkLst>
            <pc:docMk/>
            <pc:sldMk cId="252620984" sldId="4869"/>
            <ac:picMk id="21" creationId="{67ACB061-05CC-C6D2-09CB-D04977CE0E9E}"/>
          </ac:picMkLst>
        </pc:picChg>
        <pc:picChg chg="add mod">
          <ac:chgData name="Jing Jie Tan" userId="307da7c36da67b97" providerId="LiveId" clId="{F0D788FD-BE9D-A749-9048-301963827340}" dt="2023-09-17T14:27:26.781" v="1494"/>
          <ac:picMkLst>
            <pc:docMk/>
            <pc:sldMk cId="252620984" sldId="4869"/>
            <ac:picMk id="22" creationId="{5C297A95-EEF2-55E1-BED5-AF1046DCA2DC}"/>
          </ac:picMkLst>
        </pc:picChg>
      </pc:sldChg>
      <pc:sldChg chg="addSp delSp modSp">
        <pc:chgData name="Jing Jie Tan" userId="307da7c36da67b97" providerId="LiveId" clId="{F0D788FD-BE9D-A749-9048-301963827340}" dt="2023-09-17T14:29:45.497" v="1553"/>
        <pc:sldMkLst>
          <pc:docMk/>
          <pc:sldMk cId="3459154669" sldId="4870"/>
        </pc:sldMkLst>
        <pc:spChg chg="del">
          <ac:chgData name="Jing Jie Tan" userId="307da7c36da67b97" providerId="LiveId" clId="{F0D788FD-BE9D-A749-9048-301963827340}" dt="2023-09-17T14:29:44.750" v="1552" actId="478"/>
          <ac:spMkLst>
            <pc:docMk/>
            <pc:sldMk cId="3459154669" sldId="4870"/>
            <ac:spMk id="5" creationId="{2883F9D8-EB08-6616-DE8C-C681B340A291}"/>
          </ac:spMkLst>
        </pc:spChg>
        <pc:spChg chg="del">
          <ac:chgData name="Jing Jie Tan" userId="307da7c36da67b97" providerId="LiveId" clId="{F0D788FD-BE9D-A749-9048-301963827340}" dt="2023-09-17T14:29:44.750" v="1552" actId="478"/>
          <ac:spMkLst>
            <pc:docMk/>
            <pc:sldMk cId="3459154669" sldId="4870"/>
            <ac:spMk id="6" creationId="{30CFCBEA-11F0-B6A8-B98F-6A1B6295A25C}"/>
          </ac:spMkLst>
        </pc:spChg>
        <pc:spChg chg="add mod">
          <ac:chgData name="Jing Jie Tan" userId="307da7c36da67b97" providerId="LiveId" clId="{F0D788FD-BE9D-A749-9048-301963827340}" dt="2023-09-17T14:29:45.497" v="1553"/>
          <ac:spMkLst>
            <pc:docMk/>
            <pc:sldMk cId="3459154669" sldId="4870"/>
            <ac:spMk id="10" creationId="{54D575A3-2907-C096-C4D8-9819D8EA9EDD}"/>
          </ac:spMkLst>
        </pc:spChg>
        <pc:spChg chg="add mod">
          <ac:chgData name="Jing Jie Tan" userId="307da7c36da67b97" providerId="LiveId" clId="{F0D788FD-BE9D-A749-9048-301963827340}" dt="2023-09-17T14:29:45.497" v="1553"/>
          <ac:spMkLst>
            <pc:docMk/>
            <pc:sldMk cId="3459154669" sldId="4870"/>
            <ac:spMk id="11" creationId="{2AB90C4E-7AA4-F99B-215B-F52C4DB4EA27}"/>
          </ac:spMkLst>
        </pc:spChg>
        <pc:picChg chg="add mod">
          <ac:chgData name="Jing Jie Tan" userId="307da7c36da67b97" providerId="LiveId" clId="{F0D788FD-BE9D-A749-9048-301963827340}" dt="2023-09-17T14:29:45.497" v="1553"/>
          <ac:picMkLst>
            <pc:docMk/>
            <pc:sldMk cId="3459154669" sldId="4870"/>
            <ac:picMk id="2" creationId="{702151A0-3131-04BA-C90F-5AD2A1D1509C}"/>
          </ac:picMkLst>
        </pc:picChg>
        <pc:picChg chg="del">
          <ac:chgData name="Jing Jie Tan" userId="307da7c36da67b97" providerId="LiveId" clId="{F0D788FD-BE9D-A749-9048-301963827340}" dt="2023-09-17T14:29:44.750" v="1552" actId="478"/>
          <ac:picMkLst>
            <pc:docMk/>
            <pc:sldMk cId="3459154669" sldId="4870"/>
            <ac:picMk id="3" creationId="{90A3E98E-EFEF-BD34-E2D3-E52D603F363B}"/>
          </ac:picMkLst>
        </pc:picChg>
        <pc:picChg chg="del">
          <ac:chgData name="Jing Jie Tan" userId="307da7c36da67b97" providerId="LiveId" clId="{F0D788FD-BE9D-A749-9048-301963827340}" dt="2023-09-17T14:29:44.750" v="1552" actId="478"/>
          <ac:picMkLst>
            <pc:docMk/>
            <pc:sldMk cId="3459154669" sldId="4870"/>
            <ac:picMk id="4" creationId="{83810B01-8AE1-87D5-16C0-86A0EF369311}"/>
          </ac:picMkLst>
        </pc:picChg>
        <pc:picChg chg="del">
          <ac:chgData name="Jing Jie Tan" userId="307da7c36da67b97" providerId="LiveId" clId="{F0D788FD-BE9D-A749-9048-301963827340}" dt="2023-09-17T14:29:44.750" v="1552" actId="478"/>
          <ac:picMkLst>
            <pc:docMk/>
            <pc:sldMk cId="3459154669" sldId="4870"/>
            <ac:picMk id="7" creationId="{6172320B-814C-75D6-3ACF-A520623E849B}"/>
          </ac:picMkLst>
        </pc:picChg>
        <pc:picChg chg="del">
          <ac:chgData name="Jing Jie Tan" userId="307da7c36da67b97" providerId="LiveId" clId="{F0D788FD-BE9D-A749-9048-301963827340}" dt="2023-09-17T14:29:44.750" v="1552" actId="478"/>
          <ac:picMkLst>
            <pc:docMk/>
            <pc:sldMk cId="3459154669" sldId="4870"/>
            <ac:picMk id="8" creationId="{09CB91F6-8B9A-490C-D9B0-75FAA2B3E9F6}"/>
          </ac:picMkLst>
        </pc:picChg>
        <pc:picChg chg="add mod">
          <ac:chgData name="Jing Jie Tan" userId="307da7c36da67b97" providerId="LiveId" clId="{F0D788FD-BE9D-A749-9048-301963827340}" dt="2023-09-17T14:29:45.497" v="1553"/>
          <ac:picMkLst>
            <pc:docMk/>
            <pc:sldMk cId="3459154669" sldId="4870"/>
            <ac:picMk id="9" creationId="{57137A93-9322-DA88-2F64-6FDEA7C8A37E}"/>
          </ac:picMkLst>
        </pc:picChg>
        <pc:picChg chg="add mod">
          <ac:chgData name="Jing Jie Tan" userId="307da7c36da67b97" providerId="LiveId" clId="{F0D788FD-BE9D-A749-9048-301963827340}" dt="2023-09-17T14:29:45.497" v="1553"/>
          <ac:picMkLst>
            <pc:docMk/>
            <pc:sldMk cId="3459154669" sldId="4870"/>
            <ac:picMk id="12" creationId="{2CB3233D-3754-3944-4703-9D654F9BC736}"/>
          </ac:picMkLst>
        </pc:picChg>
        <pc:picChg chg="add mod">
          <ac:chgData name="Jing Jie Tan" userId="307da7c36da67b97" providerId="LiveId" clId="{F0D788FD-BE9D-A749-9048-301963827340}" dt="2023-09-17T14:29:45.497" v="1553"/>
          <ac:picMkLst>
            <pc:docMk/>
            <pc:sldMk cId="3459154669" sldId="4870"/>
            <ac:picMk id="13" creationId="{4B1D5A08-F2CA-5A3C-8A71-ACF591D05D64}"/>
          </ac:picMkLst>
        </pc:picChg>
        <pc:picChg chg="add mod">
          <ac:chgData name="Jing Jie Tan" userId="307da7c36da67b97" providerId="LiveId" clId="{F0D788FD-BE9D-A749-9048-301963827340}" dt="2023-09-17T14:29:45.497" v="1553"/>
          <ac:picMkLst>
            <pc:docMk/>
            <pc:sldMk cId="3459154669" sldId="4870"/>
            <ac:picMk id="21" creationId="{8C88C003-63BD-7160-17EF-FD0F1A4EA6EE}"/>
          </ac:picMkLst>
        </pc:picChg>
      </pc:sldChg>
      <pc:sldChg chg="addSp delSp modSp mod">
        <pc:chgData name="Jing Jie Tan" userId="307da7c36da67b97" providerId="LiveId" clId="{F0D788FD-BE9D-A749-9048-301963827340}" dt="2023-09-17T14:26:10.623" v="1440" actId="1038"/>
        <pc:sldMkLst>
          <pc:docMk/>
          <pc:sldMk cId="1988794422" sldId="4871"/>
        </pc:sldMkLst>
        <pc:spChg chg="mod">
          <ac:chgData name="Jing Jie Tan" userId="307da7c36da67b97" providerId="LiveId" clId="{F0D788FD-BE9D-A749-9048-301963827340}" dt="2023-09-17T14:26:10.623" v="1440" actId="1038"/>
          <ac:spMkLst>
            <pc:docMk/>
            <pc:sldMk cId="1988794422" sldId="4871"/>
            <ac:spMk id="6" creationId="{832FE990-A233-F1F2-BCF3-08DDE78B4997}"/>
          </ac:spMkLst>
        </pc:spChg>
        <pc:spChg chg="mod">
          <ac:chgData name="Jing Jie Tan" userId="307da7c36da67b97" providerId="LiveId" clId="{F0D788FD-BE9D-A749-9048-301963827340}" dt="2023-09-17T14:26:10.623" v="1440" actId="1038"/>
          <ac:spMkLst>
            <pc:docMk/>
            <pc:sldMk cId="1988794422" sldId="4871"/>
            <ac:spMk id="7" creationId="{D9E26179-B77C-DF65-D113-2193CEBB9320}"/>
          </ac:spMkLst>
        </pc:spChg>
        <pc:spChg chg="mod">
          <ac:chgData name="Jing Jie Tan" userId="307da7c36da67b97" providerId="LiveId" clId="{F0D788FD-BE9D-A749-9048-301963827340}" dt="2023-09-17T14:26:10.623" v="1440" actId="1038"/>
          <ac:spMkLst>
            <pc:docMk/>
            <pc:sldMk cId="1988794422" sldId="4871"/>
            <ac:spMk id="8" creationId="{F12E1D6D-1283-D7B1-F240-B1C8C8F5F131}"/>
          </ac:spMkLst>
        </pc:spChg>
        <pc:spChg chg="mod">
          <ac:chgData name="Jing Jie Tan" userId="307da7c36da67b97" providerId="LiveId" clId="{F0D788FD-BE9D-A749-9048-301963827340}" dt="2023-09-17T14:26:10.623" v="1440" actId="1038"/>
          <ac:spMkLst>
            <pc:docMk/>
            <pc:sldMk cId="1988794422" sldId="4871"/>
            <ac:spMk id="9" creationId="{2C9BA10A-B015-F06B-ADCB-820B528E0211}"/>
          </ac:spMkLst>
        </pc:spChg>
        <pc:spChg chg="del">
          <ac:chgData name="Jing Jie Tan" userId="307da7c36da67b97" providerId="LiveId" clId="{F0D788FD-BE9D-A749-9048-301963827340}" dt="2023-09-17T14:26:04.927" v="1421" actId="478"/>
          <ac:spMkLst>
            <pc:docMk/>
            <pc:sldMk cId="1988794422" sldId="4871"/>
            <ac:spMk id="11" creationId="{65A3CC31-71E3-D04C-8873-6F3245174D63}"/>
          </ac:spMkLst>
        </pc:spChg>
        <pc:spChg chg="del">
          <ac:chgData name="Jing Jie Tan" userId="307da7c36da67b97" providerId="LiveId" clId="{F0D788FD-BE9D-A749-9048-301963827340}" dt="2023-09-17T14:26:04.927" v="1421" actId="478"/>
          <ac:spMkLst>
            <pc:docMk/>
            <pc:sldMk cId="1988794422" sldId="4871"/>
            <ac:spMk id="12" creationId="{25385921-0AD3-BBCA-84C1-DB92320FBF36}"/>
          </ac:spMkLst>
        </pc:spChg>
        <pc:spChg chg="add mod">
          <ac:chgData name="Jing Jie Tan" userId="307da7c36da67b97" providerId="LiveId" clId="{F0D788FD-BE9D-A749-9048-301963827340}" dt="2023-09-17T14:26:05.155" v="1422"/>
          <ac:spMkLst>
            <pc:docMk/>
            <pc:sldMk cId="1988794422" sldId="4871"/>
            <ac:spMk id="19" creationId="{7AAEDF22-3833-4F66-0747-4A3D12648F8C}"/>
          </ac:spMkLst>
        </pc:spChg>
        <pc:spChg chg="add mod">
          <ac:chgData name="Jing Jie Tan" userId="307da7c36da67b97" providerId="LiveId" clId="{F0D788FD-BE9D-A749-9048-301963827340}" dt="2023-09-17T14:26:05.155" v="1422"/>
          <ac:spMkLst>
            <pc:docMk/>
            <pc:sldMk cId="1988794422" sldId="4871"/>
            <ac:spMk id="20" creationId="{119A7D33-7146-B90A-014E-C605C3BCB91C}"/>
          </ac:spMkLst>
        </pc:spChg>
        <pc:spChg chg="mod">
          <ac:chgData name="Jing Jie Tan" userId="307da7c36da67b97" providerId="LiveId" clId="{F0D788FD-BE9D-A749-9048-301963827340}" dt="2023-09-17T14:26:10.623" v="1440" actId="1038"/>
          <ac:spMkLst>
            <pc:docMk/>
            <pc:sldMk cId="1988794422" sldId="4871"/>
            <ac:spMk id="920" creationId="{00000000-0000-0000-0000-000000000000}"/>
          </ac:spMkLst>
        </pc:spChg>
        <pc:picChg chg="mod">
          <ac:chgData name="Jing Jie Tan" userId="307da7c36da67b97" providerId="LiveId" clId="{F0D788FD-BE9D-A749-9048-301963827340}" dt="2023-09-17T14:26:10.623" v="1440" actId="1038"/>
          <ac:picMkLst>
            <pc:docMk/>
            <pc:sldMk cId="1988794422" sldId="4871"/>
            <ac:picMk id="2" creationId="{3CFE39B9-1514-8268-4712-38EC32A5171B}"/>
          </ac:picMkLst>
        </pc:picChg>
        <pc:picChg chg="del">
          <ac:chgData name="Jing Jie Tan" userId="307da7c36da67b97" providerId="LiveId" clId="{F0D788FD-BE9D-A749-9048-301963827340}" dt="2023-09-17T14:26:04.927" v="1421" actId="478"/>
          <ac:picMkLst>
            <pc:docMk/>
            <pc:sldMk cId="1988794422" sldId="4871"/>
            <ac:picMk id="3" creationId="{ABB6E4D6-A755-805D-0430-389E8213FA05}"/>
          </ac:picMkLst>
        </pc:picChg>
        <pc:picChg chg="del">
          <ac:chgData name="Jing Jie Tan" userId="307da7c36da67b97" providerId="LiveId" clId="{F0D788FD-BE9D-A749-9048-301963827340}" dt="2023-09-17T14:26:04.927" v="1421" actId="478"/>
          <ac:picMkLst>
            <pc:docMk/>
            <pc:sldMk cId="1988794422" sldId="4871"/>
            <ac:picMk id="5" creationId="{95AFA43A-69AA-D5D2-02F5-751EA08E1BE8}"/>
          </ac:picMkLst>
        </pc:picChg>
        <pc:picChg chg="mod">
          <ac:chgData name="Jing Jie Tan" userId="307da7c36da67b97" providerId="LiveId" clId="{F0D788FD-BE9D-A749-9048-301963827340}" dt="2023-09-17T14:26:10.623" v="1440" actId="1038"/>
          <ac:picMkLst>
            <pc:docMk/>
            <pc:sldMk cId="1988794422" sldId="4871"/>
            <ac:picMk id="10" creationId="{63B91B6D-F1F2-3CFB-CB48-26851A552C84}"/>
          </ac:picMkLst>
        </pc:picChg>
        <pc:picChg chg="del">
          <ac:chgData name="Jing Jie Tan" userId="307da7c36da67b97" providerId="LiveId" clId="{F0D788FD-BE9D-A749-9048-301963827340}" dt="2023-09-17T14:26:04.927" v="1421" actId="478"/>
          <ac:picMkLst>
            <pc:docMk/>
            <pc:sldMk cId="1988794422" sldId="4871"/>
            <ac:picMk id="13" creationId="{7C2E90FA-6592-26B1-8C9A-F78390E3F244}"/>
          </ac:picMkLst>
        </pc:picChg>
        <pc:picChg chg="del">
          <ac:chgData name="Jing Jie Tan" userId="307da7c36da67b97" providerId="LiveId" clId="{F0D788FD-BE9D-A749-9048-301963827340}" dt="2023-09-17T14:26:04.927" v="1421" actId="478"/>
          <ac:picMkLst>
            <pc:docMk/>
            <pc:sldMk cId="1988794422" sldId="4871"/>
            <ac:picMk id="14" creationId="{057F9871-7315-0C9C-2519-DEB7E64879CA}"/>
          </ac:picMkLst>
        </pc:picChg>
        <pc:picChg chg="mod">
          <ac:chgData name="Jing Jie Tan" userId="307da7c36da67b97" providerId="LiveId" clId="{F0D788FD-BE9D-A749-9048-301963827340}" dt="2023-09-17T14:26:10.623" v="1440" actId="1038"/>
          <ac:picMkLst>
            <pc:docMk/>
            <pc:sldMk cId="1988794422" sldId="4871"/>
            <ac:picMk id="15" creationId="{3673AD2B-E5FA-6E5F-AF08-84C9139347DD}"/>
          </ac:picMkLst>
        </pc:picChg>
        <pc:picChg chg="mod">
          <ac:chgData name="Jing Jie Tan" userId="307da7c36da67b97" providerId="LiveId" clId="{F0D788FD-BE9D-A749-9048-301963827340}" dt="2023-09-17T14:26:10.623" v="1440" actId="1038"/>
          <ac:picMkLst>
            <pc:docMk/>
            <pc:sldMk cId="1988794422" sldId="4871"/>
            <ac:picMk id="16" creationId="{4B901185-3772-633D-FECC-96AAB2F3BB2F}"/>
          </ac:picMkLst>
        </pc:picChg>
        <pc:picChg chg="add mod">
          <ac:chgData name="Jing Jie Tan" userId="307da7c36da67b97" providerId="LiveId" clId="{F0D788FD-BE9D-A749-9048-301963827340}" dt="2023-09-17T14:26:05.155" v="1422"/>
          <ac:picMkLst>
            <pc:docMk/>
            <pc:sldMk cId="1988794422" sldId="4871"/>
            <ac:picMk id="17" creationId="{EF5CDFB6-EFA9-1338-78F0-D118EFE732A6}"/>
          </ac:picMkLst>
        </pc:picChg>
        <pc:picChg chg="add mod">
          <ac:chgData name="Jing Jie Tan" userId="307da7c36da67b97" providerId="LiveId" clId="{F0D788FD-BE9D-A749-9048-301963827340}" dt="2023-09-17T14:26:05.155" v="1422"/>
          <ac:picMkLst>
            <pc:docMk/>
            <pc:sldMk cId="1988794422" sldId="4871"/>
            <ac:picMk id="18" creationId="{5589ACE4-C577-3F0F-0320-F68897B162A0}"/>
          </ac:picMkLst>
        </pc:picChg>
        <pc:picChg chg="add mod">
          <ac:chgData name="Jing Jie Tan" userId="307da7c36da67b97" providerId="LiveId" clId="{F0D788FD-BE9D-A749-9048-301963827340}" dt="2023-09-17T14:26:05.155" v="1422"/>
          <ac:picMkLst>
            <pc:docMk/>
            <pc:sldMk cId="1988794422" sldId="4871"/>
            <ac:picMk id="21" creationId="{803ACB96-EC9D-FD63-539A-AB123B7333C3}"/>
          </ac:picMkLst>
        </pc:picChg>
        <pc:picChg chg="add mod">
          <ac:chgData name="Jing Jie Tan" userId="307da7c36da67b97" providerId="LiveId" clId="{F0D788FD-BE9D-A749-9048-301963827340}" dt="2023-09-17T14:26:05.155" v="1422"/>
          <ac:picMkLst>
            <pc:docMk/>
            <pc:sldMk cId="1988794422" sldId="4871"/>
            <ac:picMk id="22" creationId="{3335FF6D-5139-13B4-64FC-D38A0DE7F3A3}"/>
          </ac:picMkLst>
        </pc:picChg>
        <pc:picChg chg="add mod">
          <ac:chgData name="Jing Jie Tan" userId="307da7c36da67b97" providerId="LiveId" clId="{F0D788FD-BE9D-A749-9048-301963827340}" dt="2023-09-17T14:26:05.155" v="1422"/>
          <ac:picMkLst>
            <pc:docMk/>
            <pc:sldMk cId="1988794422" sldId="4871"/>
            <ac:picMk id="23" creationId="{77329282-6EB5-5662-6D6B-96B00AB1CA1A}"/>
          </ac:picMkLst>
        </pc:picChg>
      </pc:sldChg>
      <pc:sldChg chg="addSp delSp modSp add mod">
        <pc:chgData name="Jing Jie Tan" userId="307da7c36da67b97" providerId="LiveId" clId="{F0D788FD-BE9D-A749-9048-301963827340}" dt="2023-09-17T14:59:47.473" v="1710" actId="1076"/>
        <pc:sldMkLst>
          <pc:docMk/>
          <pc:sldMk cId="789165716" sldId="4873"/>
        </pc:sldMkLst>
        <pc:spChg chg="add mod">
          <ac:chgData name="Jing Jie Tan" userId="307da7c36da67b97" providerId="LiveId" clId="{F0D788FD-BE9D-A749-9048-301963827340}" dt="2023-09-17T14:59:47.473" v="1710" actId="1076"/>
          <ac:spMkLst>
            <pc:docMk/>
            <pc:sldMk cId="789165716" sldId="4873"/>
            <ac:spMk id="5" creationId="{70B78126-8847-359D-B85D-A579020A8E04}"/>
          </ac:spMkLst>
        </pc:spChg>
        <pc:spChg chg="del">
          <ac:chgData name="Jing Jie Tan" userId="307da7c36da67b97" providerId="LiveId" clId="{F0D788FD-BE9D-A749-9048-301963827340}" dt="2023-09-17T14:56:33.472" v="1607" actId="478"/>
          <ac:spMkLst>
            <pc:docMk/>
            <pc:sldMk cId="789165716" sldId="4873"/>
            <ac:spMk id="31" creationId="{A0433ABC-DD57-8C19-A1DF-4C76159BC8F9}"/>
          </ac:spMkLst>
        </pc:spChg>
        <pc:spChg chg="del">
          <ac:chgData name="Jing Jie Tan" userId="307da7c36da67b97" providerId="LiveId" clId="{F0D788FD-BE9D-A749-9048-301963827340}" dt="2023-09-17T14:56:33.472" v="1607" actId="478"/>
          <ac:spMkLst>
            <pc:docMk/>
            <pc:sldMk cId="789165716" sldId="4873"/>
            <ac:spMk id="32" creationId="{325A2EFD-E096-3CBB-ADCD-C92306B50B00}"/>
          </ac:spMkLst>
        </pc:spChg>
        <pc:spChg chg="del">
          <ac:chgData name="Jing Jie Tan" userId="307da7c36da67b97" providerId="LiveId" clId="{F0D788FD-BE9D-A749-9048-301963827340}" dt="2023-09-17T14:56:33.472" v="1607" actId="478"/>
          <ac:spMkLst>
            <pc:docMk/>
            <pc:sldMk cId="789165716" sldId="4873"/>
            <ac:spMk id="33" creationId="{9962C2AE-0837-D66F-0BA0-76FEF2182A15}"/>
          </ac:spMkLst>
        </pc:spChg>
        <pc:spChg chg="del">
          <ac:chgData name="Jing Jie Tan" userId="307da7c36da67b97" providerId="LiveId" clId="{F0D788FD-BE9D-A749-9048-301963827340}" dt="2023-09-17T14:56:33.472" v="1607" actId="478"/>
          <ac:spMkLst>
            <pc:docMk/>
            <pc:sldMk cId="789165716" sldId="4873"/>
            <ac:spMk id="34" creationId="{75FCBD66-0588-83F1-ACA7-F18E91DE7A27}"/>
          </ac:spMkLst>
        </pc:spChg>
        <pc:spChg chg="del">
          <ac:chgData name="Jing Jie Tan" userId="307da7c36da67b97" providerId="LiveId" clId="{F0D788FD-BE9D-A749-9048-301963827340}" dt="2023-09-17T14:56:33.472" v="1607" actId="478"/>
          <ac:spMkLst>
            <pc:docMk/>
            <pc:sldMk cId="789165716" sldId="4873"/>
            <ac:spMk id="928" creationId="{00000000-0000-0000-0000-000000000000}"/>
          </ac:spMkLst>
        </pc:spChg>
        <pc:picChg chg="del">
          <ac:chgData name="Jing Jie Tan" userId="307da7c36da67b97" providerId="LiveId" clId="{F0D788FD-BE9D-A749-9048-301963827340}" dt="2023-09-17T14:56:33.472" v="1607" actId="478"/>
          <ac:picMkLst>
            <pc:docMk/>
            <pc:sldMk cId="789165716" sldId="4873"/>
            <ac:picMk id="2" creationId="{BD265A34-080A-1F06-859B-3B6F9C9ACC25}"/>
          </ac:picMkLst>
        </pc:picChg>
        <pc:picChg chg="add mod">
          <ac:chgData name="Jing Jie Tan" userId="307da7c36da67b97" providerId="LiveId" clId="{F0D788FD-BE9D-A749-9048-301963827340}" dt="2023-09-17T14:58:52.581" v="1667" actId="1076"/>
          <ac:picMkLst>
            <pc:docMk/>
            <pc:sldMk cId="789165716" sldId="4873"/>
            <ac:picMk id="3" creationId="{67FEC8B6-6344-5C30-3840-3CD81D946A0B}"/>
          </ac:picMkLst>
        </pc:picChg>
        <pc:picChg chg="del">
          <ac:chgData name="Jing Jie Tan" userId="307da7c36da67b97" providerId="LiveId" clId="{F0D788FD-BE9D-A749-9048-301963827340}" dt="2023-09-17T14:56:33.472" v="1607" actId="478"/>
          <ac:picMkLst>
            <pc:docMk/>
            <pc:sldMk cId="789165716" sldId="4873"/>
            <ac:picMk id="9" creationId="{63841736-AC0C-6377-EBCD-B6A85DBF05A8}"/>
          </ac:picMkLst>
        </pc:picChg>
        <pc:picChg chg="del">
          <ac:chgData name="Jing Jie Tan" userId="307da7c36da67b97" providerId="LiveId" clId="{F0D788FD-BE9D-A749-9048-301963827340}" dt="2023-09-17T14:56:33.472" v="1607" actId="478"/>
          <ac:picMkLst>
            <pc:docMk/>
            <pc:sldMk cId="789165716" sldId="4873"/>
            <ac:picMk id="15" creationId="{184FA82D-06C1-BB38-051C-E5C25FB632EC}"/>
          </ac:picMkLst>
        </pc:picChg>
        <pc:picChg chg="del">
          <ac:chgData name="Jing Jie Tan" userId="307da7c36da67b97" providerId="LiveId" clId="{F0D788FD-BE9D-A749-9048-301963827340}" dt="2023-09-17T14:56:33.472" v="1607" actId="478"/>
          <ac:picMkLst>
            <pc:docMk/>
            <pc:sldMk cId="789165716" sldId="4873"/>
            <ac:picMk id="16" creationId="{C7C37254-CF70-CB69-2CF3-5EFE20FB791D}"/>
          </ac:picMkLst>
        </pc:picChg>
      </pc:sldChg>
      <pc:sldChg chg="add del">
        <pc:chgData name="Jing Jie Tan" userId="307da7c36da67b97" providerId="LiveId" clId="{F0D788FD-BE9D-A749-9048-301963827340}" dt="2023-09-17T14:56:37.590" v="1609" actId="2696"/>
        <pc:sldMkLst>
          <pc:docMk/>
          <pc:sldMk cId="2370900001" sldId="4874"/>
        </pc:sldMkLst>
      </pc:sldChg>
    </pc:docChg>
  </pc:docChgLst>
  <pc:docChgLst>
    <pc:chgData name="Chong Siow Yen" userId="9356c2b12e6d79d3" providerId="LiveId" clId="{5F45A80E-0BD8-4513-BD98-326A605E9C3B}"/>
    <pc:docChg chg="undo redo custSel addSld delSld modSld sldOrd">
      <pc:chgData name="Chong Siow Yen" userId="9356c2b12e6d79d3" providerId="LiveId" clId="{5F45A80E-0BD8-4513-BD98-326A605E9C3B}" dt="2023-08-18T14:25:52.420" v="1491" actId="113"/>
      <pc:docMkLst>
        <pc:docMk/>
      </pc:docMkLst>
      <pc:sldChg chg="addSp delSp mod">
        <pc:chgData name="Chong Siow Yen" userId="9356c2b12e6d79d3" providerId="LiveId" clId="{5F45A80E-0BD8-4513-BD98-326A605E9C3B}" dt="2023-08-18T13:56:14.253" v="1233" actId="478"/>
        <pc:sldMkLst>
          <pc:docMk/>
          <pc:sldMk cId="0" sldId="256"/>
        </pc:sldMkLst>
        <pc:spChg chg="add del">
          <ac:chgData name="Chong Siow Yen" userId="9356c2b12e6d79d3" providerId="LiveId" clId="{5F45A80E-0BD8-4513-BD98-326A605E9C3B}" dt="2023-08-10T09:43:32.846" v="54" actId="21"/>
          <ac:spMkLst>
            <pc:docMk/>
            <pc:sldMk cId="0" sldId="256"/>
            <ac:spMk id="163" creationId="{00000000-0000-0000-0000-000000000000}"/>
          </ac:spMkLst>
        </pc:spChg>
        <pc:grpChg chg="add del">
          <ac:chgData name="Chong Siow Yen" userId="9356c2b12e6d79d3" providerId="LiveId" clId="{5F45A80E-0BD8-4513-BD98-326A605E9C3B}" dt="2023-08-10T09:43:32.846" v="54" actId="21"/>
          <ac:grpSpMkLst>
            <pc:docMk/>
            <pc:sldMk cId="0" sldId="256"/>
            <ac:grpSpMk id="151" creationId="{00000000-0000-0000-0000-000000000000}"/>
          </ac:grpSpMkLst>
        </pc:grpChg>
        <pc:grpChg chg="add del">
          <ac:chgData name="Chong Siow Yen" userId="9356c2b12e6d79d3" providerId="LiveId" clId="{5F45A80E-0BD8-4513-BD98-326A605E9C3B}" dt="2023-08-10T09:43:32.846" v="54" actId="21"/>
          <ac:grpSpMkLst>
            <pc:docMk/>
            <pc:sldMk cId="0" sldId="256"/>
            <ac:grpSpMk id="164" creationId="{00000000-0000-0000-0000-000000000000}"/>
          </ac:grpSpMkLst>
        </pc:grpChg>
        <pc:grpChg chg="add del">
          <ac:chgData name="Chong Siow Yen" userId="9356c2b12e6d79d3" providerId="LiveId" clId="{5F45A80E-0BD8-4513-BD98-326A605E9C3B}" dt="2023-08-10T09:43:32.846" v="54" actId="21"/>
          <ac:grpSpMkLst>
            <pc:docMk/>
            <pc:sldMk cId="0" sldId="256"/>
            <ac:grpSpMk id="174" creationId="{00000000-0000-0000-0000-000000000000}"/>
          </ac:grpSpMkLst>
        </pc:grpChg>
        <pc:picChg chg="add del">
          <ac:chgData name="Chong Siow Yen" userId="9356c2b12e6d79d3" providerId="LiveId" clId="{5F45A80E-0BD8-4513-BD98-326A605E9C3B}" dt="2023-08-18T13:56:14.253" v="1233" actId="478"/>
          <ac:picMkLst>
            <pc:docMk/>
            <pc:sldMk cId="0" sldId="256"/>
            <ac:picMk id="3" creationId="{220F068B-6591-66C1-5CDE-130BB976EE06}"/>
          </ac:picMkLst>
        </pc:picChg>
        <pc:cxnChg chg="add del">
          <ac:chgData name="Chong Siow Yen" userId="9356c2b12e6d79d3" providerId="LiveId" clId="{5F45A80E-0BD8-4513-BD98-326A605E9C3B}" dt="2023-08-10T09:43:32.846" v="54" actId="21"/>
          <ac:cxnSpMkLst>
            <pc:docMk/>
            <pc:sldMk cId="0" sldId="256"/>
            <ac:cxnSpMk id="181" creationId="{00000000-0000-0000-0000-000000000000}"/>
          </ac:cxnSpMkLst>
        </pc:cxnChg>
      </pc:sldChg>
      <pc:sldChg chg="addSp modSp add del mod setBg">
        <pc:chgData name="Chong Siow Yen" userId="9356c2b12e6d79d3" providerId="LiveId" clId="{5F45A80E-0BD8-4513-BD98-326A605E9C3B}" dt="2023-08-10T14:23:58.507" v="181" actId="108"/>
        <pc:sldMkLst>
          <pc:docMk/>
          <pc:sldMk cId="0" sldId="257"/>
        </pc:sldMkLst>
        <pc:spChg chg="ord">
          <ac:chgData name="Chong Siow Yen" userId="9356c2b12e6d79d3" providerId="LiveId" clId="{5F45A80E-0BD8-4513-BD98-326A605E9C3B}" dt="2023-08-10T09:41:21.761" v="32" actId="26606"/>
          <ac:spMkLst>
            <pc:docMk/>
            <pc:sldMk cId="0" sldId="257"/>
            <ac:spMk id="187" creationId="{00000000-0000-0000-0000-000000000000}"/>
          </ac:spMkLst>
        </pc:spChg>
        <pc:spChg chg="mod">
          <ac:chgData name="Chong Siow Yen" userId="9356c2b12e6d79d3" providerId="LiveId" clId="{5F45A80E-0BD8-4513-BD98-326A605E9C3B}" dt="2023-08-10T14:23:58.507" v="181" actId="108"/>
          <ac:spMkLst>
            <pc:docMk/>
            <pc:sldMk cId="0" sldId="257"/>
            <ac:spMk id="188" creationId="{00000000-0000-0000-0000-000000000000}"/>
          </ac:spMkLst>
        </pc:spChg>
        <pc:spChg chg="mod">
          <ac:chgData name="Chong Siow Yen" userId="9356c2b12e6d79d3" providerId="LiveId" clId="{5F45A80E-0BD8-4513-BD98-326A605E9C3B}" dt="2023-08-10T09:41:21.761" v="32" actId="26606"/>
          <ac:spMkLst>
            <pc:docMk/>
            <pc:sldMk cId="0" sldId="257"/>
            <ac:spMk id="189" creationId="{00000000-0000-0000-0000-000000000000}"/>
          </ac:spMkLst>
        </pc:spChg>
        <pc:spChg chg="add">
          <ac:chgData name="Chong Siow Yen" userId="9356c2b12e6d79d3" providerId="LiveId" clId="{5F45A80E-0BD8-4513-BD98-326A605E9C3B}" dt="2023-08-10T09:41:21.761" v="32" actId="26606"/>
          <ac:spMkLst>
            <pc:docMk/>
            <pc:sldMk cId="0" sldId="257"/>
            <ac:spMk id="195" creationId="{EC3FE92E-FF21-46DB-BE36-B3A5D4149B10}"/>
          </ac:spMkLst>
        </pc:spChg>
        <pc:spChg chg="add">
          <ac:chgData name="Chong Siow Yen" userId="9356c2b12e6d79d3" providerId="LiveId" clId="{5F45A80E-0BD8-4513-BD98-326A605E9C3B}" dt="2023-08-10T09:41:21.761" v="32" actId="26606"/>
          <ac:spMkLst>
            <pc:docMk/>
            <pc:sldMk cId="0" sldId="257"/>
            <ac:spMk id="197" creationId="{7E9DFFEE-526A-4D56-A70C-EADE7289BEE5}"/>
          </ac:spMkLst>
        </pc:spChg>
        <pc:picChg chg="add">
          <ac:chgData name="Chong Siow Yen" userId="9356c2b12e6d79d3" providerId="LiveId" clId="{5F45A80E-0BD8-4513-BD98-326A605E9C3B}" dt="2023-08-10T09:41:21.761" v="32" actId="26606"/>
          <ac:picMkLst>
            <pc:docMk/>
            <pc:sldMk cId="0" sldId="257"/>
            <ac:picMk id="191" creationId="{68C7A60C-51A8-B41E-BA98-1FF1A7BB37D6}"/>
          </ac:picMkLst>
        </pc:picChg>
      </pc:sldChg>
      <pc:sldChg chg="delSp modSp mod addCm">
        <pc:chgData name="Chong Siow Yen" userId="9356c2b12e6d79d3" providerId="LiveId" clId="{5F45A80E-0BD8-4513-BD98-326A605E9C3B}" dt="2023-08-15T06:43:31.467" v="367" actId="400"/>
        <pc:sldMkLst>
          <pc:docMk/>
          <pc:sldMk cId="3566025315" sldId="259"/>
        </pc:sldMkLst>
        <pc:spChg chg="mod">
          <ac:chgData name="Chong Siow Yen" userId="9356c2b12e6d79d3" providerId="LiveId" clId="{5F45A80E-0BD8-4513-BD98-326A605E9C3B}" dt="2023-08-15T06:43:31.467" v="367" actId="400"/>
          <ac:spMkLst>
            <pc:docMk/>
            <pc:sldMk cId="3566025315" sldId="259"/>
            <ac:spMk id="6" creationId="{1D7B0514-4060-0E4B-809B-B1B2E3258AB4}"/>
          </ac:spMkLst>
        </pc:spChg>
        <pc:picChg chg="del mod">
          <ac:chgData name="Chong Siow Yen" userId="9356c2b12e6d79d3" providerId="LiveId" clId="{5F45A80E-0BD8-4513-BD98-326A605E9C3B}" dt="2023-08-15T06:43:06.808" v="364" actId="478"/>
          <ac:picMkLst>
            <pc:docMk/>
            <pc:sldMk cId="3566025315" sldId="259"/>
            <ac:picMk id="3" creationId="{13903CD0-D2DE-7F1A-6EDB-A4D6CB92FF22}"/>
          </ac:picMkLst>
        </pc:picChg>
        <pc:extLst>
          <p:ext xmlns:p="http://schemas.openxmlformats.org/presentationml/2006/main" uri="{D6D511B9-2390-475A-947B-AFAB55BFBCF1}">
            <pc226:cmChg xmlns:pc226="http://schemas.microsoft.com/office/powerpoint/2022/06/main/command" chg="add">
              <pc226:chgData name="Chong Siow Yen" userId="9356c2b12e6d79d3" providerId="LiveId" clId="{5F45A80E-0BD8-4513-BD98-326A605E9C3B}" dt="2023-08-11T08:06:33.143" v="252"/>
              <pc2:cmMkLst xmlns:pc2="http://schemas.microsoft.com/office/powerpoint/2019/9/main/command">
                <pc:docMk/>
                <pc:sldMk cId="3566025315" sldId="259"/>
                <pc2:cmMk id="{BAF090F9-5D62-4056-934A-AAAE122150AD}"/>
              </pc2:cmMkLst>
            </pc226:cmChg>
          </p:ext>
        </pc:extLst>
      </pc:sldChg>
      <pc:sldChg chg="delSp modSp mod addCm">
        <pc:chgData name="Chong Siow Yen" userId="9356c2b12e6d79d3" providerId="LiveId" clId="{5F45A80E-0BD8-4513-BD98-326A605E9C3B}" dt="2023-08-15T06:43:40.292" v="369" actId="400"/>
        <pc:sldMkLst>
          <pc:docMk/>
          <pc:sldMk cId="1598506470" sldId="260"/>
        </pc:sldMkLst>
        <pc:spChg chg="mod">
          <ac:chgData name="Chong Siow Yen" userId="9356c2b12e6d79d3" providerId="LiveId" clId="{5F45A80E-0BD8-4513-BD98-326A605E9C3B}" dt="2023-08-15T06:43:40.292" v="369" actId="400"/>
          <ac:spMkLst>
            <pc:docMk/>
            <pc:sldMk cId="1598506470" sldId="260"/>
            <ac:spMk id="9" creationId="{1D7B0514-4060-0E4B-809B-B1B2E3258AB4}"/>
          </ac:spMkLst>
        </pc:spChg>
        <pc:picChg chg="del mod">
          <ac:chgData name="Chong Siow Yen" userId="9356c2b12e6d79d3" providerId="LiveId" clId="{5F45A80E-0BD8-4513-BD98-326A605E9C3B}" dt="2023-08-15T06:43:35.789" v="368" actId="478"/>
          <ac:picMkLst>
            <pc:docMk/>
            <pc:sldMk cId="1598506470" sldId="260"/>
            <ac:picMk id="3" creationId="{C449A907-9896-1AB5-DC57-0DB2553F38ED}"/>
          </ac:picMkLst>
        </pc:picChg>
        <pc:extLst>
          <p:ext xmlns:p="http://schemas.openxmlformats.org/presentationml/2006/main" uri="{D6D511B9-2390-475A-947B-AFAB55BFBCF1}">
            <pc226:cmChg xmlns:pc226="http://schemas.microsoft.com/office/powerpoint/2022/06/main/command" chg="add">
              <pc226:chgData name="Chong Siow Yen" userId="9356c2b12e6d79d3" providerId="LiveId" clId="{5F45A80E-0BD8-4513-BD98-326A605E9C3B}" dt="2023-08-11T08:06:52.811" v="253"/>
              <pc2:cmMkLst xmlns:pc2="http://schemas.microsoft.com/office/powerpoint/2019/9/main/command">
                <pc:docMk/>
                <pc:sldMk cId="1598506470" sldId="260"/>
                <pc2:cmMk id="{268D1256-3AD6-48A8-8AF1-B263AC2F42EB}"/>
              </pc2:cmMkLst>
            </pc226:cmChg>
          </p:ext>
        </pc:extLst>
      </pc:sldChg>
      <pc:sldChg chg="modSp mod">
        <pc:chgData name="Chong Siow Yen" userId="9356c2b12e6d79d3" providerId="LiveId" clId="{5F45A80E-0BD8-4513-BD98-326A605E9C3B}" dt="2023-08-15T06:41:59.706" v="363" actId="400"/>
        <pc:sldMkLst>
          <pc:docMk/>
          <pc:sldMk cId="1704433528" sldId="261"/>
        </pc:sldMkLst>
        <pc:spChg chg="mod">
          <ac:chgData name="Chong Siow Yen" userId="9356c2b12e6d79d3" providerId="LiveId" clId="{5F45A80E-0BD8-4513-BD98-326A605E9C3B}" dt="2023-08-15T06:41:59.706" v="363" actId="400"/>
          <ac:spMkLst>
            <pc:docMk/>
            <pc:sldMk cId="1704433528" sldId="261"/>
            <ac:spMk id="9" creationId="{1D7B0514-4060-0E4B-809B-B1B2E3258AB4}"/>
          </ac:spMkLst>
        </pc:spChg>
      </pc:sldChg>
      <pc:sldChg chg="modSp mod">
        <pc:chgData name="Chong Siow Yen" userId="9356c2b12e6d79d3" providerId="LiveId" clId="{5F45A80E-0BD8-4513-BD98-326A605E9C3B}" dt="2023-08-15T06:44:11.032" v="370" actId="400"/>
        <pc:sldMkLst>
          <pc:docMk/>
          <pc:sldMk cId="3392352146" sldId="262"/>
        </pc:sldMkLst>
        <pc:spChg chg="mod">
          <ac:chgData name="Chong Siow Yen" userId="9356c2b12e6d79d3" providerId="LiveId" clId="{5F45A80E-0BD8-4513-BD98-326A605E9C3B}" dt="2023-08-15T06:44:11.032" v="370" actId="400"/>
          <ac:spMkLst>
            <pc:docMk/>
            <pc:sldMk cId="3392352146" sldId="262"/>
            <ac:spMk id="6" creationId="{1D7B0514-4060-0E4B-809B-B1B2E3258AB4}"/>
          </ac:spMkLst>
        </pc:spChg>
      </pc:sldChg>
      <pc:sldChg chg="del">
        <pc:chgData name="Chong Siow Yen" userId="9356c2b12e6d79d3" providerId="LiveId" clId="{5F45A80E-0BD8-4513-BD98-326A605E9C3B}" dt="2023-08-11T08:07:12.965" v="254" actId="47"/>
        <pc:sldMkLst>
          <pc:docMk/>
          <pc:sldMk cId="1571902391" sldId="263"/>
        </pc:sldMkLst>
      </pc:sldChg>
      <pc:sldChg chg="modSp mod">
        <pc:chgData name="Chong Siow Yen" userId="9356c2b12e6d79d3" providerId="LiveId" clId="{5F45A80E-0BD8-4513-BD98-326A605E9C3B}" dt="2023-08-15T06:41:27.616" v="362" actId="400"/>
        <pc:sldMkLst>
          <pc:docMk/>
          <pc:sldMk cId="3709397470" sldId="264"/>
        </pc:sldMkLst>
        <pc:spChg chg="mod">
          <ac:chgData name="Chong Siow Yen" userId="9356c2b12e6d79d3" providerId="LiveId" clId="{5F45A80E-0BD8-4513-BD98-326A605E9C3B}" dt="2023-08-15T06:41:27.616" v="362" actId="400"/>
          <ac:spMkLst>
            <pc:docMk/>
            <pc:sldMk cId="3709397470" sldId="264"/>
            <ac:spMk id="9" creationId="{1D7B0514-4060-0E4B-809B-B1B2E3258AB4}"/>
          </ac:spMkLst>
        </pc:spChg>
      </pc:sldChg>
      <pc:sldChg chg="addSp modSp mod ord">
        <pc:chgData name="Chong Siow Yen" userId="9356c2b12e6d79d3" providerId="LiveId" clId="{5F45A80E-0BD8-4513-BD98-326A605E9C3B}" dt="2023-08-18T14:25:10.116" v="1490" actId="1076"/>
        <pc:sldMkLst>
          <pc:docMk/>
          <pc:sldMk cId="2705950236" sldId="265"/>
        </pc:sldMkLst>
        <pc:spChg chg="add mod">
          <ac:chgData name="Chong Siow Yen" userId="9356c2b12e6d79d3" providerId="LiveId" clId="{5F45A80E-0BD8-4513-BD98-326A605E9C3B}" dt="2023-08-18T14:25:07.748" v="1489" actId="255"/>
          <ac:spMkLst>
            <pc:docMk/>
            <pc:sldMk cId="2705950236" sldId="265"/>
            <ac:spMk id="3" creationId="{D2D181A6-C607-D31F-D6EA-5F65E8C31932}"/>
          </ac:spMkLst>
        </pc:spChg>
        <pc:spChg chg="mod">
          <ac:chgData name="Chong Siow Yen" userId="9356c2b12e6d79d3" providerId="LiveId" clId="{5F45A80E-0BD8-4513-BD98-326A605E9C3B}" dt="2023-08-18T14:24:03.811" v="1459" actId="1076"/>
          <ac:spMkLst>
            <pc:docMk/>
            <pc:sldMk cId="2705950236" sldId="265"/>
            <ac:spMk id="5" creationId="{C6ADB1D9-336D-594D-9418-4BC486843D21}"/>
          </ac:spMkLst>
        </pc:spChg>
        <pc:picChg chg="add mod">
          <ac:chgData name="Chong Siow Yen" userId="9356c2b12e6d79d3" providerId="LiveId" clId="{5F45A80E-0BD8-4513-BD98-326A605E9C3B}" dt="2023-08-18T14:25:10.116" v="1490" actId="1076"/>
          <ac:picMkLst>
            <pc:docMk/>
            <pc:sldMk cId="2705950236" sldId="265"/>
            <ac:picMk id="2" creationId="{F3FDFC84-834E-C87F-19EA-4D5D134C9125}"/>
          </ac:picMkLst>
        </pc:picChg>
      </pc:sldChg>
      <pc:sldChg chg="delSp modSp mod">
        <pc:chgData name="Chong Siow Yen" userId="9356c2b12e6d79d3" providerId="LiveId" clId="{5F45A80E-0BD8-4513-BD98-326A605E9C3B}" dt="2023-08-15T06:53:05.591" v="375" actId="478"/>
        <pc:sldMkLst>
          <pc:docMk/>
          <pc:sldMk cId="1050855017" sldId="266"/>
        </pc:sldMkLst>
        <pc:spChg chg="mod">
          <ac:chgData name="Chong Siow Yen" userId="9356c2b12e6d79d3" providerId="LiveId" clId="{5F45A80E-0BD8-4513-BD98-326A605E9C3B}" dt="2023-08-10T14:14:24.626" v="143" actId="1076"/>
          <ac:spMkLst>
            <pc:docMk/>
            <pc:sldMk cId="1050855017" sldId="266"/>
            <ac:spMk id="9" creationId="{30EEF05E-3A70-3A46-9D7D-01C624CFCEA5}"/>
          </ac:spMkLst>
        </pc:spChg>
        <pc:spChg chg="del">
          <ac:chgData name="Chong Siow Yen" userId="9356c2b12e6d79d3" providerId="LiveId" clId="{5F45A80E-0BD8-4513-BD98-326A605E9C3B}" dt="2023-08-10T13:51:57.294" v="90" actId="478"/>
          <ac:spMkLst>
            <pc:docMk/>
            <pc:sldMk cId="1050855017" sldId="266"/>
            <ac:spMk id="31" creationId="{00000000-0000-0000-0000-000000000000}"/>
          </ac:spMkLst>
        </pc:spChg>
        <pc:spChg chg="del">
          <ac:chgData name="Chong Siow Yen" userId="9356c2b12e6d79d3" providerId="LiveId" clId="{5F45A80E-0BD8-4513-BD98-326A605E9C3B}" dt="2023-08-15T06:53:03.790" v="373" actId="478"/>
          <ac:spMkLst>
            <pc:docMk/>
            <pc:sldMk cId="1050855017" sldId="266"/>
            <ac:spMk id="34" creationId="{AF8DC714-CEAB-5040-8B74-52E7C64E1AC7}"/>
          </ac:spMkLst>
        </pc:spChg>
        <pc:grpChg chg="del">
          <ac:chgData name="Chong Siow Yen" userId="9356c2b12e6d79d3" providerId="LiveId" clId="{5F45A80E-0BD8-4513-BD98-326A605E9C3B}" dt="2023-08-15T06:53:04.700" v="374" actId="478"/>
          <ac:grpSpMkLst>
            <pc:docMk/>
            <pc:sldMk cId="1050855017" sldId="266"/>
            <ac:grpSpMk id="32" creationId="{00000000-0000-0000-0000-000000000000}"/>
          </ac:grpSpMkLst>
        </pc:grpChg>
        <pc:grpChg chg="del">
          <ac:chgData name="Chong Siow Yen" userId="9356c2b12e6d79d3" providerId="LiveId" clId="{5F45A80E-0BD8-4513-BD98-326A605E9C3B}" dt="2023-08-15T06:53:05.591" v="375" actId="478"/>
          <ac:grpSpMkLst>
            <pc:docMk/>
            <pc:sldMk cId="1050855017" sldId="266"/>
            <ac:grpSpMk id="36" creationId="{00000000-0000-0000-0000-000000000000}"/>
          </ac:grpSpMkLst>
        </pc:grpChg>
      </pc:sldChg>
      <pc:sldChg chg="modSp del mod">
        <pc:chgData name="Chong Siow Yen" userId="9356c2b12e6d79d3" providerId="LiveId" clId="{5F45A80E-0BD8-4513-BD98-326A605E9C3B}" dt="2023-08-15T06:33:45.835" v="294" actId="47"/>
        <pc:sldMkLst>
          <pc:docMk/>
          <pc:sldMk cId="1808834856" sldId="267"/>
        </pc:sldMkLst>
        <pc:graphicFrameChg chg="mod modGraphic">
          <ac:chgData name="Chong Siow Yen" userId="9356c2b12e6d79d3" providerId="LiveId" clId="{5F45A80E-0BD8-4513-BD98-326A605E9C3B}" dt="2023-08-10T13:51:37.268" v="89" actId="13926"/>
          <ac:graphicFrameMkLst>
            <pc:docMk/>
            <pc:sldMk cId="1808834856" sldId="267"/>
            <ac:graphicFrameMk id="4" creationId="{00000000-0000-0000-0000-000000000000}"/>
          </ac:graphicFrameMkLst>
        </pc:graphicFrameChg>
      </pc:sldChg>
      <pc:sldChg chg="modSp mod">
        <pc:chgData name="Chong Siow Yen" userId="9356c2b12e6d79d3" providerId="LiveId" clId="{5F45A80E-0BD8-4513-BD98-326A605E9C3B}" dt="2023-08-10T14:19:16.804" v="154" actId="108"/>
        <pc:sldMkLst>
          <pc:docMk/>
          <pc:sldMk cId="0" sldId="268"/>
        </pc:sldMkLst>
        <pc:spChg chg="mod">
          <ac:chgData name="Chong Siow Yen" userId="9356c2b12e6d79d3" providerId="LiveId" clId="{5F45A80E-0BD8-4513-BD98-326A605E9C3B}" dt="2023-08-10T14:19:16.804" v="154" actId="108"/>
          <ac:spMkLst>
            <pc:docMk/>
            <pc:sldMk cId="0" sldId="268"/>
            <ac:spMk id="569" creationId="{00000000-0000-0000-0000-000000000000}"/>
          </ac:spMkLst>
        </pc:spChg>
      </pc:sldChg>
      <pc:sldChg chg="del">
        <pc:chgData name="Chong Siow Yen" userId="9356c2b12e6d79d3" providerId="LiveId" clId="{5F45A80E-0BD8-4513-BD98-326A605E9C3B}" dt="2023-08-11T08:07:14.021" v="255" actId="47"/>
        <pc:sldMkLst>
          <pc:docMk/>
          <pc:sldMk cId="1659656575" sldId="269"/>
        </pc:sldMkLst>
      </pc:sldChg>
      <pc:sldChg chg="del">
        <pc:chgData name="Chong Siow Yen" userId="9356c2b12e6d79d3" providerId="LiveId" clId="{5F45A80E-0BD8-4513-BD98-326A605E9C3B}" dt="2023-08-11T08:07:15.300" v="256" actId="47"/>
        <pc:sldMkLst>
          <pc:docMk/>
          <pc:sldMk cId="2086302090" sldId="270"/>
        </pc:sldMkLst>
      </pc:sldChg>
      <pc:sldChg chg="del">
        <pc:chgData name="Chong Siow Yen" userId="9356c2b12e6d79d3" providerId="LiveId" clId="{5F45A80E-0BD8-4513-BD98-326A605E9C3B}" dt="2023-08-15T06:44:57.585" v="371" actId="47"/>
        <pc:sldMkLst>
          <pc:docMk/>
          <pc:sldMk cId="3099399346" sldId="271"/>
        </pc:sldMkLst>
      </pc:sldChg>
      <pc:sldChg chg="addSp delSp modSp mod ord">
        <pc:chgData name="Chong Siow Yen" userId="9356c2b12e6d79d3" providerId="LiveId" clId="{5F45A80E-0BD8-4513-BD98-326A605E9C3B}" dt="2023-08-18T13:58:00.687" v="1253" actId="14100"/>
        <pc:sldMkLst>
          <pc:docMk/>
          <pc:sldMk cId="0" sldId="272"/>
        </pc:sldMkLst>
        <pc:spChg chg="add del mod">
          <ac:chgData name="Chong Siow Yen" userId="9356c2b12e6d79d3" providerId="LiveId" clId="{5F45A80E-0BD8-4513-BD98-326A605E9C3B}" dt="2023-08-18T13:46:55.099" v="1043" actId="478"/>
          <ac:spMkLst>
            <pc:docMk/>
            <pc:sldMk cId="0" sldId="272"/>
            <ac:spMk id="2" creationId="{B02630AE-0024-2DBC-A5EC-3AFFEFE1543B}"/>
          </ac:spMkLst>
        </pc:spChg>
        <pc:spChg chg="add del mod">
          <ac:chgData name="Chong Siow Yen" userId="9356c2b12e6d79d3" providerId="LiveId" clId="{5F45A80E-0BD8-4513-BD98-326A605E9C3B}" dt="2023-08-18T13:47:16.314" v="1056" actId="478"/>
          <ac:spMkLst>
            <pc:docMk/>
            <pc:sldMk cId="0" sldId="272"/>
            <ac:spMk id="3" creationId="{BBCE2649-C290-003A-CF34-29EAB585D6AF}"/>
          </ac:spMkLst>
        </pc:spChg>
        <pc:spChg chg="add del mod">
          <ac:chgData name="Chong Siow Yen" userId="9356c2b12e6d79d3" providerId="LiveId" clId="{5F45A80E-0BD8-4513-BD98-326A605E9C3B}" dt="2023-08-18T13:48:07.411" v="1096" actId="478"/>
          <ac:spMkLst>
            <pc:docMk/>
            <pc:sldMk cId="0" sldId="272"/>
            <ac:spMk id="4" creationId="{48BA6B40-51CC-BFBC-1FE5-BABEE7DE60A3}"/>
          </ac:spMkLst>
        </pc:spChg>
        <pc:spChg chg="add mod">
          <ac:chgData name="Chong Siow Yen" userId="9356c2b12e6d79d3" providerId="LiveId" clId="{5F45A80E-0BD8-4513-BD98-326A605E9C3B}" dt="2023-08-18T13:58:00.687" v="1253" actId="14100"/>
          <ac:spMkLst>
            <pc:docMk/>
            <pc:sldMk cId="0" sldId="272"/>
            <ac:spMk id="5" creationId="{A3CBE29D-153B-E7C8-386A-26F709688E39}"/>
          </ac:spMkLst>
        </pc:spChg>
        <pc:spChg chg="add mod">
          <ac:chgData name="Chong Siow Yen" userId="9356c2b12e6d79d3" providerId="LiveId" clId="{5F45A80E-0BD8-4513-BD98-326A605E9C3B}" dt="2023-08-18T13:58:00.262" v="1252" actId="14100"/>
          <ac:spMkLst>
            <pc:docMk/>
            <pc:sldMk cId="0" sldId="272"/>
            <ac:spMk id="6" creationId="{24B5BE10-EB26-997F-B3AA-6B659297166A}"/>
          </ac:spMkLst>
        </pc:spChg>
        <pc:spChg chg="add mod">
          <ac:chgData name="Chong Siow Yen" userId="9356c2b12e6d79d3" providerId="LiveId" clId="{5F45A80E-0BD8-4513-BD98-326A605E9C3B}" dt="2023-08-18T13:57:59.737" v="1251" actId="14100"/>
          <ac:spMkLst>
            <pc:docMk/>
            <pc:sldMk cId="0" sldId="272"/>
            <ac:spMk id="7" creationId="{729DCED8-539F-E394-2AFF-71BEACE58D44}"/>
          </ac:spMkLst>
        </pc:spChg>
        <pc:spChg chg="add mod">
          <ac:chgData name="Chong Siow Yen" userId="9356c2b12e6d79d3" providerId="LiveId" clId="{5F45A80E-0BD8-4513-BD98-326A605E9C3B}" dt="2023-08-18T13:57:48.328" v="1247" actId="14100"/>
          <ac:spMkLst>
            <pc:docMk/>
            <pc:sldMk cId="0" sldId="272"/>
            <ac:spMk id="8" creationId="{57D9BC9B-B835-B803-DDF8-674573115CB4}"/>
          </ac:spMkLst>
        </pc:spChg>
        <pc:spChg chg="mod">
          <ac:chgData name="Chong Siow Yen" userId="9356c2b12e6d79d3" providerId="LiveId" clId="{5F45A80E-0BD8-4513-BD98-326A605E9C3B}" dt="2023-08-15T06:35:50.856" v="309" actId="255"/>
          <ac:spMkLst>
            <pc:docMk/>
            <pc:sldMk cId="0" sldId="272"/>
            <ac:spMk id="910" creationId="{00000000-0000-0000-0000-000000000000}"/>
          </ac:spMkLst>
        </pc:spChg>
      </pc:sldChg>
      <pc:sldChg chg="addSp delSp modSp mod ord">
        <pc:chgData name="Chong Siow Yen" userId="9356c2b12e6d79d3" providerId="LiveId" clId="{5F45A80E-0BD8-4513-BD98-326A605E9C3B}" dt="2023-08-18T13:48:59.158" v="1146" actId="20577"/>
        <pc:sldMkLst>
          <pc:docMk/>
          <pc:sldMk cId="0" sldId="273"/>
        </pc:sldMkLst>
        <pc:spChg chg="add del mod">
          <ac:chgData name="Chong Siow Yen" userId="9356c2b12e6d79d3" providerId="LiveId" clId="{5F45A80E-0BD8-4513-BD98-326A605E9C3B}" dt="2023-08-15T06:36:02.292" v="311" actId="478"/>
          <ac:spMkLst>
            <pc:docMk/>
            <pc:sldMk cId="0" sldId="273"/>
            <ac:spMk id="3" creationId="{66BEF6DD-FBE1-6DDD-E27E-92A282FEC4FB}"/>
          </ac:spMkLst>
        </pc:spChg>
        <pc:spChg chg="add mod">
          <ac:chgData name="Chong Siow Yen" userId="9356c2b12e6d79d3" providerId="LiveId" clId="{5F45A80E-0BD8-4513-BD98-326A605E9C3B}" dt="2023-08-15T06:36:03.532" v="312"/>
          <ac:spMkLst>
            <pc:docMk/>
            <pc:sldMk cId="0" sldId="273"/>
            <ac:spMk id="4" creationId="{DEF1884D-AA06-367D-4701-65390E415B98}"/>
          </ac:spMkLst>
        </pc:spChg>
        <pc:spChg chg="add del mod">
          <ac:chgData name="Chong Siow Yen" userId="9356c2b12e6d79d3" providerId="LiveId" clId="{5F45A80E-0BD8-4513-BD98-326A605E9C3B}" dt="2023-08-18T13:46:09.875" v="1005" actId="21"/>
          <ac:spMkLst>
            <pc:docMk/>
            <pc:sldMk cId="0" sldId="273"/>
            <ac:spMk id="5" creationId="{76002211-129B-00E9-F932-15D99D43526A}"/>
          </ac:spMkLst>
        </pc:spChg>
        <pc:spChg chg="add mod">
          <ac:chgData name="Chong Siow Yen" userId="9356c2b12e6d79d3" providerId="LiveId" clId="{5F45A80E-0BD8-4513-BD98-326A605E9C3B}" dt="2023-08-18T13:48:22.727" v="1111" actId="20577"/>
          <ac:spMkLst>
            <pc:docMk/>
            <pc:sldMk cId="0" sldId="273"/>
            <ac:spMk id="6" creationId="{832FE990-A233-F1F2-BCF3-08DDE78B4997}"/>
          </ac:spMkLst>
        </pc:spChg>
        <pc:spChg chg="add mod">
          <ac:chgData name="Chong Siow Yen" userId="9356c2b12e6d79d3" providerId="LiveId" clId="{5F45A80E-0BD8-4513-BD98-326A605E9C3B}" dt="2023-08-18T13:48:31.347" v="1118" actId="20577"/>
          <ac:spMkLst>
            <pc:docMk/>
            <pc:sldMk cId="0" sldId="273"/>
            <ac:spMk id="7" creationId="{D9E26179-B77C-DF65-D113-2193CEBB9320}"/>
          </ac:spMkLst>
        </pc:spChg>
        <pc:spChg chg="add mod">
          <ac:chgData name="Chong Siow Yen" userId="9356c2b12e6d79d3" providerId="LiveId" clId="{5F45A80E-0BD8-4513-BD98-326A605E9C3B}" dt="2023-08-18T13:48:40.347" v="1127" actId="20577"/>
          <ac:spMkLst>
            <pc:docMk/>
            <pc:sldMk cId="0" sldId="273"/>
            <ac:spMk id="8" creationId="{F12E1D6D-1283-D7B1-F240-B1C8C8F5F131}"/>
          </ac:spMkLst>
        </pc:spChg>
        <pc:spChg chg="add mod">
          <ac:chgData name="Chong Siow Yen" userId="9356c2b12e6d79d3" providerId="LiveId" clId="{5F45A80E-0BD8-4513-BD98-326A605E9C3B}" dt="2023-08-18T13:48:49.739" v="1134" actId="20577"/>
          <ac:spMkLst>
            <pc:docMk/>
            <pc:sldMk cId="0" sldId="273"/>
            <ac:spMk id="9" creationId="{2C9BA10A-B015-F06B-ADCB-820B528E0211}"/>
          </ac:spMkLst>
        </pc:spChg>
        <pc:spChg chg="add mod">
          <ac:chgData name="Chong Siow Yen" userId="9356c2b12e6d79d3" providerId="LiveId" clId="{5F45A80E-0BD8-4513-BD98-326A605E9C3B}" dt="2023-08-18T13:48:59.158" v="1146" actId="20577"/>
          <ac:spMkLst>
            <pc:docMk/>
            <pc:sldMk cId="0" sldId="273"/>
            <ac:spMk id="10" creationId="{DA152EC7-9FAF-17F8-A2D9-9849474D7EE9}"/>
          </ac:spMkLst>
        </pc:spChg>
        <pc:spChg chg="del mod">
          <ac:chgData name="Chong Siow Yen" userId="9356c2b12e6d79d3" providerId="LiveId" clId="{5F45A80E-0BD8-4513-BD98-326A605E9C3B}" dt="2023-08-15T06:35:59.453" v="310" actId="478"/>
          <ac:spMkLst>
            <pc:docMk/>
            <pc:sldMk cId="0" sldId="273"/>
            <ac:spMk id="918" creationId="{00000000-0000-0000-0000-000000000000}"/>
          </ac:spMkLst>
        </pc:spChg>
      </pc:sldChg>
      <pc:sldChg chg="del">
        <pc:chgData name="Chong Siow Yen" userId="9356c2b12e6d79d3" providerId="LiveId" clId="{5F45A80E-0BD8-4513-BD98-326A605E9C3B}" dt="2023-08-15T06:44:58.694" v="372" actId="47"/>
        <pc:sldMkLst>
          <pc:docMk/>
          <pc:sldMk cId="1405715659" sldId="274"/>
        </pc:sldMkLst>
      </pc:sldChg>
      <pc:sldChg chg="addSp modSp mod">
        <pc:chgData name="Chong Siow Yen" userId="9356c2b12e6d79d3" providerId="LiveId" clId="{5F45A80E-0BD8-4513-BD98-326A605E9C3B}" dt="2023-08-18T13:44:40.609" v="997" actId="20577"/>
        <pc:sldMkLst>
          <pc:docMk/>
          <pc:sldMk cId="0" sldId="275"/>
        </pc:sldMkLst>
        <pc:spChg chg="add mod">
          <ac:chgData name="Chong Siow Yen" userId="9356c2b12e6d79d3" providerId="LiveId" clId="{5F45A80E-0BD8-4513-BD98-326A605E9C3B}" dt="2023-08-18T13:44:40.609" v="997" actId="20577"/>
          <ac:spMkLst>
            <pc:docMk/>
            <pc:sldMk cId="0" sldId="275"/>
            <ac:spMk id="2" creationId="{1451D7C5-3CAD-DA7F-CBA2-8AD4248340B1}"/>
          </ac:spMkLst>
        </pc:spChg>
        <pc:spChg chg="mod">
          <ac:chgData name="Chong Siow Yen" userId="9356c2b12e6d79d3" providerId="LiveId" clId="{5F45A80E-0BD8-4513-BD98-326A605E9C3B}" dt="2023-08-18T13:44:36.543" v="988" actId="1076"/>
          <ac:spMkLst>
            <pc:docMk/>
            <pc:sldMk cId="0" sldId="275"/>
            <ac:spMk id="935" creationId="{00000000-0000-0000-0000-000000000000}"/>
          </ac:spMkLst>
        </pc:spChg>
        <pc:spChg chg="mod">
          <ac:chgData name="Chong Siow Yen" userId="9356c2b12e6d79d3" providerId="LiveId" clId="{5F45A80E-0BD8-4513-BD98-326A605E9C3B}" dt="2023-08-15T06:39:08.685" v="360" actId="255"/>
          <ac:spMkLst>
            <pc:docMk/>
            <pc:sldMk cId="0" sldId="275"/>
            <ac:spMk id="939" creationId="{00000000-0000-0000-0000-000000000000}"/>
          </ac:spMkLst>
        </pc:spChg>
      </pc:sldChg>
      <pc:sldChg chg="modSp mod">
        <pc:chgData name="Chong Siow Yen" userId="9356c2b12e6d79d3" providerId="LiveId" clId="{5F45A80E-0BD8-4513-BD98-326A605E9C3B}" dt="2023-08-10T14:23:25.788" v="179" actId="255"/>
        <pc:sldMkLst>
          <pc:docMk/>
          <pc:sldMk cId="0" sldId="276"/>
        </pc:sldMkLst>
        <pc:spChg chg="mod">
          <ac:chgData name="Chong Siow Yen" userId="9356c2b12e6d79d3" providerId="LiveId" clId="{5F45A80E-0BD8-4513-BD98-326A605E9C3B}" dt="2023-08-10T14:23:25.788" v="179" actId="255"/>
          <ac:spMkLst>
            <pc:docMk/>
            <pc:sldMk cId="0" sldId="276"/>
            <ac:spMk id="1034" creationId="{00000000-0000-0000-0000-000000000000}"/>
          </ac:spMkLst>
        </pc:spChg>
      </pc:sldChg>
      <pc:sldChg chg="modSp mod">
        <pc:chgData name="Chong Siow Yen" userId="9356c2b12e6d79d3" providerId="LiveId" clId="{5F45A80E-0BD8-4513-BD98-326A605E9C3B}" dt="2023-08-10T14:20:45.313" v="163" actId="108"/>
        <pc:sldMkLst>
          <pc:docMk/>
          <pc:sldMk cId="0" sldId="277"/>
        </pc:sldMkLst>
        <pc:spChg chg="mod">
          <ac:chgData name="Chong Siow Yen" userId="9356c2b12e6d79d3" providerId="LiveId" clId="{5F45A80E-0BD8-4513-BD98-326A605E9C3B}" dt="2023-08-10T14:20:45.313" v="163" actId="108"/>
          <ac:spMkLst>
            <pc:docMk/>
            <pc:sldMk cId="0" sldId="277"/>
            <ac:spMk id="1071" creationId="{00000000-0000-0000-0000-000000000000}"/>
          </ac:spMkLst>
        </pc:spChg>
      </pc:sldChg>
      <pc:sldChg chg="modSp mod">
        <pc:chgData name="Chong Siow Yen" userId="9356c2b12e6d79d3" providerId="LiveId" clId="{5F45A80E-0BD8-4513-BD98-326A605E9C3B}" dt="2023-08-10T14:20:51.044" v="165" actId="108"/>
        <pc:sldMkLst>
          <pc:docMk/>
          <pc:sldMk cId="0" sldId="278"/>
        </pc:sldMkLst>
        <pc:spChg chg="mod">
          <ac:chgData name="Chong Siow Yen" userId="9356c2b12e6d79d3" providerId="LiveId" clId="{5F45A80E-0BD8-4513-BD98-326A605E9C3B}" dt="2023-08-10T14:20:51.044" v="165" actId="108"/>
          <ac:spMkLst>
            <pc:docMk/>
            <pc:sldMk cId="0" sldId="278"/>
            <ac:spMk id="1085" creationId="{00000000-0000-0000-0000-000000000000}"/>
          </ac:spMkLst>
        </pc:spChg>
      </pc:sldChg>
      <pc:sldChg chg="modSp mod">
        <pc:chgData name="Chong Siow Yen" userId="9356c2b12e6d79d3" providerId="LiveId" clId="{5F45A80E-0BD8-4513-BD98-326A605E9C3B}" dt="2023-08-10T14:21:01.556" v="167" actId="108"/>
        <pc:sldMkLst>
          <pc:docMk/>
          <pc:sldMk cId="0" sldId="279"/>
        </pc:sldMkLst>
        <pc:spChg chg="mod">
          <ac:chgData name="Chong Siow Yen" userId="9356c2b12e6d79d3" providerId="LiveId" clId="{5F45A80E-0BD8-4513-BD98-326A605E9C3B}" dt="2023-08-10T14:21:01.556" v="167" actId="108"/>
          <ac:spMkLst>
            <pc:docMk/>
            <pc:sldMk cId="0" sldId="279"/>
            <ac:spMk id="1123" creationId="{00000000-0000-0000-0000-000000000000}"/>
          </ac:spMkLst>
        </pc:spChg>
      </pc:sldChg>
      <pc:sldChg chg="modSp mod">
        <pc:chgData name="Chong Siow Yen" userId="9356c2b12e6d79d3" providerId="LiveId" clId="{5F45A80E-0BD8-4513-BD98-326A605E9C3B}" dt="2023-08-10T14:23:17.041" v="178" actId="255"/>
        <pc:sldMkLst>
          <pc:docMk/>
          <pc:sldMk cId="0" sldId="280"/>
        </pc:sldMkLst>
        <pc:spChg chg="mod">
          <ac:chgData name="Chong Siow Yen" userId="9356c2b12e6d79d3" providerId="LiveId" clId="{5F45A80E-0BD8-4513-BD98-326A605E9C3B}" dt="2023-08-10T14:23:17.041" v="178" actId="255"/>
          <ac:spMkLst>
            <pc:docMk/>
            <pc:sldMk cId="0" sldId="280"/>
            <ac:spMk id="1201" creationId="{00000000-0000-0000-0000-000000000000}"/>
          </ac:spMkLst>
        </pc:spChg>
      </pc:sldChg>
      <pc:sldChg chg="modSp mod">
        <pc:chgData name="Chong Siow Yen" userId="9356c2b12e6d79d3" providerId="LiveId" clId="{5F45A80E-0BD8-4513-BD98-326A605E9C3B}" dt="2023-08-18T13:58:59.206" v="1261" actId="113"/>
        <pc:sldMkLst>
          <pc:docMk/>
          <pc:sldMk cId="0" sldId="281"/>
        </pc:sldMkLst>
        <pc:spChg chg="mod">
          <ac:chgData name="Chong Siow Yen" userId="9356c2b12e6d79d3" providerId="LiveId" clId="{5F45A80E-0BD8-4513-BD98-326A605E9C3B}" dt="2023-08-10T14:22:37.115" v="172" actId="108"/>
          <ac:spMkLst>
            <pc:docMk/>
            <pc:sldMk cId="0" sldId="281"/>
            <ac:spMk id="1207" creationId="{00000000-0000-0000-0000-000000000000}"/>
          </ac:spMkLst>
        </pc:spChg>
        <pc:spChg chg="mod">
          <ac:chgData name="Chong Siow Yen" userId="9356c2b12e6d79d3" providerId="LiveId" clId="{5F45A80E-0BD8-4513-BD98-326A605E9C3B}" dt="2023-08-18T13:58:59.206" v="1261" actId="113"/>
          <ac:spMkLst>
            <pc:docMk/>
            <pc:sldMk cId="0" sldId="281"/>
            <ac:spMk id="1244" creationId="{00000000-0000-0000-0000-000000000000}"/>
          </ac:spMkLst>
        </pc:spChg>
      </pc:sldChg>
      <pc:sldChg chg="modSp mod">
        <pc:chgData name="Chong Siow Yen" userId="9356c2b12e6d79d3" providerId="LiveId" clId="{5F45A80E-0BD8-4513-BD98-326A605E9C3B}" dt="2023-08-10T14:22:47.772" v="174" actId="108"/>
        <pc:sldMkLst>
          <pc:docMk/>
          <pc:sldMk cId="0" sldId="282"/>
        </pc:sldMkLst>
        <pc:spChg chg="mod">
          <ac:chgData name="Chong Siow Yen" userId="9356c2b12e6d79d3" providerId="LiveId" clId="{5F45A80E-0BD8-4513-BD98-326A605E9C3B}" dt="2023-08-10T14:22:47.772" v="174" actId="108"/>
          <ac:spMkLst>
            <pc:docMk/>
            <pc:sldMk cId="0" sldId="282"/>
            <ac:spMk id="1253" creationId="{00000000-0000-0000-0000-000000000000}"/>
          </ac:spMkLst>
        </pc:spChg>
      </pc:sldChg>
      <pc:sldChg chg="modSp mod">
        <pc:chgData name="Chong Siow Yen" userId="9356c2b12e6d79d3" providerId="LiveId" clId="{5F45A80E-0BD8-4513-BD98-326A605E9C3B}" dt="2023-08-10T14:23:09.129" v="177" actId="255"/>
        <pc:sldMkLst>
          <pc:docMk/>
          <pc:sldMk cId="0" sldId="283"/>
        </pc:sldMkLst>
        <pc:spChg chg="mod">
          <ac:chgData name="Chong Siow Yen" userId="9356c2b12e6d79d3" providerId="LiveId" clId="{5F45A80E-0BD8-4513-BD98-326A605E9C3B}" dt="2023-08-10T14:23:09.129" v="177" actId="255"/>
          <ac:spMkLst>
            <pc:docMk/>
            <pc:sldMk cId="0" sldId="283"/>
            <ac:spMk id="1274" creationId="{00000000-0000-0000-0000-000000000000}"/>
          </ac:spMkLst>
        </pc:spChg>
      </pc:sldChg>
      <pc:sldChg chg="modSp mod ord">
        <pc:chgData name="Chong Siow Yen" userId="9356c2b12e6d79d3" providerId="LiveId" clId="{5F45A80E-0BD8-4513-BD98-326A605E9C3B}" dt="2023-08-15T01:15:09.251" v="292"/>
        <pc:sldMkLst>
          <pc:docMk/>
          <pc:sldMk cId="0" sldId="284"/>
        </pc:sldMkLst>
        <pc:spChg chg="mod">
          <ac:chgData name="Chong Siow Yen" userId="9356c2b12e6d79d3" providerId="LiveId" clId="{5F45A80E-0BD8-4513-BD98-326A605E9C3B}" dt="2023-08-10T14:24:36.290" v="183" actId="108"/>
          <ac:spMkLst>
            <pc:docMk/>
            <pc:sldMk cId="0" sldId="284"/>
            <ac:spMk id="1280" creationId="{00000000-0000-0000-0000-000000000000}"/>
          </ac:spMkLst>
        </pc:spChg>
      </pc:sldChg>
      <pc:sldChg chg="modSp mod ord">
        <pc:chgData name="Chong Siow Yen" userId="9356c2b12e6d79d3" providerId="LiveId" clId="{5F45A80E-0BD8-4513-BD98-326A605E9C3B}" dt="2023-08-15T01:15:02.463" v="290"/>
        <pc:sldMkLst>
          <pc:docMk/>
          <pc:sldMk cId="0" sldId="285"/>
        </pc:sldMkLst>
        <pc:spChg chg="mod">
          <ac:chgData name="Chong Siow Yen" userId="9356c2b12e6d79d3" providerId="LiveId" clId="{5F45A80E-0BD8-4513-BD98-326A605E9C3B}" dt="2023-08-10T14:24:48.853" v="185" actId="108"/>
          <ac:spMkLst>
            <pc:docMk/>
            <pc:sldMk cId="0" sldId="285"/>
            <ac:spMk id="1307" creationId="{00000000-0000-0000-0000-000000000000}"/>
          </ac:spMkLst>
        </pc:spChg>
      </pc:sldChg>
      <pc:sldChg chg="modSp mod">
        <pc:chgData name="Chong Siow Yen" userId="9356c2b12e6d79d3" providerId="LiveId" clId="{5F45A80E-0BD8-4513-BD98-326A605E9C3B}" dt="2023-08-10T14:25:09.182" v="187" actId="108"/>
        <pc:sldMkLst>
          <pc:docMk/>
          <pc:sldMk cId="0" sldId="286"/>
        </pc:sldMkLst>
        <pc:spChg chg="mod">
          <ac:chgData name="Chong Siow Yen" userId="9356c2b12e6d79d3" providerId="LiveId" clId="{5F45A80E-0BD8-4513-BD98-326A605E9C3B}" dt="2023-08-10T14:25:09.182" v="187" actId="108"/>
          <ac:spMkLst>
            <pc:docMk/>
            <pc:sldMk cId="0" sldId="286"/>
            <ac:spMk id="1361" creationId="{00000000-0000-0000-0000-000000000000}"/>
          </ac:spMkLst>
        </pc:spChg>
      </pc:sldChg>
      <pc:sldChg chg="modSp mod setBg">
        <pc:chgData name="Chong Siow Yen" userId="9356c2b12e6d79d3" providerId="LiveId" clId="{5F45A80E-0BD8-4513-BD98-326A605E9C3B}" dt="2023-08-10T14:26:13.393" v="191"/>
        <pc:sldMkLst>
          <pc:docMk/>
          <pc:sldMk cId="0" sldId="287"/>
        </pc:sldMkLst>
        <pc:spChg chg="mod">
          <ac:chgData name="Chong Siow Yen" userId="9356c2b12e6d79d3" providerId="LiveId" clId="{5F45A80E-0BD8-4513-BD98-326A605E9C3B}" dt="2023-08-10T14:26:08.495" v="190" actId="108"/>
          <ac:spMkLst>
            <pc:docMk/>
            <pc:sldMk cId="0" sldId="287"/>
            <ac:spMk id="1368" creationId="{00000000-0000-0000-0000-000000000000}"/>
          </ac:spMkLst>
        </pc:spChg>
        <pc:spChg chg="mod">
          <ac:chgData name="Chong Siow Yen" userId="9356c2b12e6d79d3" providerId="LiveId" clId="{5F45A80E-0BD8-4513-BD98-326A605E9C3B}" dt="2023-08-10T14:26:13.393" v="191"/>
          <ac:spMkLst>
            <pc:docMk/>
            <pc:sldMk cId="0" sldId="287"/>
            <ac:spMk id="1384" creationId="{00000000-0000-0000-0000-000000000000}"/>
          </ac:spMkLst>
        </pc:spChg>
      </pc:sldChg>
      <pc:sldChg chg="addSp delSp modSp mod">
        <pc:chgData name="Chong Siow Yen" userId="9356c2b12e6d79d3" providerId="LiveId" clId="{5F45A80E-0BD8-4513-BD98-326A605E9C3B}" dt="2023-08-11T08:05:22.521" v="251" actId="478"/>
        <pc:sldMkLst>
          <pc:docMk/>
          <pc:sldMk cId="0" sldId="288"/>
        </pc:sldMkLst>
        <pc:spChg chg="mod">
          <ac:chgData name="Chong Siow Yen" userId="9356c2b12e6d79d3" providerId="LiveId" clId="{5F45A80E-0BD8-4513-BD98-326A605E9C3B}" dt="2023-08-10T14:26:21.816" v="193" actId="108"/>
          <ac:spMkLst>
            <pc:docMk/>
            <pc:sldMk cId="0" sldId="288"/>
            <ac:spMk id="1394" creationId="{00000000-0000-0000-0000-000000000000}"/>
          </ac:spMkLst>
        </pc:spChg>
        <pc:spChg chg="mod">
          <ac:chgData name="Chong Siow Yen" userId="9356c2b12e6d79d3" providerId="LiveId" clId="{5F45A80E-0BD8-4513-BD98-326A605E9C3B}" dt="2023-08-11T07:56:34.636" v="217" actId="20577"/>
          <ac:spMkLst>
            <pc:docMk/>
            <pc:sldMk cId="0" sldId="288"/>
            <ac:spMk id="1397" creationId="{00000000-0000-0000-0000-000000000000}"/>
          </ac:spMkLst>
        </pc:spChg>
        <pc:spChg chg="mod">
          <ac:chgData name="Chong Siow Yen" userId="9356c2b12e6d79d3" providerId="LiveId" clId="{5F45A80E-0BD8-4513-BD98-326A605E9C3B}" dt="2023-08-11T07:58:33.789" v="230" actId="20577"/>
          <ac:spMkLst>
            <pc:docMk/>
            <pc:sldMk cId="0" sldId="288"/>
            <ac:spMk id="1398" creationId="{00000000-0000-0000-0000-000000000000}"/>
          </ac:spMkLst>
        </pc:spChg>
        <pc:picChg chg="add del mod">
          <ac:chgData name="Chong Siow Yen" userId="9356c2b12e6d79d3" providerId="LiveId" clId="{5F45A80E-0BD8-4513-BD98-326A605E9C3B}" dt="2023-08-11T08:00:14.194" v="242" actId="478"/>
          <ac:picMkLst>
            <pc:docMk/>
            <pc:sldMk cId="0" sldId="288"/>
            <ac:picMk id="6" creationId="{92369561-34A3-4668-C623-D2A83652B1EC}"/>
          </ac:picMkLst>
        </pc:picChg>
        <pc:picChg chg="add mod">
          <ac:chgData name="Chong Siow Yen" userId="9356c2b12e6d79d3" providerId="LiveId" clId="{5F45A80E-0BD8-4513-BD98-326A605E9C3B}" dt="2023-08-11T08:05:10.310" v="250" actId="14100"/>
          <ac:picMkLst>
            <pc:docMk/>
            <pc:sldMk cId="0" sldId="288"/>
            <ac:picMk id="8" creationId="{7B2BD4D5-A8F9-185E-C121-DBC040090F2D}"/>
          </ac:picMkLst>
        </pc:picChg>
        <pc:picChg chg="del">
          <ac:chgData name="Chong Siow Yen" userId="9356c2b12e6d79d3" providerId="LiveId" clId="{5F45A80E-0BD8-4513-BD98-326A605E9C3B}" dt="2023-08-11T08:05:22.521" v="251" actId="478"/>
          <ac:picMkLst>
            <pc:docMk/>
            <pc:sldMk cId="0" sldId="288"/>
            <ac:picMk id="1404" creationId="{00000000-0000-0000-0000-000000000000}"/>
          </ac:picMkLst>
        </pc:picChg>
        <pc:picChg chg="del">
          <ac:chgData name="Chong Siow Yen" userId="9356c2b12e6d79d3" providerId="LiveId" clId="{5F45A80E-0BD8-4513-BD98-326A605E9C3B}" dt="2023-08-11T07:59:31.879" v="237" actId="478"/>
          <ac:picMkLst>
            <pc:docMk/>
            <pc:sldMk cId="0" sldId="288"/>
            <ac:picMk id="1405" creationId="{00000000-0000-0000-0000-000000000000}"/>
          </ac:picMkLst>
        </pc:picChg>
      </pc:sldChg>
      <pc:sldChg chg="addSp delSp modSp mod">
        <pc:chgData name="Chong Siow Yen" userId="9356c2b12e6d79d3" providerId="LiveId" clId="{5F45A80E-0BD8-4513-BD98-326A605E9C3B}" dt="2023-08-18T13:55:02.835" v="1218" actId="478"/>
        <pc:sldMkLst>
          <pc:docMk/>
          <pc:sldMk cId="2557809423" sldId="4817"/>
        </pc:sldMkLst>
        <pc:picChg chg="add del mod">
          <ac:chgData name="Chong Siow Yen" userId="9356c2b12e6d79d3" providerId="LiveId" clId="{5F45A80E-0BD8-4513-BD98-326A605E9C3B}" dt="2023-08-18T13:55:02.835" v="1218" actId="478"/>
          <ac:picMkLst>
            <pc:docMk/>
            <pc:sldMk cId="2557809423" sldId="4817"/>
            <ac:picMk id="3" creationId="{4EA383C7-919C-4399-AFA3-0C4EE9C284FE}"/>
          </ac:picMkLst>
        </pc:picChg>
        <pc:picChg chg="add del mod">
          <ac:chgData name="Chong Siow Yen" userId="9356c2b12e6d79d3" providerId="LiveId" clId="{5F45A80E-0BD8-4513-BD98-326A605E9C3B}" dt="2023-08-18T13:54:46.847" v="1210" actId="478"/>
          <ac:picMkLst>
            <pc:docMk/>
            <pc:sldMk cId="2557809423" sldId="4817"/>
            <ac:picMk id="5" creationId="{25A3F7F3-AD09-E3E5-7267-AD65252739B4}"/>
          </ac:picMkLst>
        </pc:picChg>
        <pc:picChg chg="add mod">
          <ac:chgData name="Chong Siow Yen" userId="9356c2b12e6d79d3" providerId="LiveId" clId="{5F45A80E-0BD8-4513-BD98-326A605E9C3B}" dt="2023-08-18T13:55:00.745" v="1217" actId="1076"/>
          <ac:picMkLst>
            <pc:docMk/>
            <pc:sldMk cId="2557809423" sldId="4817"/>
            <ac:picMk id="7" creationId="{649322FA-3F30-BFC8-689A-857A76BCA2B2}"/>
          </ac:picMkLst>
        </pc:picChg>
      </pc:sldChg>
      <pc:sldChg chg="addSp delSp modSp mod">
        <pc:chgData name="Chong Siow Yen" userId="9356c2b12e6d79d3" providerId="LiveId" clId="{5F45A80E-0BD8-4513-BD98-326A605E9C3B}" dt="2023-08-10T14:14:47.457" v="147" actId="1076"/>
        <pc:sldMkLst>
          <pc:docMk/>
          <pc:sldMk cId="0" sldId="4818"/>
        </pc:sldMkLst>
        <pc:spChg chg="add del mod">
          <ac:chgData name="Chong Siow Yen" userId="9356c2b12e6d79d3" providerId="LiveId" clId="{5F45A80E-0BD8-4513-BD98-326A605E9C3B}" dt="2023-08-10T14:14:07.405" v="141" actId="478"/>
          <ac:spMkLst>
            <pc:docMk/>
            <pc:sldMk cId="0" sldId="4818"/>
            <ac:spMk id="2" creationId="{4C50C20E-6217-152C-0FC7-D1F5D48BE40E}"/>
          </ac:spMkLst>
        </pc:spChg>
        <pc:spChg chg="mod">
          <ac:chgData name="Chong Siow Yen" userId="9356c2b12e6d79d3" providerId="LiveId" clId="{5F45A80E-0BD8-4513-BD98-326A605E9C3B}" dt="2023-08-10T14:14:41.421" v="146" actId="1076"/>
          <ac:spMkLst>
            <pc:docMk/>
            <pc:sldMk cId="0" sldId="4818"/>
            <ac:spMk id="194" creationId="{00000000-0000-0000-0000-000000000000}"/>
          </ac:spMkLst>
        </pc:spChg>
        <pc:spChg chg="mod">
          <ac:chgData name="Chong Siow Yen" userId="9356c2b12e6d79d3" providerId="LiveId" clId="{5F45A80E-0BD8-4513-BD98-326A605E9C3B}" dt="2023-08-10T14:14:47.457" v="147" actId="1076"/>
          <ac:spMkLst>
            <pc:docMk/>
            <pc:sldMk cId="0" sldId="4818"/>
            <ac:spMk id="195" creationId="{00000000-0000-0000-0000-000000000000}"/>
          </ac:spMkLst>
        </pc:spChg>
        <pc:grpChg chg="mod">
          <ac:chgData name="Chong Siow Yen" userId="9356c2b12e6d79d3" providerId="LiveId" clId="{5F45A80E-0BD8-4513-BD98-326A605E9C3B}" dt="2023-08-10T14:09:22.416" v="117" actId="1076"/>
          <ac:grpSpMkLst>
            <pc:docMk/>
            <pc:sldMk cId="0" sldId="4818"/>
            <ac:grpSpMk id="201" creationId="{00000000-0000-0000-0000-000000000000}"/>
          </ac:grpSpMkLst>
        </pc:grpChg>
      </pc:sldChg>
      <pc:sldChg chg="modSp mod">
        <pc:chgData name="Chong Siow Yen" userId="9356c2b12e6d79d3" providerId="LiveId" clId="{5F45A80E-0BD8-4513-BD98-326A605E9C3B}" dt="2023-08-10T14:14:35.745" v="144" actId="1076"/>
        <pc:sldMkLst>
          <pc:docMk/>
          <pc:sldMk cId="0" sldId="4819"/>
        </pc:sldMkLst>
        <pc:spChg chg="mod">
          <ac:chgData name="Chong Siow Yen" userId="9356c2b12e6d79d3" providerId="LiveId" clId="{5F45A80E-0BD8-4513-BD98-326A605E9C3B}" dt="2023-08-10T14:14:35.745" v="144" actId="1076"/>
          <ac:spMkLst>
            <pc:docMk/>
            <pc:sldMk cId="0" sldId="4819"/>
            <ac:spMk id="325" creationId="{00000000-0000-0000-0000-000000000000}"/>
          </ac:spMkLst>
        </pc:spChg>
      </pc:sldChg>
      <pc:sldChg chg="modSp mod">
        <pc:chgData name="Chong Siow Yen" userId="9356c2b12e6d79d3" providerId="LiveId" clId="{5F45A80E-0BD8-4513-BD98-326A605E9C3B}" dt="2023-08-18T13:57:20.707" v="1245" actId="113"/>
        <pc:sldMkLst>
          <pc:docMk/>
          <pc:sldMk cId="0" sldId="4820"/>
        </pc:sldMkLst>
        <pc:spChg chg="mod">
          <ac:chgData name="Chong Siow Yen" userId="9356c2b12e6d79d3" providerId="LiveId" clId="{5F45A80E-0BD8-4513-BD98-326A605E9C3B}" dt="2023-08-10T14:18:05.706" v="150" actId="1076"/>
          <ac:spMkLst>
            <pc:docMk/>
            <pc:sldMk cId="0" sldId="4820"/>
            <ac:spMk id="336" creationId="{00000000-0000-0000-0000-000000000000}"/>
          </ac:spMkLst>
        </pc:spChg>
        <pc:spChg chg="mod">
          <ac:chgData name="Chong Siow Yen" userId="9356c2b12e6d79d3" providerId="LiveId" clId="{5F45A80E-0BD8-4513-BD98-326A605E9C3B}" dt="2023-08-18T13:57:20.707" v="1245" actId="113"/>
          <ac:spMkLst>
            <pc:docMk/>
            <pc:sldMk cId="0" sldId="4820"/>
            <ac:spMk id="345" creationId="{00000000-0000-0000-0000-000000000000}"/>
          </ac:spMkLst>
        </pc:spChg>
      </pc:sldChg>
      <pc:sldChg chg="modSp mod">
        <pc:chgData name="Chong Siow Yen" userId="9356c2b12e6d79d3" providerId="LiveId" clId="{5F45A80E-0BD8-4513-BD98-326A605E9C3B}" dt="2023-08-10T14:11:21.126" v="124" actId="108"/>
        <pc:sldMkLst>
          <pc:docMk/>
          <pc:sldMk cId="0" sldId="4821"/>
        </pc:sldMkLst>
        <pc:spChg chg="mod">
          <ac:chgData name="Chong Siow Yen" userId="9356c2b12e6d79d3" providerId="LiveId" clId="{5F45A80E-0BD8-4513-BD98-326A605E9C3B}" dt="2023-08-10T14:11:21.126" v="124" actId="108"/>
          <ac:spMkLst>
            <pc:docMk/>
            <pc:sldMk cId="0" sldId="4821"/>
            <ac:spMk id="361" creationId="{00000000-0000-0000-0000-000000000000}"/>
          </ac:spMkLst>
        </pc:spChg>
      </pc:sldChg>
      <pc:sldChg chg="modSp mod">
        <pc:chgData name="Chong Siow Yen" userId="9356c2b12e6d79d3" providerId="LiveId" clId="{5F45A80E-0BD8-4513-BD98-326A605E9C3B}" dt="2023-08-10T14:11:39.100" v="125" actId="108"/>
        <pc:sldMkLst>
          <pc:docMk/>
          <pc:sldMk cId="0" sldId="4822"/>
        </pc:sldMkLst>
        <pc:spChg chg="mod">
          <ac:chgData name="Chong Siow Yen" userId="9356c2b12e6d79d3" providerId="LiveId" clId="{5F45A80E-0BD8-4513-BD98-326A605E9C3B}" dt="2023-08-10T14:11:39.100" v="125" actId="108"/>
          <ac:spMkLst>
            <pc:docMk/>
            <pc:sldMk cId="0" sldId="4822"/>
            <ac:spMk id="385" creationId="{00000000-0000-0000-0000-000000000000}"/>
          </ac:spMkLst>
        </pc:spChg>
      </pc:sldChg>
      <pc:sldChg chg="modSp mod">
        <pc:chgData name="Chong Siow Yen" userId="9356c2b12e6d79d3" providerId="LiveId" clId="{5F45A80E-0BD8-4513-BD98-326A605E9C3B}" dt="2023-08-10T14:11:45.369" v="126" actId="108"/>
        <pc:sldMkLst>
          <pc:docMk/>
          <pc:sldMk cId="0" sldId="4823"/>
        </pc:sldMkLst>
        <pc:spChg chg="mod">
          <ac:chgData name="Chong Siow Yen" userId="9356c2b12e6d79d3" providerId="LiveId" clId="{5F45A80E-0BD8-4513-BD98-326A605E9C3B}" dt="2023-08-10T14:11:45.369" v="126" actId="108"/>
          <ac:spMkLst>
            <pc:docMk/>
            <pc:sldMk cId="0" sldId="4823"/>
            <ac:spMk id="399" creationId="{00000000-0000-0000-0000-000000000000}"/>
          </ac:spMkLst>
        </pc:spChg>
      </pc:sldChg>
      <pc:sldChg chg="modSp mod">
        <pc:chgData name="Chong Siow Yen" userId="9356c2b12e6d79d3" providerId="LiveId" clId="{5F45A80E-0BD8-4513-BD98-326A605E9C3B}" dt="2023-08-10T14:11:51.411" v="127" actId="108"/>
        <pc:sldMkLst>
          <pc:docMk/>
          <pc:sldMk cId="0" sldId="4824"/>
        </pc:sldMkLst>
        <pc:spChg chg="mod">
          <ac:chgData name="Chong Siow Yen" userId="9356c2b12e6d79d3" providerId="LiveId" clId="{5F45A80E-0BD8-4513-BD98-326A605E9C3B}" dt="2023-08-10T14:11:51.411" v="127" actId="108"/>
          <ac:spMkLst>
            <pc:docMk/>
            <pc:sldMk cId="0" sldId="4824"/>
            <ac:spMk id="414" creationId="{00000000-0000-0000-0000-000000000000}"/>
          </ac:spMkLst>
        </pc:spChg>
      </pc:sldChg>
      <pc:sldChg chg="modSp mod">
        <pc:chgData name="Chong Siow Yen" userId="9356c2b12e6d79d3" providerId="LiveId" clId="{5F45A80E-0BD8-4513-BD98-326A605E9C3B}" dt="2023-08-10T14:11:54.976" v="128" actId="108"/>
        <pc:sldMkLst>
          <pc:docMk/>
          <pc:sldMk cId="0" sldId="4825"/>
        </pc:sldMkLst>
        <pc:spChg chg="mod">
          <ac:chgData name="Chong Siow Yen" userId="9356c2b12e6d79d3" providerId="LiveId" clId="{5F45A80E-0BD8-4513-BD98-326A605E9C3B}" dt="2023-08-10T14:11:54.976" v="128" actId="108"/>
          <ac:spMkLst>
            <pc:docMk/>
            <pc:sldMk cId="0" sldId="4825"/>
            <ac:spMk id="496" creationId="{00000000-0000-0000-0000-000000000000}"/>
          </ac:spMkLst>
        </pc:spChg>
      </pc:sldChg>
      <pc:sldChg chg="modSp mod">
        <pc:chgData name="Chong Siow Yen" userId="9356c2b12e6d79d3" providerId="LiveId" clId="{5F45A80E-0BD8-4513-BD98-326A605E9C3B}" dt="2023-08-10T14:11:59.623" v="129" actId="108"/>
        <pc:sldMkLst>
          <pc:docMk/>
          <pc:sldMk cId="0" sldId="4826"/>
        </pc:sldMkLst>
        <pc:spChg chg="mod">
          <ac:chgData name="Chong Siow Yen" userId="9356c2b12e6d79d3" providerId="LiveId" clId="{5F45A80E-0BD8-4513-BD98-326A605E9C3B}" dt="2023-08-10T14:11:59.623" v="129" actId="108"/>
          <ac:spMkLst>
            <pc:docMk/>
            <pc:sldMk cId="0" sldId="4826"/>
            <ac:spMk id="529" creationId="{00000000-0000-0000-0000-000000000000}"/>
          </ac:spMkLst>
        </pc:spChg>
      </pc:sldChg>
      <pc:sldChg chg="modSp mod">
        <pc:chgData name="Chong Siow Yen" userId="9356c2b12e6d79d3" providerId="LiveId" clId="{5F45A80E-0BD8-4513-BD98-326A605E9C3B}" dt="2023-08-10T14:23:41.476" v="180" actId="255"/>
        <pc:sldMkLst>
          <pc:docMk/>
          <pc:sldMk cId="0" sldId="4827"/>
        </pc:sldMkLst>
        <pc:spChg chg="mod">
          <ac:chgData name="Chong Siow Yen" userId="9356c2b12e6d79d3" providerId="LiveId" clId="{5F45A80E-0BD8-4513-BD98-326A605E9C3B}" dt="2023-08-10T14:23:41.476" v="180" actId="255"/>
          <ac:spMkLst>
            <pc:docMk/>
            <pc:sldMk cId="0" sldId="4827"/>
            <ac:spMk id="560" creationId="{00000000-0000-0000-0000-000000000000}"/>
          </ac:spMkLst>
        </pc:spChg>
      </pc:sldChg>
      <pc:sldChg chg="modSp mod ord">
        <pc:chgData name="Chong Siow Yen" userId="9356c2b12e6d79d3" providerId="LiveId" clId="{5F45A80E-0BD8-4513-BD98-326A605E9C3B}" dt="2023-08-15T06:36:26.137" v="317"/>
        <pc:sldMkLst>
          <pc:docMk/>
          <pc:sldMk cId="0" sldId="4828"/>
        </pc:sldMkLst>
        <pc:spChg chg="mod">
          <ac:chgData name="Chong Siow Yen" userId="9356c2b12e6d79d3" providerId="LiveId" clId="{5F45A80E-0BD8-4513-BD98-326A605E9C3B}" dt="2023-08-10T14:19:22.930" v="156" actId="108"/>
          <ac:spMkLst>
            <pc:docMk/>
            <pc:sldMk cId="0" sldId="4828"/>
            <ac:spMk id="614" creationId="{00000000-0000-0000-0000-000000000000}"/>
          </ac:spMkLst>
        </pc:spChg>
      </pc:sldChg>
      <pc:sldChg chg="modSp mod ord">
        <pc:chgData name="Chong Siow Yen" userId="9356c2b12e6d79d3" providerId="LiveId" clId="{5F45A80E-0BD8-4513-BD98-326A605E9C3B}" dt="2023-08-18T13:58:16.268" v="1255" actId="1076"/>
        <pc:sldMkLst>
          <pc:docMk/>
          <pc:sldMk cId="0" sldId="4829"/>
        </pc:sldMkLst>
        <pc:spChg chg="mod">
          <ac:chgData name="Chong Siow Yen" userId="9356c2b12e6d79d3" providerId="LiveId" clId="{5F45A80E-0BD8-4513-BD98-326A605E9C3B}" dt="2023-08-18T13:58:16.268" v="1255" actId="1076"/>
          <ac:spMkLst>
            <pc:docMk/>
            <pc:sldMk cId="0" sldId="4829"/>
            <ac:spMk id="691" creationId="{00000000-0000-0000-0000-000000000000}"/>
          </ac:spMkLst>
        </pc:spChg>
        <pc:spChg chg="mod">
          <ac:chgData name="Chong Siow Yen" userId="9356c2b12e6d79d3" providerId="LiveId" clId="{5F45A80E-0BD8-4513-BD98-326A605E9C3B}" dt="2023-08-15T06:35:10.383" v="302" actId="255"/>
          <ac:spMkLst>
            <pc:docMk/>
            <pc:sldMk cId="0" sldId="4829"/>
            <ac:spMk id="701" creationId="{00000000-0000-0000-0000-000000000000}"/>
          </ac:spMkLst>
        </pc:spChg>
        <pc:spChg chg="mod">
          <ac:chgData name="Chong Siow Yen" userId="9356c2b12e6d79d3" providerId="LiveId" clId="{5F45A80E-0BD8-4513-BD98-326A605E9C3B}" dt="2023-08-15T06:35:13.767" v="303" actId="255"/>
          <ac:spMkLst>
            <pc:docMk/>
            <pc:sldMk cId="0" sldId="4829"/>
            <ac:spMk id="705" creationId="{00000000-0000-0000-0000-000000000000}"/>
          </ac:spMkLst>
        </pc:spChg>
        <pc:spChg chg="mod">
          <ac:chgData name="Chong Siow Yen" userId="9356c2b12e6d79d3" providerId="LiveId" clId="{5F45A80E-0BD8-4513-BD98-326A605E9C3B}" dt="2023-08-15T06:35:06.601" v="301" actId="255"/>
          <ac:spMkLst>
            <pc:docMk/>
            <pc:sldMk cId="0" sldId="4829"/>
            <ac:spMk id="709" creationId="{00000000-0000-0000-0000-000000000000}"/>
          </ac:spMkLst>
        </pc:spChg>
        <pc:spChg chg="mod">
          <ac:chgData name="Chong Siow Yen" userId="9356c2b12e6d79d3" providerId="LiveId" clId="{5F45A80E-0BD8-4513-BD98-326A605E9C3B}" dt="2023-08-15T06:35:24.755" v="305" actId="255"/>
          <ac:spMkLst>
            <pc:docMk/>
            <pc:sldMk cId="0" sldId="4829"/>
            <ac:spMk id="712" creationId="{00000000-0000-0000-0000-000000000000}"/>
          </ac:spMkLst>
        </pc:spChg>
        <pc:spChg chg="mod">
          <ac:chgData name="Chong Siow Yen" userId="9356c2b12e6d79d3" providerId="LiveId" clId="{5F45A80E-0BD8-4513-BD98-326A605E9C3B}" dt="2023-08-15T06:35:29.311" v="306" actId="255"/>
          <ac:spMkLst>
            <pc:docMk/>
            <pc:sldMk cId="0" sldId="4829"/>
            <ac:spMk id="713" creationId="{00000000-0000-0000-0000-000000000000}"/>
          </ac:spMkLst>
        </pc:spChg>
        <pc:spChg chg="mod">
          <ac:chgData name="Chong Siow Yen" userId="9356c2b12e6d79d3" providerId="LiveId" clId="{5F45A80E-0BD8-4513-BD98-326A605E9C3B}" dt="2023-08-15T06:35:39.413" v="308" actId="255"/>
          <ac:spMkLst>
            <pc:docMk/>
            <pc:sldMk cId="0" sldId="4829"/>
            <ac:spMk id="717" creationId="{00000000-0000-0000-0000-000000000000}"/>
          </ac:spMkLst>
        </pc:spChg>
        <pc:spChg chg="mod">
          <ac:chgData name="Chong Siow Yen" userId="9356c2b12e6d79d3" providerId="LiveId" clId="{5F45A80E-0BD8-4513-BD98-326A605E9C3B}" dt="2023-08-15T06:35:34.154" v="307" actId="255"/>
          <ac:spMkLst>
            <pc:docMk/>
            <pc:sldMk cId="0" sldId="4829"/>
            <ac:spMk id="721" creationId="{00000000-0000-0000-0000-000000000000}"/>
          </ac:spMkLst>
        </pc:spChg>
        <pc:spChg chg="mod">
          <ac:chgData name="Chong Siow Yen" userId="9356c2b12e6d79d3" providerId="LiveId" clId="{5F45A80E-0BD8-4513-BD98-326A605E9C3B}" dt="2023-08-18T13:58:12.570" v="1254" actId="1076"/>
          <ac:spMkLst>
            <pc:docMk/>
            <pc:sldMk cId="0" sldId="4829"/>
            <ac:spMk id="755" creationId="{00000000-0000-0000-0000-000000000000}"/>
          </ac:spMkLst>
        </pc:spChg>
      </pc:sldChg>
      <pc:sldChg chg="ord">
        <pc:chgData name="Chong Siow Yen" userId="9356c2b12e6d79d3" providerId="LiveId" clId="{5F45A80E-0BD8-4513-BD98-326A605E9C3B}" dt="2023-08-15T06:37:47.332" v="325"/>
        <pc:sldMkLst>
          <pc:docMk/>
          <pc:sldMk cId="0" sldId="4830"/>
        </pc:sldMkLst>
      </pc:sldChg>
      <pc:sldChg chg="addSp delSp modSp mod ord">
        <pc:chgData name="Chong Siow Yen" userId="9356c2b12e6d79d3" providerId="LiveId" clId="{5F45A80E-0BD8-4513-BD98-326A605E9C3B}" dt="2023-08-18T13:50:18.106" v="1201" actId="1076"/>
        <pc:sldMkLst>
          <pc:docMk/>
          <pc:sldMk cId="0" sldId="4831"/>
        </pc:sldMkLst>
        <pc:spChg chg="add del mod">
          <ac:chgData name="Chong Siow Yen" userId="9356c2b12e6d79d3" providerId="LiveId" clId="{5F45A80E-0BD8-4513-BD98-326A605E9C3B}" dt="2023-08-15T06:36:11.046" v="314" actId="478"/>
          <ac:spMkLst>
            <pc:docMk/>
            <pc:sldMk cId="0" sldId="4831"/>
            <ac:spMk id="3" creationId="{69AD22C5-9A0E-F9A0-5507-B1B304A363A8}"/>
          </ac:spMkLst>
        </pc:spChg>
        <pc:spChg chg="add mod">
          <ac:chgData name="Chong Siow Yen" userId="9356c2b12e6d79d3" providerId="LiveId" clId="{5F45A80E-0BD8-4513-BD98-326A605E9C3B}" dt="2023-08-15T06:36:12.311" v="315"/>
          <ac:spMkLst>
            <pc:docMk/>
            <pc:sldMk cId="0" sldId="4831"/>
            <ac:spMk id="4" creationId="{83710E4F-4108-5FCB-EF23-2077A40E8714}"/>
          </ac:spMkLst>
        </pc:spChg>
        <pc:spChg chg="add mod">
          <ac:chgData name="Chong Siow Yen" userId="9356c2b12e6d79d3" providerId="LiveId" clId="{5F45A80E-0BD8-4513-BD98-326A605E9C3B}" dt="2023-08-18T13:49:07.662" v="1154" actId="20577"/>
          <ac:spMkLst>
            <pc:docMk/>
            <pc:sldMk cId="0" sldId="4831"/>
            <ac:spMk id="5" creationId="{A75AF95C-1A11-E9A4-5132-06D3F0723E77}"/>
          </ac:spMkLst>
        </pc:spChg>
        <pc:spChg chg="add mod">
          <ac:chgData name="Chong Siow Yen" userId="9356c2b12e6d79d3" providerId="LiveId" clId="{5F45A80E-0BD8-4513-BD98-326A605E9C3B}" dt="2023-08-18T13:50:11.365" v="1199" actId="1076"/>
          <ac:spMkLst>
            <pc:docMk/>
            <pc:sldMk cId="0" sldId="4831"/>
            <ac:spMk id="6" creationId="{464FD8D9-FAA2-9107-5C7E-DAB52C1DA53F}"/>
          </ac:spMkLst>
        </pc:spChg>
        <pc:spChg chg="add mod">
          <ac:chgData name="Chong Siow Yen" userId="9356c2b12e6d79d3" providerId="LiveId" clId="{5F45A80E-0BD8-4513-BD98-326A605E9C3B}" dt="2023-08-18T13:50:15.718" v="1200" actId="1076"/>
          <ac:spMkLst>
            <pc:docMk/>
            <pc:sldMk cId="0" sldId="4831"/>
            <ac:spMk id="7" creationId="{07469D7E-FE2D-F2B3-08F4-7D33FCC88D65}"/>
          </ac:spMkLst>
        </pc:spChg>
        <pc:spChg chg="add mod">
          <ac:chgData name="Chong Siow Yen" userId="9356c2b12e6d79d3" providerId="LiveId" clId="{5F45A80E-0BD8-4513-BD98-326A605E9C3B}" dt="2023-08-18T13:50:18.106" v="1201" actId="1076"/>
          <ac:spMkLst>
            <pc:docMk/>
            <pc:sldMk cId="0" sldId="4831"/>
            <ac:spMk id="8" creationId="{FB16E333-E2D0-EC29-BF8D-FF404C69A387}"/>
          </ac:spMkLst>
        </pc:spChg>
        <pc:spChg chg="add mod">
          <ac:chgData name="Chong Siow Yen" userId="9356c2b12e6d79d3" providerId="LiveId" clId="{5F45A80E-0BD8-4513-BD98-326A605E9C3B}" dt="2023-08-18T13:50:00.901" v="1198" actId="20577"/>
          <ac:spMkLst>
            <pc:docMk/>
            <pc:sldMk cId="0" sldId="4831"/>
            <ac:spMk id="9" creationId="{AC2F7AF7-78F7-468A-875B-E4593B4C7F3B}"/>
          </ac:spMkLst>
        </pc:spChg>
        <pc:spChg chg="del mod">
          <ac:chgData name="Chong Siow Yen" userId="9356c2b12e6d79d3" providerId="LiveId" clId="{5F45A80E-0BD8-4513-BD98-326A605E9C3B}" dt="2023-08-15T06:36:08.858" v="313" actId="478"/>
          <ac:spMkLst>
            <pc:docMk/>
            <pc:sldMk cId="0" sldId="4831"/>
            <ac:spMk id="926" creationId="{00000000-0000-0000-0000-000000000000}"/>
          </ac:spMkLst>
        </pc:spChg>
      </pc:sldChg>
      <pc:sldChg chg="modSp add del mod">
        <pc:chgData name="Chong Siow Yen" userId="9356c2b12e6d79d3" providerId="LiveId" clId="{5F45A80E-0BD8-4513-BD98-326A605E9C3B}" dt="2023-08-15T06:34:34.805" v="298" actId="47"/>
        <pc:sldMkLst>
          <pc:docMk/>
          <pc:sldMk cId="2563407123" sldId="4832"/>
        </pc:sldMkLst>
        <pc:spChg chg="mod">
          <ac:chgData name="Chong Siow Yen" userId="9356c2b12e6d79d3" providerId="LiveId" clId="{5F45A80E-0BD8-4513-BD98-326A605E9C3B}" dt="2023-08-10T14:08:30.636" v="93" actId="6549"/>
          <ac:spMkLst>
            <pc:docMk/>
            <pc:sldMk cId="2563407123" sldId="4832"/>
            <ac:spMk id="188" creationId="{00000000-0000-0000-0000-000000000000}"/>
          </ac:spMkLst>
        </pc:spChg>
      </pc:sldChg>
      <pc:sldChg chg="addSp delSp modSp new add del mod ord setBg modClrScheme addAnim chgLayout">
        <pc:chgData name="Chong Siow Yen" userId="9356c2b12e6d79d3" providerId="LiveId" clId="{5F45A80E-0BD8-4513-BD98-326A605E9C3B}" dt="2023-08-10T13:48:57.328" v="67" actId="47"/>
        <pc:sldMkLst>
          <pc:docMk/>
          <pc:sldMk cId="3650135980" sldId="4832"/>
        </pc:sldMkLst>
        <pc:spChg chg="del mod ord">
          <ac:chgData name="Chong Siow Yen" userId="9356c2b12e6d79d3" providerId="LiveId" clId="{5F45A80E-0BD8-4513-BD98-326A605E9C3B}" dt="2023-08-10T09:32:28.743" v="3" actId="700"/>
          <ac:spMkLst>
            <pc:docMk/>
            <pc:sldMk cId="3650135980" sldId="4832"/>
            <ac:spMk id="2" creationId="{A8E7C861-C749-2E9B-8223-B825AEA2FA34}"/>
          </ac:spMkLst>
        </pc:spChg>
        <pc:spChg chg="del mod ord">
          <ac:chgData name="Chong Siow Yen" userId="9356c2b12e6d79d3" providerId="LiveId" clId="{5F45A80E-0BD8-4513-BD98-326A605E9C3B}" dt="2023-08-10T09:32:28.743" v="3" actId="700"/>
          <ac:spMkLst>
            <pc:docMk/>
            <pc:sldMk cId="3650135980" sldId="4832"/>
            <ac:spMk id="3" creationId="{35CC3B83-E44D-B93B-65C1-D07E38393B75}"/>
          </ac:spMkLst>
        </pc:spChg>
        <pc:spChg chg="add mod ord">
          <ac:chgData name="Chong Siow Yen" userId="9356c2b12e6d79d3" providerId="LiveId" clId="{5F45A80E-0BD8-4513-BD98-326A605E9C3B}" dt="2023-08-10T09:44:14.654" v="63" actId="1076"/>
          <ac:spMkLst>
            <pc:docMk/>
            <pc:sldMk cId="3650135980" sldId="4832"/>
            <ac:spMk id="4" creationId="{0B96A2F7-E9FB-561F-3E88-488DC3D7973C}"/>
          </ac:spMkLst>
        </pc:spChg>
        <pc:spChg chg="add del mod ord">
          <ac:chgData name="Chong Siow Yen" userId="9356c2b12e6d79d3" providerId="LiveId" clId="{5F45A80E-0BD8-4513-BD98-326A605E9C3B}" dt="2023-08-10T09:43:47.700" v="55" actId="478"/>
          <ac:spMkLst>
            <pc:docMk/>
            <pc:sldMk cId="3650135980" sldId="4832"/>
            <ac:spMk id="5" creationId="{5533B5CA-C01F-B62C-252A-F2E7DDCD86C8}"/>
          </ac:spMkLst>
        </pc:spChg>
        <pc:spChg chg="mod">
          <ac:chgData name="Chong Siow Yen" userId="9356c2b12e6d79d3" providerId="LiveId" clId="{5F45A80E-0BD8-4513-BD98-326A605E9C3B}" dt="2023-08-10T09:43:30.351" v="50" actId="164"/>
          <ac:spMkLst>
            <pc:docMk/>
            <pc:sldMk cId="3650135980" sldId="4832"/>
            <ac:spMk id="8" creationId="{1E75D413-867A-54AD-BC4E-0A034C0B91BE}"/>
          </ac:spMkLst>
        </pc:spChg>
        <pc:spChg chg="mod">
          <ac:chgData name="Chong Siow Yen" userId="9356c2b12e6d79d3" providerId="LiveId" clId="{5F45A80E-0BD8-4513-BD98-326A605E9C3B}" dt="2023-08-10T09:43:30.351" v="50" actId="164"/>
          <ac:spMkLst>
            <pc:docMk/>
            <pc:sldMk cId="3650135980" sldId="4832"/>
            <ac:spMk id="9" creationId="{F8B267BA-DFB0-D79E-3CDB-534E56C06566}"/>
          </ac:spMkLst>
        </pc:spChg>
        <pc:spChg chg="mod">
          <ac:chgData name="Chong Siow Yen" userId="9356c2b12e6d79d3" providerId="LiveId" clId="{5F45A80E-0BD8-4513-BD98-326A605E9C3B}" dt="2023-08-10T09:43:30.351" v="50" actId="164"/>
          <ac:spMkLst>
            <pc:docMk/>
            <pc:sldMk cId="3650135980" sldId="4832"/>
            <ac:spMk id="10" creationId="{C74D1871-4DBB-2F94-25E0-0C642AD50A67}"/>
          </ac:spMkLst>
        </pc:spChg>
        <pc:spChg chg="add del">
          <ac:chgData name="Chong Siow Yen" userId="9356c2b12e6d79d3" providerId="LiveId" clId="{5F45A80E-0BD8-4513-BD98-326A605E9C3B}" dt="2023-08-10T09:40:26.059" v="30" actId="26606"/>
          <ac:spMkLst>
            <pc:docMk/>
            <pc:sldMk cId="3650135980" sldId="4832"/>
            <ac:spMk id="11" creationId="{7DA3C418-758E-4180-A5D0-8655D6804587}"/>
          </ac:spMkLst>
        </pc:spChg>
        <pc:spChg chg="add del">
          <ac:chgData name="Chong Siow Yen" userId="9356c2b12e6d79d3" providerId="LiveId" clId="{5F45A80E-0BD8-4513-BD98-326A605E9C3B}" dt="2023-08-10T09:40:26.059" v="30" actId="26606"/>
          <ac:spMkLst>
            <pc:docMk/>
            <pc:sldMk cId="3650135980" sldId="4832"/>
            <ac:spMk id="13" creationId="{28C8EF06-5EC3-4883-AFAF-D74FF46550FB}"/>
          </ac:spMkLst>
        </pc:spChg>
        <pc:spChg chg="mod">
          <ac:chgData name="Chong Siow Yen" userId="9356c2b12e6d79d3" providerId="LiveId" clId="{5F45A80E-0BD8-4513-BD98-326A605E9C3B}" dt="2023-08-10T09:43:30.351" v="50" actId="164"/>
          <ac:spMkLst>
            <pc:docMk/>
            <pc:sldMk cId="3650135980" sldId="4832"/>
            <ac:spMk id="14" creationId="{94369E8F-9E10-093F-3DFD-82460765A048}"/>
          </ac:spMkLst>
        </pc:spChg>
        <pc:spChg chg="mod">
          <ac:chgData name="Chong Siow Yen" userId="9356c2b12e6d79d3" providerId="LiveId" clId="{5F45A80E-0BD8-4513-BD98-326A605E9C3B}" dt="2023-08-10T09:43:30.351" v="50" actId="164"/>
          <ac:spMkLst>
            <pc:docMk/>
            <pc:sldMk cId="3650135980" sldId="4832"/>
            <ac:spMk id="15" creationId="{4032BEF1-ED37-9FB7-69F6-3482380AE9E5}"/>
          </ac:spMkLst>
        </pc:spChg>
        <pc:spChg chg="mod">
          <ac:chgData name="Chong Siow Yen" userId="9356c2b12e6d79d3" providerId="LiveId" clId="{5F45A80E-0BD8-4513-BD98-326A605E9C3B}" dt="2023-08-10T09:43:30.351" v="50" actId="164"/>
          <ac:spMkLst>
            <pc:docMk/>
            <pc:sldMk cId="3650135980" sldId="4832"/>
            <ac:spMk id="16" creationId="{A25261E4-61B5-95DF-ABB2-11071DC8BE6F}"/>
          </ac:spMkLst>
        </pc:spChg>
        <pc:spChg chg="mod">
          <ac:chgData name="Chong Siow Yen" userId="9356c2b12e6d79d3" providerId="LiveId" clId="{5F45A80E-0BD8-4513-BD98-326A605E9C3B}" dt="2023-08-10T09:43:30.351" v="50" actId="164"/>
          <ac:spMkLst>
            <pc:docMk/>
            <pc:sldMk cId="3650135980" sldId="4832"/>
            <ac:spMk id="17" creationId="{1EDDDD09-6E3C-1546-AEC0-CE27C8D62914}"/>
          </ac:spMkLst>
        </pc:spChg>
        <pc:spChg chg="add del">
          <ac:chgData name="Chong Siow Yen" userId="9356c2b12e6d79d3" providerId="LiveId" clId="{5F45A80E-0BD8-4513-BD98-326A605E9C3B}" dt="2023-08-10T09:41:34.342" v="33" actId="26606"/>
          <ac:spMkLst>
            <pc:docMk/>
            <pc:sldMk cId="3650135980" sldId="4832"/>
            <ac:spMk id="18" creationId="{E91DC736-0EF8-4F87-9146-EBF1D2EE4D3D}"/>
          </ac:spMkLst>
        </pc:spChg>
        <pc:spChg chg="mod">
          <ac:chgData name="Chong Siow Yen" userId="9356c2b12e6d79d3" providerId="LiveId" clId="{5F45A80E-0BD8-4513-BD98-326A605E9C3B}" dt="2023-08-10T09:43:30.351" v="50" actId="164"/>
          <ac:spMkLst>
            <pc:docMk/>
            <pc:sldMk cId="3650135980" sldId="4832"/>
            <ac:spMk id="19" creationId="{7F3CA9EB-E708-B07A-1D7A-D6D63F5D2853}"/>
          </ac:spMkLst>
        </pc:spChg>
        <pc:spChg chg="add del">
          <ac:chgData name="Chong Siow Yen" userId="9356c2b12e6d79d3" providerId="LiveId" clId="{5F45A80E-0BD8-4513-BD98-326A605E9C3B}" dt="2023-08-10T09:41:34.342" v="33" actId="26606"/>
          <ac:spMkLst>
            <pc:docMk/>
            <pc:sldMk cId="3650135980" sldId="4832"/>
            <ac:spMk id="20" creationId="{097CD68E-23E3-4007-8847-CD0944C4F7BE}"/>
          </ac:spMkLst>
        </pc:spChg>
        <pc:spChg chg="mod">
          <ac:chgData name="Chong Siow Yen" userId="9356c2b12e6d79d3" providerId="LiveId" clId="{5F45A80E-0BD8-4513-BD98-326A605E9C3B}" dt="2023-08-10T09:43:30.351" v="50" actId="164"/>
          <ac:spMkLst>
            <pc:docMk/>
            <pc:sldMk cId="3650135980" sldId="4832"/>
            <ac:spMk id="21" creationId="{F97668C6-B078-BAC0-9925-C2049F82321B}"/>
          </ac:spMkLst>
        </pc:spChg>
        <pc:spChg chg="add del">
          <ac:chgData name="Chong Siow Yen" userId="9356c2b12e6d79d3" providerId="LiveId" clId="{5F45A80E-0BD8-4513-BD98-326A605E9C3B}" dt="2023-08-10T09:41:34.342" v="33" actId="26606"/>
          <ac:spMkLst>
            <pc:docMk/>
            <pc:sldMk cId="3650135980" sldId="4832"/>
            <ac:spMk id="22" creationId="{AF2F604E-43BE-4DC3-B983-E071523364F8}"/>
          </ac:spMkLst>
        </pc:spChg>
        <pc:spChg chg="mod">
          <ac:chgData name="Chong Siow Yen" userId="9356c2b12e6d79d3" providerId="LiveId" clId="{5F45A80E-0BD8-4513-BD98-326A605E9C3B}" dt="2023-08-10T09:43:30.351" v="50" actId="164"/>
          <ac:spMkLst>
            <pc:docMk/>
            <pc:sldMk cId="3650135980" sldId="4832"/>
            <ac:spMk id="23" creationId="{06DA6CB3-2C11-C5BB-5726-31D6B10A527B}"/>
          </ac:spMkLst>
        </pc:spChg>
        <pc:spChg chg="add del">
          <ac:chgData name="Chong Siow Yen" userId="9356c2b12e6d79d3" providerId="LiveId" clId="{5F45A80E-0BD8-4513-BD98-326A605E9C3B}" dt="2023-08-10T09:41:34.342" v="33" actId="26606"/>
          <ac:spMkLst>
            <pc:docMk/>
            <pc:sldMk cId="3650135980" sldId="4832"/>
            <ac:spMk id="24" creationId="{08C9B587-E65E-4B52-B37C-ABEBB6E87928}"/>
          </ac:spMkLst>
        </pc:spChg>
        <pc:spChg chg="add del mod">
          <ac:chgData name="Chong Siow Yen" userId="9356c2b12e6d79d3" providerId="LiveId" clId="{5F45A80E-0BD8-4513-BD98-326A605E9C3B}" dt="2023-08-10T09:43:31.132" v="52"/>
          <ac:spMkLst>
            <pc:docMk/>
            <pc:sldMk cId="3650135980" sldId="4832"/>
            <ac:spMk id="25" creationId="{EE8EA204-138E-0CE3-C964-83D10EBA9611}"/>
          </ac:spMkLst>
        </pc:spChg>
        <pc:spChg chg="add">
          <ac:chgData name="Chong Siow Yen" userId="9356c2b12e6d79d3" providerId="LiveId" clId="{5F45A80E-0BD8-4513-BD98-326A605E9C3B}" dt="2023-08-10T09:41:34.342" v="33" actId="26606"/>
          <ac:spMkLst>
            <pc:docMk/>
            <pc:sldMk cId="3650135980" sldId="4832"/>
            <ac:spMk id="29" creationId="{676A1B86-DC99-46B9-B5AA-A7E928EA9CF7}"/>
          </ac:spMkLst>
        </pc:spChg>
        <pc:spChg chg="mod">
          <ac:chgData name="Chong Siow Yen" userId="9356c2b12e6d79d3" providerId="LiveId" clId="{5F45A80E-0BD8-4513-BD98-326A605E9C3B}" dt="2023-08-10T09:43:30.351" v="50" actId="164"/>
          <ac:spMkLst>
            <pc:docMk/>
            <pc:sldMk cId="3650135980" sldId="4832"/>
            <ac:spMk id="30" creationId="{9C10AF7B-FA8E-836B-B27E-9B3084F3BC83}"/>
          </ac:spMkLst>
        </pc:spChg>
        <pc:spChg chg="add">
          <ac:chgData name="Chong Siow Yen" userId="9356c2b12e6d79d3" providerId="LiveId" clId="{5F45A80E-0BD8-4513-BD98-326A605E9C3B}" dt="2023-08-10T09:41:34.342" v="33" actId="26606"/>
          <ac:spMkLst>
            <pc:docMk/>
            <pc:sldMk cId="3650135980" sldId="4832"/>
            <ac:spMk id="31" creationId="{E9304FFE-74E9-4316-B822-F35A685E2D09}"/>
          </ac:spMkLst>
        </pc:spChg>
        <pc:spChg chg="mod">
          <ac:chgData name="Chong Siow Yen" userId="9356c2b12e6d79d3" providerId="LiveId" clId="{5F45A80E-0BD8-4513-BD98-326A605E9C3B}" dt="2023-08-10T09:43:30.351" v="50" actId="164"/>
          <ac:spMkLst>
            <pc:docMk/>
            <pc:sldMk cId="3650135980" sldId="4832"/>
            <ac:spMk id="32" creationId="{BF017188-EC97-CF74-9056-77D14360D541}"/>
          </ac:spMkLst>
        </pc:spChg>
        <pc:spChg chg="mod">
          <ac:chgData name="Chong Siow Yen" userId="9356c2b12e6d79d3" providerId="LiveId" clId="{5F45A80E-0BD8-4513-BD98-326A605E9C3B}" dt="2023-08-10T09:43:30.351" v="50" actId="164"/>
          <ac:spMkLst>
            <pc:docMk/>
            <pc:sldMk cId="3650135980" sldId="4832"/>
            <ac:spMk id="33" creationId="{BEFA7C32-571A-2F20-87A0-68D64B96E6B2}"/>
          </ac:spMkLst>
        </pc:spChg>
        <pc:spChg chg="mod">
          <ac:chgData name="Chong Siow Yen" userId="9356c2b12e6d79d3" providerId="LiveId" clId="{5F45A80E-0BD8-4513-BD98-326A605E9C3B}" dt="2023-08-10T09:43:30.351" v="50" actId="164"/>
          <ac:spMkLst>
            <pc:docMk/>
            <pc:sldMk cId="3650135980" sldId="4832"/>
            <ac:spMk id="34" creationId="{4349E05C-8642-0411-12DF-B28F8D13A47B}"/>
          </ac:spMkLst>
        </pc:spChg>
        <pc:spChg chg="mod">
          <ac:chgData name="Chong Siow Yen" userId="9356c2b12e6d79d3" providerId="LiveId" clId="{5F45A80E-0BD8-4513-BD98-326A605E9C3B}" dt="2023-08-10T09:43:30.351" v="50" actId="164"/>
          <ac:spMkLst>
            <pc:docMk/>
            <pc:sldMk cId="3650135980" sldId="4832"/>
            <ac:spMk id="35" creationId="{245C0CDD-D82D-578B-2B6C-AF509030AD7E}"/>
          </ac:spMkLst>
        </pc:spChg>
        <pc:spChg chg="mod">
          <ac:chgData name="Chong Siow Yen" userId="9356c2b12e6d79d3" providerId="LiveId" clId="{5F45A80E-0BD8-4513-BD98-326A605E9C3B}" dt="2023-08-10T09:43:30.351" v="50" actId="164"/>
          <ac:spMkLst>
            <pc:docMk/>
            <pc:sldMk cId="3650135980" sldId="4832"/>
            <ac:spMk id="36" creationId="{455B0D91-816B-5E34-A3F1-B816584F405A}"/>
          </ac:spMkLst>
        </pc:spChg>
        <pc:spChg chg="mod">
          <ac:chgData name="Chong Siow Yen" userId="9356c2b12e6d79d3" providerId="LiveId" clId="{5F45A80E-0BD8-4513-BD98-326A605E9C3B}" dt="2023-08-10T09:43:30.351" v="50" actId="164"/>
          <ac:spMkLst>
            <pc:docMk/>
            <pc:sldMk cId="3650135980" sldId="4832"/>
            <ac:spMk id="37" creationId="{74A15B97-F719-5A07-7CFB-F0D430FE51CC}"/>
          </ac:spMkLst>
        </pc:spChg>
        <pc:spChg chg="mod">
          <ac:chgData name="Chong Siow Yen" userId="9356c2b12e6d79d3" providerId="LiveId" clId="{5F45A80E-0BD8-4513-BD98-326A605E9C3B}" dt="2023-08-10T09:43:30.351" v="50" actId="164"/>
          <ac:spMkLst>
            <pc:docMk/>
            <pc:sldMk cId="3650135980" sldId="4832"/>
            <ac:spMk id="40" creationId="{358FF2A2-F962-C472-EDDA-1B1563F682AB}"/>
          </ac:spMkLst>
        </pc:spChg>
        <pc:spChg chg="mod">
          <ac:chgData name="Chong Siow Yen" userId="9356c2b12e6d79d3" providerId="LiveId" clId="{5F45A80E-0BD8-4513-BD98-326A605E9C3B}" dt="2023-08-10T09:43:30.351" v="50" actId="164"/>
          <ac:spMkLst>
            <pc:docMk/>
            <pc:sldMk cId="3650135980" sldId="4832"/>
            <ac:spMk id="41" creationId="{C26FF277-4B2C-D73F-A2E3-F378342AC61F}"/>
          </ac:spMkLst>
        </pc:spChg>
        <pc:spChg chg="mod">
          <ac:chgData name="Chong Siow Yen" userId="9356c2b12e6d79d3" providerId="LiveId" clId="{5F45A80E-0BD8-4513-BD98-326A605E9C3B}" dt="2023-08-10T09:43:30.351" v="50" actId="164"/>
          <ac:spMkLst>
            <pc:docMk/>
            <pc:sldMk cId="3650135980" sldId="4832"/>
            <ac:spMk id="42" creationId="{7507F970-2FB5-8703-9DF6-FFA4CF07385B}"/>
          </ac:spMkLst>
        </pc:spChg>
        <pc:spChg chg="mod">
          <ac:chgData name="Chong Siow Yen" userId="9356c2b12e6d79d3" providerId="LiveId" clId="{5F45A80E-0BD8-4513-BD98-326A605E9C3B}" dt="2023-08-10T09:43:30.351" v="50" actId="164"/>
          <ac:spMkLst>
            <pc:docMk/>
            <pc:sldMk cId="3650135980" sldId="4832"/>
            <ac:spMk id="43" creationId="{6DA643B0-01CA-4629-854C-ED652AB72740}"/>
          </ac:spMkLst>
        </pc:spChg>
        <pc:spChg chg="mod">
          <ac:chgData name="Chong Siow Yen" userId="9356c2b12e6d79d3" providerId="LiveId" clId="{5F45A80E-0BD8-4513-BD98-326A605E9C3B}" dt="2023-08-10T09:43:30.351" v="50" actId="164"/>
          <ac:spMkLst>
            <pc:docMk/>
            <pc:sldMk cId="3650135980" sldId="4832"/>
            <ac:spMk id="44" creationId="{C92451D4-3CEC-30BA-F589-17BB9649B069}"/>
          </ac:spMkLst>
        </pc:spChg>
        <pc:grpChg chg="add del mod">
          <ac:chgData name="Chong Siow Yen" userId="9356c2b12e6d79d3" providerId="LiveId" clId="{5F45A80E-0BD8-4513-BD98-326A605E9C3B}" dt="2023-08-10T09:43:31.132" v="52"/>
          <ac:grpSpMkLst>
            <pc:docMk/>
            <pc:sldMk cId="3650135980" sldId="4832"/>
            <ac:grpSpMk id="6" creationId="{70FE0E24-D696-5819-D8AF-8F0B5DA1E718}"/>
          </ac:grpSpMkLst>
        </pc:grpChg>
        <pc:grpChg chg="add del mod">
          <ac:chgData name="Chong Siow Yen" userId="9356c2b12e6d79d3" providerId="LiveId" clId="{5F45A80E-0BD8-4513-BD98-326A605E9C3B}" dt="2023-08-10T09:43:31.132" v="52"/>
          <ac:grpSpMkLst>
            <pc:docMk/>
            <pc:sldMk cId="3650135980" sldId="4832"/>
            <ac:grpSpMk id="26" creationId="{6E492C0B-DC90-087D-B1B1-5009F0675F62}"/>
          </ac:grpSpMkLst>
        </pc:grpChg>
        <pc:grpChg chg="mod">
          <ac:chgData name="Chong Siow Yen" userId="9356c2b12e6d79d3" providerId="LiveId" clId="{5F45A80E-0BD8-4513-BD98-326A605E9C3B}" dt="2023-08-10T09:43:30.351" v="50" actId="164"/>
          <ac:grpSpMkLst>
            <pc:docMk/>
            <pc:sldMk cId="3650135980" sldId="4832"/>
            <ac:grpSpMk id="28" creationId="{30841C28-AFFA-7CD7-D326-14CAEC49A692}"/>
          </ac:grpSpMkLst>
        </pc:grpChg>
        <pc:grpChg chg="add del mod">
          <ac:chgData name="Chong Siow Yen" userId="9356c2b12e6d79d3" providerId="LiveId" clId="{5F45A80E-0BD8-4513-BD98-326A605E9C3B}" dt="2023-08-10T09:43:31.132" v="52"/>
          <ac:grpSpMkLst>
            <pc:docMk/>
            <pc:sldMk cId="3650135980" sldId="4832"/>
            <ac:grpSpMk id="38" creationId="{D2584BB4-5ED8-E7E2-064A-BF758B6B907B}"/>
          </ac:grpSpMkLst>
        </pc:grpChg>
        <pc:grpChg chg="mod">
          <ac:chgData name="Chong Siow Yen" userId="9356c2b12e6d79d3" providerId="LiveId" clId="{5F45A80E-0BD8-4513-BD98-326A605E9C3B}" dt="2023-08-10T09:43:30.351" v="50" actId="164"/>
          <ac:grpSpMkLst>
            <pc:docMk/>
            <pc:sldMk cId="3650135980" sldId="4832"/>
            <ac:grpSpMk id="39" creationId="{08936A3D-9E20-F11E-92DE-13C35E56077E}"/>
          </ac:grpSpMkLst>
        </pc:grpChg>
        <pc:grpChg chg="add mod">
          <ac:chgData name="Chong Siow Yen" userId="9356c2b12e6d79d3" providerId="LiveId" clId="{5F45A80E-0BD8-4513-BD98-326A605E9C3B}" dt="2023-08-10T09:43:30.351" v="50" actId="164"/>
          <ac:grpSpMkLst>
            <pc:docMk/>
            <pc:sldMk cId="3650135980" sldId="4832"/>
            <ac:grpSpMk id="47" creationId="{C09B802D-E6D9-5162-DB5C-6E660D3D36AC}"/>
          </ac:grpSpMkLst>
        </pc:grpChg>
        <pc:picChg chg="add mod ord">
          <ac:chgData name="Chong Siow Yen" userId="9356c2b12e6d79d3" providerId="LiveId" clId="{5F45A80E-0BD8-4513-BD98-326A605E9C3B}" dt="2023-08-10T09:41:34.342" v="33" actId="26606"/>
          <ac:picMkLst>
            <pc:docMk/>
            <pc:sldMk cId="3650135980" sldId="4832"/>
            <ac:picMk id="7" creationId="{2492F517-EAF7-4EE2-C78A-FC9097D9154B}"/>
          </ac:picMkLst>
        </pc:picChg>
        <pc:picChg chg="mod">
          <ac:chgData name="Chong Siow Yen" userId="9356c2b12e6d79d3" providerId="LiveId" clId="{5F45A80E-0BD8-4513-BD98-326A605E9C3B}" dt="2023-08-10T09:43:30.351" v="50" actId="164"/>
          <ac:picMkLst>
            <pc:docMk/>
            <pc:sldMk cId="3650135980" sldId="4832"/>
            <ac:picMk id="12" creationId="{92CF4D5B-D052-4A1C-52C4-5457673CFEF1}"/>
          </ac:picMkLst>
        </pc:picChg>
        <pc:picChg chg="mod">
          <ac:chgData name="Chong Siow Yen" userId="9356c2b12e6d79d3" providerId="LiveId" clId="{5F45A80E-0BD8-4513-BD98-326A605E9C3B}" dt="2023-08-10T09:43:30.351" v="50" actId="164"/>
          <ac:picMkLst>
            <pc:docMk/>
            <pc:sldMk cId="3650135980" sldId="4832"/>
            <ac:picMk id="27" creationId="{D0D3DD70-EFDE-62DE-F515-3397B9CC1288}"/>
          </ac:picMkLst>
        </pc:picChg>
        <pc:picChg chg="add mod">
          <ac:chgData name="Chong Siow Yen" userId="9356c2b12e6d79d3" providerId="LiveId" clId="{5F45A80E-0BD8-4513-BD98-326A605E9C3B}" dt="2023-08-10T09:44:11.890" v="62" actId="14100"/>
          <ac:picMkLst>
            <pc:docMk/>
            <pc:sldMk cId="3650135980" sldId="4832"/>
            <ac:picMk id="49" creationId="{52566AF6-4BD4-FE97-2F96-E3114046822C}"/>
          </ac:picMkLst>
        </pc:picChg>
        <pc:cxnChg chg="add del mod">
          <ac:chgData name="Chong Siow Yen" userId="9356c2b12e6d79d3" providerId="LiveId" clId="{5F45A80E-0BD8-4513-BD98-326A605E9C3B}" dt="2023-08-10T09:43:31.132" v="52"/>
          <ac:cxnSpMkLst>
            <pc:docMk/>
            <pc:sldMk cId="3650135980" sldId="4832"/>
            <ac:cxnSpMk id="45" creationId="{D46EFB06-D6CB-D479-B064-D3DF248C10D8}"/>
          </ac:cxnSpMkLst>
        </pc:cxnChg>
      </pc:sldChg>
      <pc:sldChg chg="addSp modSp mod">
        <pc:chgData name="Chong Siow Yen" userId="9356c2b12e6d79d3" providerId="LiveId" clId="{5F45A80E-0BD8-4513-BD98-326A605E9C3B}" dt="2023-08-18T13:55:31.528" v="1227" actId="1076"/>
        <pc:sldMkLst>
          <pc:docMk/>
          <pc:sldMk cId="2869891128" sldId="4835"/>
        </pc:sldMkLst>
        <pc:spChg chg="mod">
          <ac:chgData name="Chong Siow Yen" userId="9356c2b12e6d79d3" providerId="LiveId" clId="{5F45A80E-0BD8-4513-BD98-326A605E9C3B}" dt="2023-08-18T13:55:31.528" v="1227" actId="1076"/>
          <ac:spMkLst>
            <pc:docMk/>
            <pc:sldMk cId="2869891128" sldId="4835"/>
            <ac:spMk id="1361" creationId="{00000000-0000-0000-0000-000000000000}"/>
          </ac:spMkLst>
        </pc:spChg>
        <pc:picChg chg="add mod">
          <ac:chgData name="Chong Siow Yen" userId="9356c2b12e6d79d3" providerId="LiveId" clId="{5F45A80E-0BD8-4513-BD98-326A605E9C3B}" dt="2023-08-18T13:55:25.622" v="1225" actId="1076"/>
          <ac:picMkLst>
            <pc:docMk/>
            <pc:sldMk cId="2869891128" sldId="4835"/>
            <ac:picMk id="3" creationId="{7606A3B1-6EAF-B3B5-7D0C-8F4338A30963}"/>
          </ac:picMkLst>
        </pc:picChg>
      </pc:sldChg>
      <pc:sldChg chg="del">
        <pc:chgData name="Chong Siow Yen" userId="9356c2b12e6d79d3" providerId="LiveId" clId="{5F45A80E-0BD8-4513-BD98-326A605E9C3B}" dt="2023-08-15T06:34:50.957" v="300" actId="47"/>
        <pc:sldMkLst>
          <pc:docMk/>
          <pc:sldMk cId="2407078298" sldId="4836"/>
        </pc:sldMkLst>
      </pc:sldChg>
      <pc:sldChg chg="addSp delSp modSp mod">
        <pc:chgData name="Chong Siow Yen" userId="9356c2b12e6d79d3" providerId="LiveId" clId="{5F45A80E-0BD8-4513-BD98-326A605E9C3B}" dt="2023-08-18T13:57:07.082" v="1244" actId="1076"/>
        <pc:sldMkLst>
          <pc:docMk/>
          <pc:sldMk cId="838535165" sldId="4839"/>
        </pc:sldMkLst>
        <pc:spChg chg="mod">
          <ac:chgData name="Chong Siow Yen" userId="9356c2b12e6d79d3" providerId="LiveId" clId="{5F45A80E-0BD8-4513-BD98-326A605E9C3B}" dt="2023-08-18T13:55:51.012" v="1228"/>
          <ac:spMkLst>
            <pc:docMk/>
            <pc:sldMk cId="838535165" sldId="4839"/>
            <ac:spMk id="3" creationId="{E15DF04A-6219-89F6-6EE7-B84618BEE93A}"/>
          </ac:spMkLst>
        </pc:spChg>
        <pc:spChg chg="mod">
          <ac:chgData name="Chong Siow Yen" userId="9356c2b12e6d79d3" providerId="LiveId" clId="{5F45A80E-0BD8-4513-BD98-326A605E9C3B}" dt="2023-08-18T13:55:51.012" v="1228"/>
          <ac:spMkLst>
            <pc:docMk/>
            <pc:sldMk cId="838535165" sldId="4839"/>
            <ac:spMk id="4" creationId="{E027FB83-C84E-5C5B-C2FF-3EE6FE17221A}"/>
          </ac:spMkLst>
        </pc:spChg>
        <pc:spChg chg="mod">
          <ac:chgData name="Chong Siow Yen" userId="9356c2b12e6d79d3" providerId="LiveId" clId="{5F45A80E-0BD8-4513-BD98-326A605E9C3B}" dt="2023-08-18T13:55:51.012" v="1228"/>
          <ac:spMkLst>
            <pc:docMk/>
            <pc:sldMk cId="838535165" sldId="4839"/>
            <ac:spMk id="5" creationId="{5D5DC8B2-EFD6-B5CB-9A41-D07210F2A4B4}"/>
          </ac:spMkLst>
        </pc:spChg>
        <pc:spChg chg="mod">
          <ac:chgData name="Chong Siow Yen" userId="9356c2b12e6d79d3" providerId="LiveId" clId="{5F45A80E-0BD8-4513-BD98-326A605E9C3B}" dt="2023-08-18T13:55:51.012" v="1228"/>
          <ac:spMkLst>
            <pc:docMk/>
            <pc:sldMk cId="838535165" sldId="4839"/>
            <ac:spMk id="7" creationId="{547AE23C-9A97-52F8-7E44-85A93814A6C2}"/>
          </ac:spMkLst>
        </pc:spChg>
        <pc:spChg chg="mod">
          <ac:chgData name="Chong Siow Yen" userId="9356c2b12e6d79d3" providerId="LiveId" clId="{5F45A80E-0BD8-4513-BD98-326A605E9C3B}" dt="2023-08-18T13:55:51.012" v="1228"/>
          <ac:spMkLst>
            <pc:docMk/>
            <pc:sldMk cId="838535165" sldId="4839"/>
            <ac:spMk id="8" creationId="{56C2196B-F8E5-A2E9-22CF-D2FCB4A244C8}"/>
          </ac:spMkLst>
        </pc:spChg>
        <pc:spChg chg="mod">
          <ac:chgData name="Chong Siow Yen" userId="9356c2b12e6d79d3" providerId="LiveId" clId="{5F45A80E-0BD8-4513-BD98-326A605E9C3B}" dt="2023-08-18T13:55:51.012" v="1228"/>
          <ac:spMkLst>
            <pc:docMk/>
            <pc:sldMk cId="838535165" sldId="4839"/>
            <ac:spMk id="9" creationId="{A0E8B9E0-86D0-F3A9-755B-0FBA864AD26E}"/>
          </ac:spMkLst>
        </pc:spChg>
        <pc:spChg chg="mod">
          <ac:chgData name="Chong Siow Yen" userId="9356c2b12e6d79d3" providerId="LiveId" clId="{5F45A80E-0BD8-4513-BD98-326A605E9C3B}" dt="2023-08-18T13:55:51.012" v="1228"/>
          <ac:spMkLst>
            <pc:docMk/>
            <pc:sldMk cId="838535165" sldId="4839"/>
            <ac:spMk id="10" creationId="{D60F4A7B-8864-1F59-8A48-C9A63F3E0E17}"/>
          </ac:spMkLst>
        </pc:spChg>
        <pc:spChg chg="mod">
          <ac:chgData name="Chong Siow Yen" userId="9356c2b12e6d79d3" providerId="LiveId" clId="{5F45A80E-0BD8-4513-BD98-326A605E9C3B}" dt="2023-08-18T13:55:51.012" v="1228"/>
          <ac:spMkLst>
            <pc:docMk/>
            <pc:sldMk cId="838535165" sldId="4839"/>
            <ac:spMk id="11" creationId="{B5E68678-2CB4-7ADB-5F89-596A9FEFE893}"/>
          </ac:spMkLst>
        </pc:spChg>
        <pc:spChg chg="mod">
          <ac:chgData name="Chong Siow Yen" userId="9356c2b12e6d79d3" providerId="LiveId" clId="{5F45A80E-0BD8-4513-BD98-326A605E9C3B}" dt="2023-08-18T13:55:51.012" v="1228"/>
          <ac:spMkLst>
            <pc:docMk/>
            <pc:sldMk cId="838535165" sldId="4839"/>
            <ac:spMk id="12" creationId="{9C3EAD0E-42A7-D40F-21A3-44629C5B8B0A}"/>
          </ac:spMkLst>
        </pc:spChg>
        <pc:spChg chg="mod">
          <ac:chgData name="Chong Siow Yen" userId="9356c2b12e6d79d3" providerId="LiveId" clId="{5F45A80E-0BD8-4513-BD98-326A605E9C3B}" dt="2023-08-18T13:55:51.012" v="1228"/>
          <ac:spMkLst>
            <pc:docMk/>
            <pc:sldMk cId="838535165" sldId="4839"/>
            <ac:spMk id="13" creationId="{5A62E8C7-BA76-E924-7515-72AB1903D796}"/>
          </ac:spMkLst>
        </pc:spChg>
        <pc:spChg chg="mod">
          <ac:chgData name="Chong Siow Yen" userId="9356c2b12e6d79d3" providerId="LiveId" clId="{5F45A80E-0BD8-4513-BD98-326A605E9C3B}" dt="2023-08-18T13:57:07.082" v="1244" actId="1076"/>
          <ac:spMkLst>
            <pc:docMk/>
            <pc:sldMk cId="838535165" sldId="4839"/>
            <ac:spMk id="1361" creationId="{00000000-0000-0000-0000-000000000000}"/>
          </ac:spMkLst>
        </pc:spChg>
        <pc:grpChg chg="add del mod">
          <ac:chgData name="Chong Siow Yen" userId="9356c2b12e6d79d3" providerId="LiveId" clId="{5F45A80E-0BD8-4513-BD98-326A605E9C3B}" dt="2023-08-18T13:55:58.843" v="1231"/>
          <ac:grpSpMkLst>
            <pc:docMk/>
            <pc:sldMk cId="838535165" sldId="4839"/>
            <ac:grpSpMk id="2" creationId="{1BADCCE3-FEA3-A53E-A354-7742212C03DD}"/>
          </ac:grpSpMkLst>
        </pc:grpChg>
        <pc:picChg chg="mod">
          <ac:chgData name="Chong Siow Yen" userId="9356c2b12e6d79d3" providerId="LiveId" clId="{5F45A80E-0BD8-4513-BD98-326A605E9C3B}" dt="2023-08-18T13:55:51.012" v="1228"/>
          <ac:picMkLst>
            <pc:docMk/>
            <pc:sldMk cId="838535165" sldId="4839"/>
            <ac:picMk id="6" creationId="{58A03E1F-DD7D-1155-D55B-403994DA2C97}"/>
          </ac:picMkLst>
        </pc:picChg>
        <pc:picChg chg="add mod">
          <ac:chgData name="Chong Siow Yen" userId="9356c2b12e6d79d3" providerId="LiveId" clId="{5F45A80E-0BD8-4513-BD98-326A605E9C3B}" dt="2023-08-18T13:57:04.116" v="1243" actId="1076"/>
          <ac:picMkLst>
            <pc:docMk/>
            <pc:sldMk cId="838535165" sldId="4839"/>
            <ac:picMk id="15" creationId="{DA54AE75-1D17-F286-D629-4D8A02DF2B39}"/>
          </ac:picMkLst>
        </pc:picChg>
      </pc:sldChg>
      <pc:sldChg chg="modSp mod">
        <pc:chgData name="Chong Siow Yen" userId="9356c2b12e6d79d3" providerId="LiveId" clId="{5F45A80E-0BD8-4513-BD98-326A605E9C3B}" dt="2023-08-15T01:13:01.922" v="257" actId="20577"/>
        <pc:sldMkLst>
          <pc:docMk/>
          <pc:sldMk cId="1052606929" sldId="4840"/>
        </pc:sldMkLst>
        <pc:spChg chg="mod">
          <ac:chgData name="Chong Siow Yen" userId="9356c2b12e6d79d3" providerId="LiveId" clId="{5F45A80E-0BD8-4513-BD98-326A605E9C3B}" dt="2023-08-15T01:13:01.922" v="257" actId="20577"/>
          <ac:spMkLst>
            <pc:docMk/>
            <pc:sldMk cId="1052606929" sldId="4840"/>
            <ac:spMk id="1361" creationId="{00000000-0000-0000-0000-000000000000}"/>
          </ac:spMkLst>
        </pc:spChg>
      </pc:sldChg>
      <pc:sldChg chg="modSp mod ord">
        <pc:chgData name="Chong Siow Yen" userId="9356c2b12e6d79d3" providerId="LiveId" clId="{5F45A80E-0BD8-4513-BD98-326A605E9C3B}" dt="2023-08-15T01:14:28.226" v="288" actId="20577"/>
        <pc:sldMkLst>
          <pc:docMk/>
          <pc:sldMk cId="2026368481" sldId="4843"/>
        </pc:sldMkLst>
        <pc:spChg chg="mod">
          <ac:chgData name="Chong Siow Yen" userId="9356c2b12e6d79d3" providerId="LiveId" clId="{5F45A80E-0BD8-4513-BD98-326A605E9C3B}" dt="2023-08-15T01:14:28.226" v="288" actId="20577"/>
          <ac:spMkLst>
            <pc:docMk/>
            <pc:sldMk cId="2026368481" sldId="4843"/>
            <ac:spMk id="1361" creationId="{00000000-0000-0000-0000-000000000000}"/>
          </ac:spMkLst>
        </pc:spChg>
      </pc:sldChg>
      <pc:sldChg chg="modSp mod">
        <pc:chgData name="Chong Siow Yen" userId="9356c2b12e6d79d3" providerId="LiveId" clId="{5F45A80E-0BD8-4513-BD98-326A605E9C3B}" dt="2023-08-15T06:53:23.026" v="376" actId="14100"/>
        <pc:sldMkLst>
          <pc:docMk/>
          <pc:sldMk cId="1046694975" sldId="4844"/>
        </pc:sldMkLst>
        <pc:grpChg chg="mod">
          <ac:chgData name="Chong Siow Yen" userId="9356c2b12e6d79d3" providerId="LiveId" clId="{5F45A80E-0BD8-4513-BD98-326A605E9C3B}" dt="2023-08-15T06:53:23.026" v="376" actId="14100"/>
          <ac:grpSpMkLst>
            <pc:docMk/>
            <pc:sldMk cId="1046694975" sldId="4844"/>
            <ac:grpSpMk id="449" creationId="{188A5AB2-F0BE-8AB1-8FB1-FB82E2FE779A}"/>
          </ac:grpSpMkLst>
        </pc:grpChg>
      </pc:sldChg>
      <pc:sldChg chg="modSp add del mod ord">
        <pc:chgData name="Chong Siow Yen" userId="9356c2b12e6d79d3" providerId="LiveId" clId="{5F45A80E-0BD8-4513-BD98-326A605E9C3B}" dt="2023-08-15T01:14:25.874" v="287" actId="47"/>
        <pc:sldMkLst>
          <pc:docMk/>
          <pc:sldMk cId="611304596" sldId="4845"/>
        </pc:sldMkLst>
        <pc:spChg chg="mod">
          <ac:chgData name="Chong Siow Yen" userId="9356c2b12e6d79d3" providerId="LiveId" clId="{5F45A80E-0BD8-4513-BD98-326A605E9C3B}" dt="2023-08-15T01:13:20.550" v="271" actId="20577"/>
          <ac:spMkLst>
            <pc:docMk/>
            <pc:sldMk cId="611304596" sldId="4845"/>
            <ac:spMk id="1361" creationId="{00000000-0000-0000-0000-000000000000}"/>
          </ac:spMkLst>
        </pc:spChg>
      </pc:sldChg>
      <pc:sldChg chg="modSp add mod">
        <pc:chgData name="Chong Siow Yen" userId="9356c2b12e6d79d3" providerId="LiveId" clId="{5F45A80E-0BD8-4513-BD98-326A605E9C3B}" dt="2023-08-18T14:25:52.420" v="1491" actId="113"/>
        <pc:sldMkLst>
          <pc:docMk/>
          <pc:sldMk cId="838980515" sldId="4845"/>
        </pc:sldMkLst>
        <pc:spChg chg="mod">
          <ac:chgData name="Chong Siow Yen" userId="9356c2b12e6d79d3" providerId="LiveId" clId="{5F45A80E-0BD8-4513-BD98-326A605E9C3B}" dt="2023-08-18T14:25:52.420" v="1491" actId="113"/>
          <ac:spMkLst>
            <pc:docMk/>
            <pc:sldMk cId="838980515" sldId="4845"/>
            <ac:spMk id="9" creationId="{30EEF05E-3A70-3A46-9D7D-01C624CFCEA5}"/>
          </ac:spMkLst>
        </pc:spChg>
        <pc:graphicFrameChg chg="modGraphic">
          <ac:chgData name="Chong Siow Yen" userId="9356c2b12e6d79d3" providerId="LiveId" clId="{5F45A80E-0BD8-4513-BD98-326A605E9C3B}" dt="2023-08-15T06:34:00.478" v="296" actId="255"/>
          <ac:graphicFrameMkLst>
            <pc:docMk/>
            <pc:sldMk cId="838980515" sldId="4845"/>
            <ac:graphicFrameMk id="4" creationId="{00000000-0000-0000-0000-000000000000}"/>
          </ac:graphicFrameMkLst>
        </pc:graphicFrameChg>
      </pc:sldChg>
      <pc:sldChg chg="add">
        <pc:chgData name="Chong Siow Yen" userId="9356c2b12e6d79d3" providerId="LiveId" clId="{5F45A80E-0BD8-4513-BD98-326A605E9C3B}" dt="2023-08-15T06:34:32.694" v="297"/>
        <pc:sldMkLst>
          <pc:docMk/>
          <pc:sldMk cId="3219356536" sldId="4846"/>
        </pc:sldMkLst>
      </pc:sldChg>
      <pc:sldChg chg="add">
        <pc:chgData name="Chong Siow Yen" userId="9356c2b12e6d79d3" providerId="LiveId" clId="{5F45A80E-0BD8-4513-BD98-326A605E9C3B}" dt="2023-08-15T06:34:48.670" v="299"/>
        <pc:sldMkLst>
          <pc:docMk/>
          <pc:sldMk cId="252786416" sldId="4847"/>
        </pc:sldMkLst>
      </pc:sldChg>
      <pc:sldChg chg="modSp del mod">
        <pc:chgData name="Chong Siow Yen" userId="9356c2b12e6d79d3" providerId="LiveId" clId="{5F45A80E-0BD8-4513-BD98-326A605E9C3B}" dt="2023-08-18T12:34:59.449" v="425" actId="47"/>
        <pc:sldMkLst>
          <pc:docMk/>
          <pc:sldMk cId="1011958188" sldId="4850"/>
        </pc:sldMkLst>
        <pc:spChg chg="mod">
          <ac:chgData name="Chong Siow Yen" userId="9356c2b12e6d79d3" providerId="LiveId" clId="{5F45A80E-0BD8-4513-BD98-326A605E9C3B}" dt="2023-08-18T12:31:11.167" v="379"/>
          <ac:spMkLst>
            <pc:docMk/>
            <pc:sldMk cId="1011958188" sldId="4850"/>
            <ac:spMk id="4" creationId="{83710E4F-4108-5FCB-EF23-2077A40E8714}"/>
          </ac:spMkLst>
        </pc:spChg>
      </pc:sldChg>
      <pc:sldChg chg="addSp delSp modSp add mod ord">
        <pc:chgData name="Chong Siow Yen" userId="9356c2b12e6d79d3" providerId="LiveId" clId="{5F45A80E-0BD8-4513-BD98-326A605E9C3B}" dt="2023-08-18T13:40:23.815" v="945" actId="1076"/>
        <pc:sldMkLst>
          <pc:docMk/>
          <pc:sldMk cId="1401211802" sldId="4851"/>
        </pc:sldMkLst>
        <pc:spChg chg="add del mod">
          <ac:chgData name="Chong Siow Yen" userId="9356c2b12e6d79d3" providerId="LiveId" clId="{5F45A80E-0BD8-4513-BD98-326A605E9C3B}" dt="2023-08-18T12:36:40.722" v="448" actId="21"/>
          <ac:spMkLst>
            <pc:docMk/>
            <pc:sldMk cId="1401211802" sldId="4851"/>
            <ac:spMk id="2" creationId="{0DC57603-7015-782A-D02E-FC436CF8058E}"/>
          </ac:spMkLst>
        </pc:spChg>
        <pc:spChg chg="add del mod">
          <ac:chgData name="Chong Siow Yen" userId="9356c2b12e6d79d3" providerId="LiveId" clId="{5F45A80E-0BD8-4513-BD98-326A605E9C3B}" dt="2023-08-18T12:36:40.722" v="448" actId="21"/>
          <ac:spMkLst>
            <pc:docMk/>
            <pc:sldMk cId="1401211802" sldId="4851"/>
            <ac:spMk id="3" creationId="{088EA9B5-8729-7B44-8D7C-2912868422E2}"/>
          </ac:spMkLst>
        </pc:spChg>
        <pc:spChg chg="mod">
          <ac:chgData name="Chong Siow Yen" userId="9356c2b12e6d79d3" providerId="LiveId" clId="{5F45A80E-0BD8-4513-BD98-326A605E9C3B}" dt="2023-08-18T13:40:23.815" v="945" actId="1076"/>
          <ac:spMkLst>
            <pc:docMk/>
            <pc:sldMk cId="1401211802" sldId="4851"/>
            <ac:spMk id="4" creationId="{83710E4F-4108-5FCB-EF23-2077A40E8714}"/>
          </ac:spMkLst>
        </pc:spChg>
        <pc:spChg chg="add del mod">
          <ac:chgData name="Chong Siow Yen" userId="9356c2b12e6d79d3" providerId="LiveId" clId="{5F45A80E-0BD8-4513-BD98-326A605E9C3B}" dt="2023-08-18T12:36:40.722" v="448" actId="21"/>
          <ac:spMkLst>
            <pc:docMk/>
            <pc:sldMk cId="1401211802" sldId="4851"/>
            <ac:spMk id="5" creationId="{14BF2D61-D16A-1529-DEFB-09029B633CD9}"/>
          </ac:spMkLst>
        </pc:spChg>
        <pc:spChg chg="add mod">
          <ac:chgData name="Chong Siow Yen" userId="9356c2b12e6d79d3" providerId="LiveId" clId="{5F45A80E-0BD8-4513-BD98-326A605E9C3B}" dt="2023-08-18T13:02:33.948" v="711" actId="14100"/>
          <ac:spMkLst>
            <pc:docMk/>
            <pc:sldMk cId="1401211802" sldId="4851"/>
            <ac:spMk id="15" creationId="{5C46515E-59A1-5EE5-EBCB-D5F5935B8488}"/>
          </ac:spMkLst>
        </pc:spChg>
        <pc:spChg chg="del mod">
          <ac:chgData name="Chong Siow Yen" userId="9356c2b12e6d79d3" providerId="LiveId" clId="{5F45A80E-0BD8-4513-BD98-326A605E9C3B}" dt="2023-08-18T12:33:15.788" v="396" actId="478"/>
          <ac:spMkLst>
            <pc:docMk/>
            <pc:sldMk cId="1401211802" sldId="4851"/>
            <ac:spMk id="16" creationId="{0FDB63D8-C607-4BD3-2C17-440D43519B25}"/>
          </ac:spMkLst>
        </pc:spChg>
        <pc:spChg chg="add mod">
          <ac:chgData name="Chong Siow Yen" userId="9356c2b12e6d79d3" providerId="LiveId" clId="{5F45A80E-0BD8-4513-BD98-326A605E9C3B}" dt="2023-08-18T13:05:05.966" v="745" actId="108"/>
          <ac:spMkLst>
            <pc:docMk/>
            <pc:sldMk cId="1401211802" sldId="4851"/>
            <ac:spMk id="17" creationId="{65744B71-F7E3-B19A-82F8-80101C3F43A9}"/>
          </ac:spMkLst>
        </pc:spChg>
        <pc:spChg chg="add mod">
          <ac:chgData name="Chong Siow Yen" userId="9356c2b12e6d79d3" providerId="LiveId" clId="{5F45A80E-0BD8-4513-BD98-326A605E9C3B}" dt="2023-08-18T13:03:24.589" v="730" actId="20577"/>
          <ac:spMkLst>
            <pc:docMk/>
            <pc:sldMk cId="1401211802" sldId="4851"/>
            <ac:spMk id="19" creationId="{56F64922-62FF-8692-1AE6-7F34BFBC354C}"/>
          </ac:spMkLst>
        </pc:spChg>
        <pc:spChg chg="add mod">
          <ac:chgData name="Chong Siow Yen" userId="9356c2b12e6d79d3" providerId="LiveId" clId="{5F45A80E-0BD8-4513-BD98-326A605E9C3B}" dt="2023-08-18T13:05:25.246" v="747" actId="20577"/>
          <ac:spMkLst>
            <pc:docMk/>
            <pc:sldMk cId="1401211802" sldId="4851"/>
            <ac:spMk id="20" creationId="{1E0156B8-A411-43E4-441C-5BD6FF11715D}"/>
          </ac:spMkLst>
        </pc:spChg>
        <pc:picChg chg="add del mod">
          <ac:chgData name="Chong Siow Yen" userId="9356c2b12e6d79d3" providerId="LiveId" clId="{5F45A80E-0BD8-4513-BD98-326A605E9C3B}" dt="2023-08-18T12:36:40.722" v="448" actId="21"/>
          <ac:picMkLst>
            <pc:docMk/>
            <pc:sldMk cId="1401211802" sldId="4851"/>
            <ac:picMk id="6" creationId="{DB5A2308-F490-69F7-1A32-D275A5321838}"/>
          </ac:picMkLst>
        </pc:picChg>
        <pc:picChg chg="del mod">
          <ac:chgData name="Chong Siow Yen" userId="9356c2b12e6d79d3" providerId="LiveId" clId="{5F45A80E-0BD8-4513-BD98-326A605E9C3B}" dt="2023-08-18T12:36:40.722" v="448" actId="21"/>
          <ac:picMkLst>
            <pc:docMk/>
            <pc:sldMk cId="1401211802" sldId="4851"/>
            <ac:picMk id="10" creationId="{AEFB36E7-9C70-B83C-BF49-27F36CCA1B74}"/>
          </ac:picMkLst>
        </pc:picChg>
        <pc:picChg chg="del mod">
          <ac:chgData name="Chong Siow Yen" userId="9356c2b12e6d79d3" providerId="LiveId" clId="{5F45A80E-0BD8-4513-BD98-326A605E9C3B}" dt="2023-08-18T12:35:36.489" v="439" actId="478"/>
          <ac:picMkLst>
            <pc:docMk/>
            <pc:sldMk cId="1401211802" sldId="4851"/>
            <ac:picMk id="13" creationId="{086015C8-AAC3-A238-F847-605C762C8045}"/>
          </ac:picMkLst>
        </pc:picChg>
        <pc:picChg chg="add mod modCrop">
          <ac:chgData name="Chong Siow Yen" userId="9356c2b12e6d79d3" providerId="LiveId" clId="{5F45A80E-0BD8-4513-BD98-326A605E9C3B}" dt="2023-08-18T13:03:58.980" v="736" actId="1076"/>
          <ac:picMkLst>
            <pc:docMk/>
            <pc:sldMk cId="1401211802" sldId="4851"/>
            <ac:picMk id="14" creationId="{E508A489-E5A0-1EBC-EA52-C1BB3B528ED7}"/>
          </ac:picMkLst>
        </pc:picChg>
        <pc:picChg chg="add mod modCrop">
          <ac:chgData name="Chong Siow Yen" userId="9356c2b12e6d79d3" providerId="LiveId" clId="{5F45A80E-0BD8-4513-BD98-326A605E9C3B}" dt="2023-08-18T13:05:47.127" v="748" actId="1076"/>
          <ac:picMkLst>
            <pc:docMk/>
            <pc:sldMk cId="1401211802" sldId="4851"/>
            <ac:picMk id="18" creationId="{4F8EE7C8-FA0E-DD10-8E4D-8088E72AC767}"/>
          </ac:picMkLst>
        </pc:picChg>
        <pc:picChg chg="add del mod">
          <ac:chgData name="Chong Siow Yen" userId="9356c2b12e6d79d3" providerId="LiveId" clId="{5F45A80E-0BD8-4513-BD98-326A605E9C3B}" dt="2023-08-18T13:34:15.315" v="841" actId="478"/>
          <ac:picMkLst>
            <pc:docMk/>
            <pc:sldMk cId="1401211802" sldId="4851"/>
            <ac:picMk id="22" creationId="{29853AEE-907F-F148-3E90-2ED2C5113D42}"/>
          </ac:picMkLst>
        </pc:picChg>
        <pc:picChg chg="add mod">
          <ac:chgData name="Chong Siow Yen" userId="9356c2b12e6d79d3" providerId="LiveId" clId="{5F45A80E-0BD8-4513-BD98-326A605E9C3B}" dt="2023-08-18T13:34:38.945" v="848" actId="1076"/>
          <ac:picMkLst>
            <pc:docMk/>
            <pc:sldMk cId="1401211802" sldId="4851"/>
            <ac:picMk id="24" creationId="{293A4CED-190F-FCDB-0432-F8AE171DD551}"/>
          </ac:picMkLst>
        </pc:picChg>
      </pc:sldChg>
      <pc:sldChg chg="addSp delSp modSp mod">
        <pc:chgData name="Chong Siow Yen" userId="9356c2b12e6d79d3" providerId="LiveId" clId="{5F45A80E-0BD8-4513-BD98-326A605E9C3B}" dt="2023-08-18T13:58:31.854" v="1259" actId="1076"/>
        <pc:sldMkLst>
          <pc:docMk/>
          <pc:sldMk cId="3745571026" sldId="4852"/>
        </pc:sldMkLst>
        <pc:spChg chg="mod">
          <ac:chgData name="Chong Siow Yen" userId="9356c2b12e6d79d3" providerId="LiveId" clId="{5F45A80E-0BD8-4513-BD98-326A605E9C3B}" dt="2023-08-18T13:40:32.154" v="949" actId="1076"/>
          <ac:spMkLst>
            <pc:docMk/>
            <pc:sldMk cId="3745571026" sldId="4852"/>
            <ac:spMk id="4" creationId="{83710E4F-4108-5FCB-EF23-2077A40E8714}"/>
          </ac:spMkLst>
        </pc:spChg>
        <pc:spChg chg="add del mod">
          <ac:chgData name="Chong Siow Yen" userId="9356c2b12e6d79d3" providerId="LiveId" clId="{5F45A80E-0BD8-4513-BD98-326A605E9C3B}" dt="2023-08-18T12:37:15.709" v="458" actId="478"/>
          <ac:spMkLst>
            <pc:docMk/>
            <pc:sldMk cId="3745571026" sldId="4852"/>
            <ac:spMk id="9" creationId="{63853B71-1311-C114-3627-FEECAEED3FDA}"/>
          </ac:spMkLst>
        </pc:spChg>
        <pc:spChg chg="add mod">
          <ac:chgData name="Chong Siow Yen" userId="9356c2b12e6d79d3" providerId="LiveId" clId="{5F45A80E-0BD8-4513-BD98-326A605E9C3B}" dt="2023-08-18T13:07:07.579" v="752" actId="207"/>
          <ac:spMkLst>
            <pc:docMk/>
            <pc:sldMk cId="3745571026" sldId="4852"/>
            <ac:spMk id="11" creationId="{2168270D-F59E-4AD7-80F1-550075DB1AEE}"/>
          </ac:spMkLst>
        </pc:spChg>
        <pc:spChg chg="add mod">
          <ac:chgData name="Chong Siow Yen" userId="9356c2b12e6d79d3" providerId="LiveId" clId="{5F45A80E-0BD8-4513-BD98-326A605E9C3B}" dt="2023-08-18T12:37:20.908" v="459" actId="1076"/>
          <ac:spMkLst>
            <pc:docMk/>
            <pc:sldMk cId="3745571026" sldId="4852"/>
            <ac:spMk id="12" creationId="{ADE5DD68-D3E7-4879-D336-5A7138FFDEEF}"/>
          </ac:spMkLst>
        </pc:spChg>
        <pc:spChg chg="add mod">
          <ac:chgData name="Chong Siow Yen" userId="9356c2b12e6d79d3" providerId="LiveId" clId="{5F45A80E-0BD8-4513-BD98-326A605E9C3B}" dt="2023-08-18T13:12:52.036" v="768" actId="1076"/>
          <ac:spMkLst>
            <pc:docMk/>
            <pc:sldMk cId="3745571026" sldId="4852"/>
            <ac:spMk id="15" creationId="{D527B810-A896-8692-A0ED-D0CA7F3B4350}"/>
          </ac:spMkLst>
        </pc:spChg>
        <pc:spChg chg="del mod">
          <ac:chgData name="Chong Siow Yen" userId="9356c2b12e6d79d3" providerId="LiveId" clId="{5F45A80E-0BD8-4513-BD98-326A605E9C3B}" dt="2023-08-18T12:36:56.998" v="454" actId="478"/>
          <ac:spMkLst>
            <pc:docMk/>
            <pc:sldMk cId="3745571026" sldId="4852"/>
            <ac:spMk id="16" creationId="{0FDB63D8-C607-4BD3-2C17-440D43519B25}"/>
          </ac:spMkLst>
        </pc:spChg>
        <pc:spChg chg="add mod">
          <ac:chgData name="Chong Siow Yen" userId="9356c2b12e6d79d3" providerId="LiveId" clId="{5F45A80E-0BD8-4513-BD98-326A605E9C3B}" dt="2023-08-18T13:12:46.496" v="766" actId="14100"/>
          <ac:spMkLst>
            <pc:docMk/>
            <pc:sldMk cId="3745571026" sldId="4852"/>
            <ac:spMk id="17" creationId="{541ADA70-2076-50EC-E173-E776005DABAF}"/>
          </ac:spMkLst>
        </pc:spChg>
        <pc:spChg chg="add mod">
          <ac:chgData name="Chong Siow Yen" userId="9356c2b12e6d79d3" providerId="LiveId" clId="{5F45A80E-0BD8-4513-BD98-326A605E9C3B}" dt="2023-08-18T13:58:26.504" v="1257" actId="113"/>
          <ac:spMkLst>
            <pc:docMk/>
            <pc:sldMk cId="3745571026" sldId="4852"/>
            <ac:spMk id="22" creationId="{8766A5DA-F375-2B83-EC3A-660738CFCB20}"/>
          </ac:spMkLst>
        </pc:spChg>
        <pc:picChg chg="mod">
          <ac:chgData name="Chong Siow Yen" userId="9356c2b12e6d79d3" providerId="LiveId" clId="{5F45A80E-0BD8-4513-BD98-326A605E9C3B}" dt="2023-08-18T13:41:20.399" v="969" actId="1076"/>
          <ac:picMkLst>
            <pc:docMk/>
            <pc:sldMk cId="3745571026" sldId="4852"/>
            <ac:picMk id="7" creationId="{2C68095B-1AE4-0F55-832D-8ECC4B85E4A1}"/>
          </ac:picMkLst>
        </pc:picChg>
        <pc:picChg chg="add mod">
          <ac:chgData name="Chong Siow Yen" userId="9356c2b12e6d79d3" providerId="LiveId" clId="{5F45A80E-0BD8-4513-BD98-326A605E9C3B}" dt="2023-08-18T13:41:15.852" v="968" actId="1076"/>
          <ac:picMkLst>
            <pc:docMk/>
            <pc:sldMk cId="3745571026" sldId="4852"/>
            <ac:picMk id="8" creationId="{40CCA48B-265D-E5D5-F623-BA7A05D5EB5E}"/>
          </ac:picMkLst>
        </pc:picChg>
        <pc:picChg chg="del">
          <ac:chgData name="Chong Siow Yen" userId="9356c2b12e6d79d3" providerId="LiveId" clId="{5F45A80E-0BD8-4513-BD98-326A605E9C3B}" dt="2023-08-18T12:36:16.179" v="444" actId="478"/>
          <ac:picMkLst>
            <pc:docMk/>
            <pc:sldMk cId="3745571026" sldId="4852"/>
            <ac:picMk id="10" creationId="{AEFB36E7-9C70-B83C-BF49-27F36CCA1B74}"/>
          </ac:picMkLst>
        </pc:picChg>
        <pc:picChg chg="del">
          <ac:chgData name="Chong Siow Yen" userId="9356c2b12e6d79d3" providerId="LiveId" clId="{5F45A80E-0BD8-4513-BD98-326A605E9C3B}" dt="2023-08-18T12:36:18.332" v="445" actId="21"/>
          <ac:picMkLst>
            <pc:docMk/>
            <pc:sldMk cId="3745571026" sldId="4852"/>
            <ac:picMk id="13" creationId="{086015C8-AAC3-A238-F847-605C762C8045}"/>
          </ac:picMkLst>
        </pc:picChg>
        <pc:picChg chg="add del mod">
          <ac:chgData name="Chong Siow Yen" userId="9356c2b12e6d79d3" providerId="LiveId" clId="{5F45A80E-0BD8-4513-BD98-326A605E9C3B}" dt="2023-08-18T13:26:39.511" v="826" actId="478"/>
          <ac:picMkLst>
            <pc:docMk/>
            <pc:sldMk cId="3745571026" sldId="4852"/>
            <ac:picMk id="14" creationId="{8BEDB869-F6F4-9405-FE62-123A9ECE58D8}"/>
          </ac:picMkLst>
        </pc:picChg>
        <pc:picChg chg="add del mod">
          <ac:chgData name="Chong Siow Yen" userId="9356c2b12e6d79d3" providerId="LiveId" clId="{5F45A80E-0BD8-4513-BD98-326A605E9C3B}" dt="2023-08-18T13:34:17.208" v="842" actId="478"/>
          <ac:picMkLst>
            <pc:docMk/>
            <pc:sldMk cId="3745571026" sldId="4852"/>
            <ac:picMk id="19" creationId="{7A7D3482-09F4-8A3C-F605-87811DD1CBED}"/>
          </ac:picMkLst>
        </pc:picChg>
        <pc:picChg chg="add mod">
          <ac:chgData name="Chong Siow Yen" userId="9356c2b12e6d79d3" providerId="LiveId" clId="{5F45A80E-0BD8-4513-BD98-326A605E9C3B}" dt="2023-08-18T13:34:45.910" v="852" actId="1076"/>
          <ac:picMkLst>
            <pc:docMk/>
            <pc:sldMk cId="3745571026" sldId="4852"/>
            <ac:picMk id="21" creationId="{89487230-4658-341E-39C1-7A40D6ADA926}"/>
          </ac:picMkLst>
        </pc:picChg>
        <pc:picChg chg="add mod">
          <ac:chgData name="Chong Siow Yen" userId="9356c2b12e6d79d3" providerId="LiveId" clId="{5F45A80E-0BD8-4513-BD98-326A605E9C3B}" dt="2023-08-18T13:39:30.065" v="938" actId="1076"/>
          <ac:picMkLst>
            <pc:docMk/>
            <pc:sldMk cId="3745571026" sldId="4852"/>
            <ac:picMk id="3074" creationId="{AC696B76-3D1D-C59C-8EE5-EAD288425B34}"/>
          </ac:picMkLst>
        </pc:picChg>
        <pc:picChg chg="add mod">
          <ac:chgData name="Chong Siow Yen" userId="9356c2b12e6d79d3" providerId="LiveId" clId="{5F45A80E-0BD8-4513-BD98-326A605E9C3B}" dt="2023-08-18T13:58:31.854" v="1259" actId="1076"/>
          <ac:picMkLst>
            <pc:docMk/>
            <pc:sldMk cId="3745571026" sldId="4852"/>
            <ac:picMk id="3076" creationId="{91A6C554-6600-4E3E-E745-03C797028ED7}"/>
          </ac:picMkLst>
        </pc:picChg>
      </pc:sldChg>
      <pc:sldChg chg="del">
        <pc:chgData name="Chong Siow Yen" userId="9356c2b12e6d79d3" providerId="LiveId" clId="{5F45A80E-0BD8-4513-BD98-326A605E9C3B}" dt="2023-08-18T12:35:12.452" v="426" actId="47"/>
        <pc:sldMkLst>
          <pc:docMk/>
          <pc:sldMk cId="2937859859" sldId="4853"/>
        </pc:sldMkLst>
      </pc:sldChg>
      <pc:sldChg chg="addSp delSp modSp mod">
        <pc:chgData name="Chong Siow Yen" userId="9356c2b12e6d79d3" providerId="LiveId" clId="{5F45A80E-0BD8-4513-BD98-326A605E9C3B}" dt="2023-08-18T13:58:38.925" v="1260" actId="14100"/>
        <pc:sldMkLst>
          <pc:docMk/>
          <pc:sldMk cId="4207277438" sldId="4853"/>
        </pc:sldMkLst>
        <pc:spChg chg="mod">
          <ac:chgData name="Chong Siow Yen" userId="9356c2b12e6d79d3" providerId="LiveId" clId="{5F45A80E-0BD8-4513-BD98-326A605E9C3B}" dt="2023-08-18T13:40:39.028" v="954" actId="1076"/>
          <ac:spMkLst>
            <pc:docMk/>
            <pc:sldMk cId="4207277438" sldId="4853"/>
            <ac:spMk id="4" creationId="{83710E4F-4108-5FCB-EF23-2077A40E8714}"/>
          </ac:spMkLst>
        </pc:spChg>
        <pc:spChg chg="add mod">
          <ac:chgData name="Chong Siow Yen" userId="9356c2b12e6d79d3" providerId="LiveId" clId="{5F45A80E-0BD8-4513-BD98-326A605E9C3B}" dt="2023-08-18T13:58:38.925" v="1260" actId="14100"/>
          <ac:spMkLst>
            <pc:docMk/>
            <pc:sldMk cId="4207277438" sldId="4853"/>
            <ac:spMk id="6" creationId="{6EA78283-19F0-1F2F-9AD7-0C7E7E194C73}"/>
          </ac:spMkLst>
        </pc:spChg>
        <pc:spChg chg="add mod">
          <ac:chgData name="Chong Siow Yen" userId="9356c2b12e6d79d3" providerId="LiveId" clId="{5F45A80E-0BD8-4513-BD98-326A605E9C3B}" dt="2023-08-18T12:42:19.376" v="567" actId="1076"/>
          <ac:spMkLst>
            <pc:docMk/>
            <pc:sldMk cId="4207277438" sldId="4853"/>
            <ac:spMk id="8" creationId="{77E4BDA4-746A-63DA-8975-9D95D89EDFFF}"/>
          </ac:spMkLst>
        </pc:spChg>
        <pc:spChg chg="add mod">
          <ac:chgData name="Chong Siow Yen" userId="9356c2b12e6d79d3" providerId="LiveId" clId="{5F45A80E-0BD8-4513-BD98-326A605E9C3B}" dt="2023-08-18T13:17:27.279" v="797" actId="14100"/>
          <ac:spMkLst>
            <pc:docMk/>
            <pc:sldMk cId="4207277438" sldId="4853"/>
            <ac:spMk id="9" creationId="{B649FC4D-562E-778F-E582-F39BC6C58862}"/>
          </ac:spMkLst>
        </pc:spChg>
        <pc:spChg chg="mod">
          <ac:chgData name="Chong Siow Yen" userId="9356c2b12e6d79d3" providerId="LiveId" clId="{5F45A80E-0BD8-4513-BD98-326A605E9C3B}" dt="2023-08-18T13:19:49.344" v="807" actId="33524"/>
          <ac:spMkLst>
            <pc:docMk/>
            <pc:sldMk cId="4207277438" sldId="4853"/>
            <ac:spMk id="16" creationId="{0FDB63D8-C607-4BD3-2C17-440D43519B25}"/>
          </ac:spMkLst>
        </pc:spChg>
        <pc:picChg chg="mod modCrop">
          <ac:chgData name="Chong Siow Yen" userId="9356c2b12e6d79d3" providerId="LiveId" clId="{5F45A80E-0BD8-4513-BD98-326A605E9C3B}" dt="2023-08-18T13:12:58.897" v="769" actId="1076"/>
          <ac:picMkLst>
            <pc:docMk/>
            <pc:sldMk cId="4207277438" sldId="4853"/>
            <ac:picMk id="2" creationId="{C7EAA29F-FF3B-2769-25E5-48B8CD071EA9}"/>
          </ac:picMkLst>
        </pc:picChg>
        <pc:picChg chg="add mod modCrop">
          <ac:chgData name="Chong Siow Yen" userId="9356c2b12e6d79d3" providerId="LiveId" clId="{5F45A80E-0BD8-4513-BD98-326A605E9C3B}" dt="2023-08-18T13:18:42.120" v="806" actId="1076"/>
          <ac:picMkLst>
            <pc:docMk/>
            <pc:sldMk cId="4207277438" sldId="4853"/>
            <ac:picMk id="5" creationId="{F5946DC1-C662-1905-A044-EC1F4ECE72F6}"/>
          </ac:picMkLst>
        </pc:picChg>
        <pc:picChg chg="add del mod">
          <ac:chgData name="Chong Siow Yen" userId="9356c2b12e6d79d3" providerId="LiveId" clId="{5F45A80E-0BD8-4513-BD98-326A605E9C3B}" dt="2023-08-18T13:34:19.187" v="843" actId="478"/>
          <ac:picMkLst>
            <pc:docMk/>
            <pc:sldMk cId="4207277438" sldId="4853"/>
            <ac:picMk id="12" creationId="{5764B423-CE78-0A1C-AEFA-7E559C21921D}"/>
          </ac:picMkLst>
        </pc:picChg>
        <pc:picChg chg="add mod">
          <ac:chgData name="Chong Siow Yen" userId="9356c2b12e6d79d3" providerId="LiveId" clId="{5F45A80E-0BD8-4513-BD98-326A605E9C3B}" dt="2023-08-18T13:34:53.040" v="856" actId="1076"/>
          <ac:picMkLst>
            <pc:docMk/>
            <pc:sldMk cId="4207277438" sldId="4853"/>
            <ac:picMk id="15" creationId="{9F6C10A7-946D-F7D6-23A5-4E6BB997525B}"/>
          </ac:picMkLst>
        </pc:picChg>
      </pc:sldChg>
      <pc:sldChg chg="addSp delSp modSp mod">
        <pc:chgData name="Chong Siow Yen" userId="9356c2b12e6d79d3" providerId="LiveId" clId="{5F45A80E-0BD8-4513-BD98-326A605E9C3B}" dt="2023-08-18T13:40:55.645" v="959" actId="1076"/>
        <pc:sldMkLst>
          <pc:docMk/>
          <pc:sldMk cId="202228059" sldId="4854"/>
        </pc:sldMkLst>
        <pc:spChg chg="mod">
          <ac:chgData name="Chong Siow Yen" userId="9356c2b12e6d79d3" providerId="LiveId" clId="{5F45A80E-0BD8-4513-BD98-326A605E9C3B}" dt="2023-08-18T13:40:55.645" v="959" actId="1076"/>
          <ac:spMkLst>
            <pc:docMk/>
            <pc:sldMk cId="202228059" sldId="4854"/>
            <ac:spMk id="4" creationId="{83710E4F-4108-5FCB-EF23-2077A40E8714}"/>
          </ac:spMkLst>
        </pc:spChg>
        <pc:spChg chg="add mod">
          <ac:chgData name="Chong Siow Yen" userId="9356c2b12e6d79d3" providerId="LiveId" clId="{5F45A80E-0BD8-4513-BD98-326A605E9C3B}" dt="2023-08-18T13:26:18.930" v="824" actId="20577"/>
          <ac:spMkLst>
            <pc:docMk/>
            <pc:sldMk cId="202228059" sldId="4854"/>
            <ac:spMk id="6" creationId="{AA7CC594-A849-6DD7-EDF3-F961F29F46A3}"/>
          </ac:spMkLst>
        </pc:spChg>
        <pc:spChg chg="add mod">
          <ac:chgData name="Chong Siow Yen" userId="9356c2b12e6d79d3" providerId="LiveId" clId="{5F45A80E-0BD8-4513-BD98-326A605E9C3B}" dt="2023-08-18T12:46:49.118" v="619" actId="1076"/>
          <ac:spMkLst>
            <pc:docMk/>
            <pc:sldMk cId="202228059" sldId="4854"/>
            <ac:spMk id="7" creationId="{24E6582A-4400-D7DD-DF0E-5297095C4A5E}"/>
          </ac:spMkLst>
        </pc:spChg>
        <pc:spChg chg="add mod">
          <ac:chgData name="Chong Siow Yen" userId="9356c2b12e6d79d3" providerId="LiveId" clId="{5F45A80E-0BD8-4513-BD98-326A605E9C3B}" dt="2023-08-18T12:47:00.496" v="623" actId="1076"/>
          <ac:spMkLst>
            <pc:docMk/>
            <pc:sldMk cId="202228059" sldId="4854"/>
            <ac:spMk id="8" creationId="{525610FD-B860-C520-970D-1FCED0342FD9}"/>
          </ac:spMkLst>
        </pc:spChg>
        <pc:spChg chg="mod">
          <ac:chgData name="Chong Siow Yen" userId="9356c2b12e6d79d3" providerId="LiveId" clId="{5F45A80E-0BD8-4513-BD98-326A605E9C3B}" dt="2023-08-18T13:25:54.862" v="814" actId="120"/>
          <ac:spMkLst>
            <pc:docMk/>
            <pc:sldMk cId="202228059" sldId="4854"/>
            <ac:spMk id="16" creationId="{0FDB63D8-C607-4BD3-2C17-440D43519B25}"/>
          </ac:spMkLst>
        </pc:spChg>
        <pc:picChg chg="mod">
          <ac:chgData name="Chong Siow Yen" userId="9356c2b12e6d79d3" providerId="LiveId" clId="{5F45A80E-0BD8-4513-BD98-326A605E9C3B}" dt="2023-08-18T12:47:03.371" v="624" actId="1076"/>
          <ac:picMkLst>
            <pc:docMk/>
            <pc:sldMk cId="202228059" sldId="4854"/>
            <ac:picMk id="3" creationId="{4AB2975E-3F9D-FB42-46B7-70B9C6816A90}"/>
          </ac:picMkLst>
        </pc:picChg>
        <pc:picChg chg="mod">
          <ac:chgData name="Chong Siow Yen" userId="9356c2b12e6d79d3" providerId="LiveId" clId="{5F45A80E-0BD8-4513-BD98-326A605E9C3B}" dt="2023-08-18T12:46:53.492" v="621" actId="1076"/>
          <ac:picMkLst>
            <pc:docMk/>
            <pc:sldMk cId="202228059" sldId="4854"/>
            <ac:picMk id="5" creationId="{AB2976B4-267C-8D15-1DE7-4FC0AE2A7DA9}"/>
          </ac:picMkLst>
        </pc:picChg>
        <pc:picChg chg="add del mod">
          <ac:chgData name="Chong Siow Yen" userId="9356c2b12e6d79d3" providerId="LiveId" clId="{5F45A80E-0BD8-4513-BD98-326A605E9C3B}" dt="2023-08-18T13:34:21.090" v="844" actId="478"/>
          <ac:picMkLst>
            <pc:docMk/>
            <pc:sldMk cId="202228059" sldId="4854"/>
            <ac:picMk id="10" creationId="{2EB7AD5B-B239-A1D2-DB8D-4CF85B0BD452}"/>
          </ac:picMkLst>
        </pc:picChg>
        <pc:picChg chg="add mod">
          <ac:chgData name="Chong Siow Yen" userId="9356c2b12e6d79d3" providerId="LiveId" clId="{5F45A80E-0BD8-4513-BD98-326A605E9C3B}" dt="2023-08-18T13:35:00.692" v="860" actId="1076"/>
          <ac:picMkLst>
            <pc:docMk/>
            <pc:sldMk cId="202228059" sldId="4854"/>
            <ac:picMk id="12" creationId="{F078F6B3-C89F-E03C-7A3A-707E26C71189}"/>
          </ac:picMkLst>
        </pc:picChg>
      </pc:sldChg>
      <pc:sldChg chg="addSp modSp mod">
        <pc:chgData name="Chong Siow Yen" userId="9356c2b12e6d79d3" providerId="LiveId" clId="{5F45A80E-0BD8-4513-BD98-326A605E9C3B}" dt="2023-08-18T14:22:13.535" v="1455" actId="14100"/>
        <pc:sldMkLst>
          <pc:docMk/>
          <pc:sldMk cId="3643424452" sldId="4855"/>
        </pc:sldMkLst>
        <pc:spChg chg="mod">
          <ac:chgData name="Chong Siow Yen" userId="9356c2b12e6d79d3" providerId="LiveId" clId="{5F45A80E-0BD8-4513-BD98-326A605E9C3B}" dt="2023-08-18T14:11:09.768" v="1356" actId="1076"/>
          <ac:spMkLst>
            <pc:docMk/>
            <pc:sldMk cId="3643424452" sldId="4855"/>
            <ac:spMk id="6" creationId="{52EED8B7-1E33-32E4-7F42-6184A6953659}"/>
          </ac:spMkLst>
        </pc:spChg>
        <pc:spChg chg="mod">
          <ac:chgData name="Chong Siow Yen" userId="9356c2b12e6d79d3" providerId="LiveId" clId="{5F45A80E-0BD8-4513-BD98-326A605E9C3B}" dt="2023-08-18T14:11:12.730" v="1357" actId="1076"/>
          <ac:spMkLst>
            <pc:docMk/>
            <pc:sldMk cId="3643424452" sldId="4855"/>
            <ac:spMk id="7" creationId="{569ED497-2BCE-7EBD-0302-D710A5BE034A}"/>
          </ac:spMkLst>
        </pc:spChg>
        <pc:spChg chg="mod">
          <ac:chgData name="Chong Siow Yen" userId="9356c2b12e6d79d3" providerId="LiveId" clId="{5F45A80E-0BD8-4513-BD98-326A605E9C3B}" dt="2023-08-18T14:11:15.934" v="1358" actId="1076"/>
          <ac:spMkLst>
            <pc:docMk/>
            <pc:sldMk cId="3643424452" sldId="4855"/>
            <ac:spMk id="8" creationId="{B0E0CFC7-B2A1-C4B9-C9EB-1C1B59439FCC}"/>
          </ac:spMkLst>
        </pc:spChg>
        <pc:spChg chg="mod">
          <ac:chgData name="Chong Siow Yen" userId="9356c2b12e6d79d3" providerId="LiveId" clId="{5F45A80E-0BD8-4513-BD98-326A605E9C3B}" dt="2023-08-18T14:11:18.371" v="1359" actId="1076"/>
          <ac:spMkLst>
            <pc:docMk/>
            <pc:sldMk cId="3643424452" sldId="4855"/>
            <ac:spMk id="9" creationId="{74B8F5B2-BAC9-679F-E4AE-FCAC0AAEFCBD}"/>
          </ac:spMkLst>
        </pc:spChg>
        <pc:spChg chg="mod">
          <ac:chgData name="Chong Siow Yen" userId="9356c2b12e6d79d3" providerId="LiveId" clId="{5F45A80E-0BD8-4513-BD98-326A605E9C3B}" dt="2023-08-18T14:11:22.661" v="1360" actId="1076"/>
          <ac:spMkLst>
            <pc:docMk/>
            <pc:sldMk cId="3643424452" sldId="4855"/>
            <ac:spMk id="10" creationId="{9F573E2D-3EE1-AA0F-CC68-14BDCA7BB82C}"/>
          </ac:spMkLst>
        </pc:spChg>
        <pc:spChg chg="mod">
          <ac:chgData name="Chong Siow Yen" userId="9356c2b12e6d79d3" providerId="LiveId" clId="{5F45A80E-0BD8-4513-BD98-326A605E9C3B}" dt="2023-08-18T14:11:33.187" v="1362" actId="1076"/>
          <ac:spMkLst>
            <pc:docMk/>
            <pc:sldMk cId="3643424452" sldId="4855"/>
            <ac:spMk id="11" creationId="{034A4F55-A059-3122-6132-668214EF7BE7}"/>
          </ac:spMkLst>
        </pc:spChg>
        <pc:spChg chg="add mod">
          <ac:chgData name="Chong Siow Yen" userId="9356c2b12e6d79d3" providerId="LiveId" clId="{5F45A80E-0BD8-4513-BD98-326A605E9C3B}" dt="2023-08-18T14:17:49.096" v="1400" actId="14100"/>
          <ac:spMkLst>
            <pc:docMk/>
            <pc:sldMk cId="3643424452" sldId="4855"/>
            <ac:spMk id="21" creationId="{ACD17F12-4F52-B0FF-0563-88275C220714}"/>
          </ac:spMkLst>
        </pc:spChg>
        <pc:spChg chg="add mod">
          <ac:chgData name="Chong Siow Yen" userId="9356c2b12e6d79d3" providerId="LiveId" clId="{5F45A80E-0BD8-4513-BD98-326A605E9C3B}" dt="2023-08-18T14:17:10.724" v="1398" actId="1076"/>
          <ac:spMkLst>
            <pc:docMk/>
            <pc:sldMk cId="3643424452" sldId="4855"/>
            <ac:spMk id="22" creationId="{3AEBA7BF-F6FA-B8CE-5A81-E702DC77ECEA}"/>
          </ac:spMkLst>
        </pc:spChg>
        <pc:spChg chg="add mod">
          <ac:chgData name="Chong Siow Yen" userId="9356c2b12e6d79d3" providerId="LiveId" clId="{5F45A80E-0BD8-4513-BD98-326A605E9C3B}" dt="2023-08-18T14:21:39.043" v="1449" actId="14100"/>
          <ac:spMkLst>
            <pc:docMk/>
            <pc:sldMk cId="3643424452" sldId="4855"/>
            <ac:spMk id="31" creationId="{DE55B108-E28E-019C-B485-8557E088EC06}"/>
          </ac:spMkLst>
        </pc:spChg>
        <pc:picChg chg="add mod">
          <ac:chgData name="Chong Siow Yen" userId="9356c2b12e6d79d3" providerId="LiveId" clId="{5F45A80E-0BD8-4513-BD98-326A605E9C3B}" dt="2023-08-18T14:16:57.542" v="1378" actId="1076"/>
          <ac:picMkLst>
            <pc:docMk/>
            <pc:sldMk cId="3643424452" sldId="4855"/>
            <ac:picMk id="3" creationId="{6E612B9D-C2EB-A19E-DFAC-84C391432DA4}"/>
          </ac:picMkLst>
        </pc:picChg>
        <pc:picChg chg="add mod modCrop">
          <ac:chgData name="Chong Siow Yen" userId="9356c2b12e6d79d3" providerId="LiveId" clId="{5F45A80E-0BD8-4513-BD98-326A605E9C3B}" dt="2023-08-18T14:16:57.542" v="1378" actId="1076"/>
          <ac:picMkLst>
            <pc:docMk/>
            <pc:sldMk cId="3643424452" sldId="4855"/>
            <ac:picMk id="12" creationId="{9014B73B-C68A-2F83-C220-AC842E8C2D3F}"/>
          </ac:picMkLst>
        </pc:picChg>
        <pc:picChg chg="add mod modCrop">
          <ac:chgData name="Chong Siow Yen" userId="9356c2b12e6d79d3" providerId="LiveId" clId="{5F45A80E-0BD8-4513-BD98-326A605E9C3B}" dt="2023-08-18T14:16:57.542" v="1378" actId="1076"/>
          <ac:picMkLst>
            <pc:docMk/>
            <pc:sldMk cId="3643424452" sldId="4855"/>
            <ac:picMk id="14" creationId="{9F1F2DA0-B25C-D82A-8630-F14A79D0020B}"/>
          </ac:picMkLst>
        </pc:picChg>
        <pc:picChg chg="add mod">
          <ac:chgData name="Chong Siow Yen" userId="9356c2b12e6d79d3" providerId="LiveId" clId="{5F45A80E-0BD8-4513-BD98-326A605E9C3B}" dt="2023-08-18T14:17:49.096" v="1400" actId="14100"/>
          <ac:picMkLst>
            <pc:docMk/>
            <pc:sldMk cId="3643424452" sldId="4855"/>
            <ac:picMk id="16" creationId="{1FA71DB0-9626-934B-77A7-99A39E45E637}"/>
          </ac:picMkLst>
        </pc:picChg>
        <pc:picChg chg="add mod">
          <ac:chgData name="Chong Siow Yen" userId="9356c2b12e6d79d3" providerId="LiveId" clId="{5F45A80E-0BD8-4513-BD98-326A605E9C3B}" dt="2023-08-18T14:17:49.096" v="1400" actId="14100"/>
          <ac:picMkLst>
            <pc:docMk/>
            <pc:sldMk cId="3643424452" sldId="4855"/>
            <ac:picMk id="18" creationId="{11B24622-314E-2DF0-1DD4-676B1E923C21}"/>
          </ac:picMkLst>
        </pc:picChg>
        <pc:picChg chg="add mod">
          <ac:chgData name="Chong Siow Yen" userId="9356c2b12e6d79d3" providerId="LiveId" clId="{5F45A80E-0BD8-4513-BD98-326A605E9C3B}" dt="2023-08-18T14:17:49.096" v="1400" actId="14100"/>
          <ac:picMkLst>
            <pc:docMk/>
            <pc:sldMk cId="3643424452" sldId="4855"/>
            <ac:picMk id="20" creationId="{11E54F3B-9802-4692-88C8-8092A79C620F}"/>
          </ac:picMkLst>
        </pc:picChg>
        <pc:picChg chg="add mod">
          <ac:chgData name="Chong Siow Yen" userId="9356c2b12e6d79d3" providerId="LiveId" clId="{5F45A80E-0BD8-4513-BD98-326A605E9C3B}" dt="2023-08-18T14:21:59.643" v="1452" actId="14100"/>
          <ac:picMkLst>
            <pc:docMk/>
            <pc:sldMk cId="3643424452" sldId="4855"/>
            <ac:picMk id="24" creationId="{A2D96A40-B0F1-B369-CF79-4FBDD1AA3F63}"/>
          </ac:picMkLst>
        </pc:picChg>
        <pc:picChg chg="add mod">
          <ac:chgData name="Chong Siow Yen" userId="9356c2b12e6d79d3" providerId="LiveId" clId="{5F45A80E-0BD8-4513-BD98-326A605E9C3B}" dt="2023-08-18T14:22:03.077" v="1453" actId="14100"/>
          <ac:picMkLst>
            <pc:docMk/>
            <pc:sldMk cId="3643424452" sldId="4855"/>
            <ac:picMk id="26" creationId="{BBE8F313-D6D9-CF24-D745-D9252A0438DB}"/>
          </ac:picMkLst>
        </pc:picChg>
        <pc:picChg chg="add mod">
          <ac:chgData name="Chong Siow Yen" userId="9356c2b12e6d79d3" providerId="LiveId" clId="{5F45A80E-0BD8-4513-BD98-326A605E9C3B}" dt="2023-08-18T14:22:05.846" v="1454" actId="14100"/>
          <ac:picMkLst>
            <pc:docMk/>
            <pc:sldMk cId="3643424452" sldId="4855"/>
            <ac:picMk id="28" creationId="{B95AAE40-4ADA-51A3-B000-06D6E165945F}"/>
          </ac:picMkLst>
        </pc:picChg>
        <pc:picChg chg="add mod">
          <ac:chgData name="Chong Siow Yen" userId="9356c2b12e6d79d3" providerId="LiveId" clId="{5F45A80E-0BD8-4513-BD98-326A605E9C3B}" dt="2023-08-18T14:22:13.535" v="1455" actId="14100"/>
          <ac:picMkLst>
            <pc:docMk/>
            <pc:sldMk cId="3643424452" sldId="4855"/>
            <ac:picMk id="30" creationId="{ACA1D39B-3154-9C19-A0A7-020FBE4DB373}"/>
          </ac:picMkLst>
        </pc:picChg>
        <pc:picChg chg="add mod">
          <ac:chgData name="Chong Siow Yen" userId="9356c2b12e6d79d3" providerId="LiveId" clId="{5F45A80E-0BD8-4513-BD98-326A605E9C3B}" dt="2023-08-18T14:17:49.096" v="1400" actId="14100"/>
          <ac:picMkLst>
            <pc:docMk/>
            <pc:sldMk cId="3643424452" sldId="4855"/>
            <ac:picMk id="5122" creationId="{533C768E-9A4F-0699-DE87-8689AA5BF0AB}"/>
          </ac:picMkLst>
        </pc:picChg>
        <pc:picChg chg="add mod">
          <ac:chgData name="Chong Siow Yen" userId="9356c2b12e6d79d3" providerId="LiveId" clId="{5F45A80E-0BD8-4513-BD98-326A605E9C3B}" dt="2023-08-18T14:21:50.795" v="1451" actId="1076"/>
          <ac:picMkLst>
            <pc:docMk/>
            <pc:sldMk cId="3643424452" sldId="4855"/>
            <ac:picMk id="5124" creationId="{DF89C7D6-F63B-C8CD-00C8-F0BE1B13C9D0}"/>
          </ac:picMkLst>
        </pc:picChg>
        <pc:picChg chg="add mod">
          <ac:chgData name="Chong Siow Yen" userId="9356c2b12e6d79d3" providerId="LiveId" clId="{5F45A80E-0BD8-4513-BD98-326A605E9C3B}" dt="2023-08-18T14:21:45.773" v="1450" actId="14100"/>
          <ac:picMkLst>
            <pc:docMk/>
            <pc:sldMk cId="3643424452" sldId="4855"/>
            <ac:picMk id="5126" creationId="{3CAB1277-A0AC-649E-6770-A714722614E1}"/>
          </ac:picMkLst>
        </pc:picChg>
      </pc:sldChg>
    </pc:docChg>
  </pc:docChgLst>
  <pc:docChgLst>
    <pc:chgData name="Vicrace Chan" userId="955aeb318f3c94a0" providerId="Windows Live" clId="Web-{8AF61DDE-D955-42B7-9381-02CE6639C031}"/>
    <pc:docChg chg="modSld">
      <pc:chgData name="Vicrace Chan" userId="955aeb318f3c94a0" providerId="Windows Live" clId="Web-{8AF61DDE-D955-42B7-9381-02CE6639C031}" dt="2023-08-18T09:00:00.082" v="159" actId="1076"/>
      <pc:docMkLst>
        <pc:docMk/>
      </pc:docMkLst>
      <pc:sldChg chg="modSp">
        <pc:chgData name="Vicrace Chan" userId="955aeb318f3c94a0" providerId="Windows Live" clId="Web-{8AF61DDE-D955-42B7-9381-02CE6639C031}" dt="2023-08-18T08:58:54.953" v="137" actId="20577"/>
        <pc:sldMkLst>
          <pc:docMk/>
          <pc:sldMk cId="3709397470" sldId="264"/>
        </pc:sldMkLst>
        <pc:spChg chg="mod">
          <ac:chgData name="Vicrace Chan" userId="955aeb318f3c94a0" providerId="Windows Live" clId="Web-{8AF61DDE-D955-42B7-9381-02CE6639C031}" dt="2023-08-18T08:58:54.953" v="137" actId="20577"/>
          <ac:spMkLst>
            <pc:docMk/>
            <pc:sldMk cId="3709397470" sldId="264"/>
            <ac:spMk id="9" creationId="{1D7B0514-4060-0E4B-809B-B1B2E3258AB4}"/>
          </ac:spMkLst>
        </pc:spChg>
      </pc:sldChg>
      <pc:sldChg chg="addSp delSp modSp">
        <pc:chgData name="Vicrace Chan" userId="955aeb318f3c94a0" providerId="Windows Live" clId="Web-{8AF61DDE-D955-42B7-9381-02CE6639C031}" dt="2023-08-18T08:53:57.404" v="116"/>
        <pc:sldMkLst>
          <pc:docMk/>
          <pc:sldMk cId="0" sldId="4824"/>
        </pc:sldMkLst>
        <pc:spChg chg="mod">
          <ac:chgData name="Vicrace Chan" userId="955aeb318f3c94a0" providerId="Windows Live" clId="Web-{8AF61DDE-D955-42B7-9381-02CE6639C031}" dt="2023-08-18T08:49:54.984" v="6" actId="1076"/>
          <ac:spMkLst>
            <pc:docMk/>
            <pc:sldMk cId="0" sldId="4824"/>
            <ac:spMk id="4" creationId="{59E255A6-C149-A92E-5DCF-392EBB3D9EA2}"/>
          </ac:spMkLst>
        </pc:spChg>
        <pc:spChg chg="mod">
          <ac:chgData name="Vicrace Chan" userId="955aeb318f3c94a0" providerId="Windows Live" clId="Web-{8AF61DDE-D955-42B7-9381-02CE6639C031}" dt="2023-08-18T08:50:45.877" v="44" actId="20577"/>
          <ac:spMkLst>
            <pc:docMk/>
            <pc:sldMk cId="0" sldId="4824"/>
            <ac:spMk id="5" creationId="{3E1FC44B-5FFE-2CDC-3180-AB03D633ED41}"/>
          </ac:spMkLst>
        </pc:spChg>
        <pc:spChg chg="add mod">
          <ac:chgData name="Vicrace Chan" userId="955aeb318f3c94a0" providerId="Windows Live" clId="Web-{8AF61DDE-D955-42B7-9381-02CE6639C031}" dt="2023-08-18T08:53:42.528" v="110" actId="1076"/>
          <ac:spMkLst>
            <pc:docMk/>
            <pc:sldMk cId="0" sldId="4824"/>
            <ac:spMk id="49" creationId="{E0DC1749-D195-110E-C9DE-D955CBF59765}"/>
          </ac:spMkLst>
        </pc:spChg>
        <pc:spChg chg="mod">
          <ac:chgData name="Vicrace Chan" userId="955aeb318f3c94a0" providerId="Windows Live" clId="Web-{8AF61DDE-D955-42B7-9381-02CE6639C031}" dt="2023-08-18T08:49:38.795" v="3" actId="1076"/>
          <ac:spMkLst>
            <pc:docMk/>
            <pc:sldMk cId="0" sldId="4824"/>
            <ac:spMk id="489" creationId="{00000000-0000-0000-0000-000000000000}"/>
          </ac:spMkLst>
        </pc:spChg>
        <pc:grpChg chg="mod">
          <ac:chgData name="Vicrace Chan" userId="955aeb318f3c94a0" providerId="Windows Live" clId="Web-{8AF61DDE-D955-42B7-9381-02CE6639C031}" dt="2023-08-18T08:50:01.703" v="7" actId="1076"/>
          <ac:grpSpMkLst>
            <pc:docMk/>
            <pc:sldMk cId="0" sldId="4824"/>
            <ac:grpSpMk id="30" creationId="{0BDE2483-8DA7-BE59-AE7F-EC922D48C11C}"/>
          </ac:grpSpMkLst>
        </pc:grpChg>
        <pc:grpChg chg="mod">
          <ac:chgData name="Vicrace Chan" userId="955aeb318f3c94a0" providerId="Windows Live" clId="Web-{8AF61DDE-D955-42B7-9381-02CE6639C031}" dt="2023-08-18T08:53:34.372" v="108" actId="1076"/>
          <ac:grpSpMkLst>
            <pc:docMk/>
            <pc:sldMk cId="0" sldId="4824"/>
            <ac:grpSpMk id="46" creationId="{BC0A968E-6328-74FB-FBE0-67BB1D5A4898}"/>
          </ac:grpSpMkLst>
        </pc:grpChg>
        <pc:grpChg chg="mod">
          <ac:chgData name="Vicrace Chan" userId="955aeb318f3c94a0" providerId="Windows Live" clId="Web-{8AF61DDE-D955-42B7-9381-02CE6639C031}" dt="2023-08-18T08:53:32.106" v="106" actId="1076"/>
          <ac:grpSpMkLst>
            <pc:docMk/>
            <pc:sldMk cId="0" sldId="4824"/>
            <ac:grpSpMk id="59" creationId="{36BDFDE7-6E24-251E-46A4-F814220006A4}"/>
          </ac:grpSpMkLst>
        </pc:grpChg>
        <pc:cxnChg chg="add del mod">
          <ac:chgData name="Vicrace Chan" userId="955aeb318f3c94a0" providerId="Windows Live" clId="Web-{8AF61DDE-D955-42B7-9381-02CE6639C031}" dt="2023-08-18T08:52:35.431" v="102"/>
          <ac:cxnSpMkLst>
            <pc:docMk/>
            <pc:sldMk cId="0" sldId="4824"/>
            <ac:cxnSpMk id="6" creationId="{0B084173-ECC9-FAB0-A4C9-D0F57F6E2885}"/>
          </ac:cxnSpMkLst>
        </pc:cxnChg>
        <pc:cxnChg chg="add del mod">
          <ac:chgData name="Vicrace Chan" userId="955aeb318f3c94a0" providerId="Windows Live" clId="Web-{8AF61DDE-D955-42B7-9381-02CE6639C031}" dt="2023-08-18T08:52:35.431" v="101"/>
          <ac:cxnSpMkLst>
            <pc:docMk/>
            <pc:sldMk cId="0" sldId="4824"/>
            <ac:cxnSpMk id="32" creationId="{32378CD5-A8F8-CB1D-9448-5CFC5476D5EF}"/>
          </ac:cxnSpMkLst>
        </pc:cxnChg>
        <pc:cxnChg chg="add mod">
          <ac:chgData name="Vicrace Chan" userId="955aeb318f3c94a0" providerId="Windows Live" clId="Web-{8AF61DDE-D955-42B7-9381-02CE6639C031}" dt="2023-08-18T08:53:57.357" v="115"/>
          <ac:cxnSpMkLst>
            <pc:docMk/>
            <pc:sldMk cId="0" sldId="4824"/>
            <ac:cxnSpMk id="51" creationId="{4B9073FE-BB1D-D517-4732-588FDDC2FC18}"/>
          </ac:cxnSpMkLst>
        </pc:cxnChg>
        <pc:cxnChg chg="add mod">
          <ac:chgData name="Vicrace Chan" userId="955aeb318f3c94a0" providerId="Windows Live" clId="Web-{8AF61DDE-D955-42B7-9381-02CE6639C031}" dt="2023-08-18T08:53:57.404" v="116"/>
          <ac:cxnSpMkLst>
            <pc:docMk/>
            <pc:sldMk cId="0" sldId="4824"/>
            <ac:cxnSpMk id="53" creationId="{A40C8481-2C24-06BD-1487-11FCF5490629}"/>
          </ac:cxnSpMkLst>
        </pc:cxnChg>
      </pc:sldChg>
      <pc:sldChg chg="addSp modSp">
        <pc:chgData name="Vicrace Chan" userId="955aeb318f3c94a0" providerId="Windows Live" clId="Web-{8AF61DDE-D955-42B7-9381-02CE6639C031}" dt="2023-08-18T08:52:21.258" v="94" actId="1076"/>
        <pc:sldMkLst>
          <pc:docMk/>
          <pc:sldMk cId="1046694975" sldId="4844"/>
        </pc:sldMkLst>
        <pc:spChg chg="add mod">
          <ac:chgData name="Vicrace Chan" userId="955aeb318f3c94a0" providerId="Windows Live" clId="Web-{8AF61DDE-D955-42B7-9381-02CE6639C031}" dt="2023-08-18T08:51:39.021" v="87" actId="1076"/>
          <ac:spMkLst>
            <pc:docMk/>
            <pc:sldMk cId="1046694975" sldId="4844"/>
            <ac:spMk id="3" creationId="{713D0329-FF2F-3A4F-B3CF-01658A585F5C}"/>
          </ac:spMkLst>
        </pc:spChg>
        <pc:spChg chg="mod">
          <ac:chgData name="Vicrace Chan" userId="955aeb318f3c94a0" providerId="Windows Live" clId="Web-{8AF61DDE-D955-42B7-9381-02CE6639C031}" dt="2023-08-18T08:51:11.457" v="73" actId="20577"/>
          <ac:spMkLst>
            <pc:docMk/>
            <pc:sldMk cId="1046694975" sldId="4844"/>
            <ac:spMk id="5" creationId="{3E1FC44B-5FFE-2CDC-3180-AB03D633ED41}"/>
          </ac:spMkLst>
        </pc:spChg>
        <pc:grpChg chg="mod">
          <ac:chgData name="Vicrace Chan" userId="955aeb318f3c94a0" providerId="Windows Live" clId="Web-{8AF61DDE-D955-42B7-9381-02CE6639C031}" dt="2023-08-18T08:51:45.990" v="89" actId="1076"/>
          <ac:grpSpMkLst>
            <pc:docMk/>
            <pc:sldMk cId="1046694975" sldId="4844"/>
            <ac:grpSpMk id="449" creationId="{188A5AB2-F0BE-8AB1-8FB1-FB82E2FE779A}"/>
          </ac:grpSpMkLst>
        </pc:grpChg>
        <pc:grpChg chg="mod">
          <ac:chgData name="Vicrace Chan" userId="955aeb318f3c94a0" providerId="Windows Live" clId="Web-{8AF61DDE-D955-42B7-9381-02CE6639C031}" dt="2023-08-18T08:51:43.162" v="88" actId="1076"/>
          <ac:grpSpMkLst>
            <pc:docMk/>
            <pc:sldMk cId="1046694975" sldId="4844"/>
            <ac:grpSpMk id="454" creationId="{2EF35709-1FD4-EDAE-EFED-5726507AF299}"/>
          </ac:grpSpMkLst>
        </pc:grpChg>
        <pc:grpChg chg="mod">
          <ac:chgData name="Vicrace Chan" userId="955aeb318f3c94a0" providerId="Windows Live" clId="Web-{8AF61DDE-D955-42B7-9381-02CE6639C031}" dt="2023-08-18T08:51:21.192" v="76" actId="1076"/>
          <ac:grpSpMkLst>
            <pc:docMk/>
            <pc:sldMk cId="1046694975" sldId="4844"/>
            <ac:grpSpMk id="464" creationId="{BCE8AD62-D09E-3021-EA16-C44715483EFC}"/>
          </ac:grpSpMkLst>
        </pc:grpChg>
        <pc:cxnChg chg="add mod">
          <ac:chgData name="Vicrace Chan" userId="955aeb318f3c94a0" providerId="Windows Live" clId="Web-{8AF61DDE-D955-42B7-9381-02CE6639C031}" dt="2023-08-18T08:52:14.883" v="92"/>
          <ac:cxnSpMkLst>
            <pc:docMk/>
            <pc:sldMk cId="1046694975" sldId="4844"/>
            <ac:cxnSpMk id="4" creationId="{DD5C2FF6-8A40-C465-6F69-B2247D1F225F}"/>
          </ac:cxnSpMkLst>
        </pc:cxnChg>
        <pc:cxnChg chg="add mod">
          <ac:chgData name="Vicrace Chan" userId="955aeb318f3c94a0" providerId="Windows Live" clId="Web-{8AF61DDE-D955-42B7-9381-02CE6639C031}" dt="2023-08-18T08:52:21.258" v="94" actId="1076"/>
          <ac:cxnSpMkLst>
            <pc:docMk/>
            <pc:sldMk cId="1046694975" sldId="4844"/>
            <ac:cxnSpMk id="11" creationId="{A3D06401-75A2-C2C5-6402-48F3B8D92C27}"/>
          </ac:cxnSpMkLst>
        </pc:cxnChg>
      </pc:sldChg>
      <pc:sldChg chg="modSp">
        <pc:chgData name="Vicrace Chan" userId="955aeb318f3c94a0" providerId="Windows Live" clId="Web-{8AF61DDE-D955-42B7-9381-02CE6639C031}" dt="2023-08-18T09:00:00.082" v="159" actId="1076"/>
        <pc:sldMkLst>
          <pc:docMk/>
          <pc:sldMk cId="4175358082" sldId="4849"/>
        </pc:sldMkLst>
        <pc:spChg chg="mod">
          <ac:chgData name="Vicrace Chan" userId="955aeb318f3c94a0" providerId="Windows Live" clId="Web-{8AF61DDE-D955-42B7-9381-02CE6639C031}" dt="2023-08-18T09:00:00.082" v="159" actId="1076"/>
          <ac:spMkLst>
            <pc:docMk/>
            <pc:sldMk cId="4175358082" sldId="4849"/>
            <ac:spMk id="1045" creationId="{00000000-0000-0000-0000-000000000000}"/>
          </ac:spMkLst>
        </pc:spChg>
        <pc:spChg chg="mod">
          <ac:chgData name="Vicrace Chan" userId="955aeb318f3c94a0" providerId="Windows Live" clId="Web-{8AF61DDE-D955-42B7-9381-02CE6639C031}" dt="2023-08-18T09:00:00.082" v="158" actId="1076"/>
          <ac:spMkLst>
            <pc:docMk/>
            <pc:sldMk cId="4175358082" sldId="4849"/>
            <ac:spMk id="1046" creationId="{00000000-0000-0000-0000-000000000000}"/>
          </ac:spMkLst>
        </pc:spChg>
        <pc:spChg chg="mod">
          <ac:chgData name="Vicrace Chan" userId="955aeb318f3c94a0" providerId="Windows Live" clId="Web-{8AF61DDE-D955-42B7-9381-02CE6639C031}" dt="2023-08-18T09:00:00.082" v="157" actId="1076"/>
          <ac:spMkLst>
            <pc:docMk/>
            <pc:sldMk cId="4175358082" sldId="4849"/>
            <ac:spMk id="1047" creationId="{00000000-0000-0000-0000-000000000000}"/>
          </ac:spMkLst>
        </pc:spChg>
        <pc:spChg chg="mod">
          <ac:chgData name="Vicrace Chan" userId="955aeb318f3c94a0" providerId="Windows Live" clId="Web-{8AF61DDE-D955-42B7-9381-02CE6639C031}" dt="2023-08-18T09:00:00.082" v="156" actId="1076"/>
          <ac:spMkLst>
            <pc:docMk/>
            <pc:sldMk cId="4175358082" sldId="4849"/>
            <ac:spMk id="1048" creationId="{00000000-0000-0000-0000-000000000000}"/>
          </ac:spMkLst>
        </pc:spChg>
        <pc:spChg chg="mod">
          <ac:chgData name="Vicrace Chan" userId="955aeb318f3c94a0" providerId="Windows Live" clId="Web-{8AF61DDE-D955-42B7-9381-02CE6639C031}" dt="2023-08-18T09:00:00.082" v="155" actId="1076"/>
          <ac:spMkLst>
            <pc:docMk/>
            <pc:sldMk cId="4175358082" sldId="4849"/>
            <ac:spMk id="1049" creationId="{00000000-0000-0000-0000-000000000000}"/>
          </ac:spMkLst>
        </pc:spChg>
        <pc:spChg chg="mod">
          <ac:chgData name="Vicrace Chan" userId="955aeb318f3c94a0" providerId="Windows Live" clId="Web-{8AF61DDE-D955-42B7-9381-02CE6639C031}" dt="2023-08-18T09:00:00.082" v="154" actId="1076"/>
          <ac:spMkLst>
            <pc:docMk/>
            <pc:sldMk cId="4175358082" sldId="4849"/>
            <ac:spMk id="1050" creationId="{00000000-0000-0000-0000-000000000000}"/>
          </ac:spMkLst>
        </pc:spChg>
        <pc:spChg chg="mod">
          <ac:chgData name="Vicrace Chan" userId="955aeb318f3c94a0" providerId="Windows Live" clId="Web-{8AF61DDE-D955-42B7-9381-02CE6639C031}" dt="2023-08-18T09:00:00.082" v="153" actId="1076"/>
          <ac:spMkLst>
            <pc:docMk/>
            <pc:sldMk cId="4175358082" sldId="4849"/>
            <ac:spMk id="1051" creationId="{00000000-0000-0000-0000-000000000000}"/>
          </ac:spMkLst>
        </pc:spChg>
      </pc:sldChg>
    </pc:docChg>
  </pc:docChgLst>
  <pc:docChgLst>
    <pc:chgData name="Guest User" providerId="Windows Live" clId="Web-{79BF3DE1-E499-4192-9968-86BB72C46944}"/>
    <pc:docChg chg="addSld delSld modSld">
      <pc:chgData name="Guest User" userId="" providerId="Windows Live" clId="Web-{79BF3DE1-E499-4192-9968-86BB72C46944}" dt="2023-09-17T14:52:00.341" v="488" actId="1076"/>
      <pc:docMkLst>
        <pc:docMk/>
      </pc:docMkLst>
      <pc:sldChg chg="modSp del">
        <pc:chgData name="Guest User" userId="" providerId="Windows Live" clId="Web-{79BF3DE1-E499-4192-9968-86BB72C46944}" dt="2023-09-17T14:14:54.224" v="80"/>
        <pc:sldMkLst>
          <pc:docMk/>
          <pc:sldMk cId="0" sldId="272"/>
        </pc:sldMkLst>
        <pc:picChg chg="mod">
          <ac:chgData name="Guest User" userId="" providerId="Windows Live" clId="Web-{79BF3DE1-E499-4192-9968-86BB72C46944}" dt="2023-09-17T14:07:33.448" v="2" actId="1076"/>
          <ac:picMkLst>
            <pc:docMk/>
            <pc:sldMk cId="0" sldId="272"/>
            <ac:picMk id="911" creationId="{00000000-0000-0000-0000-000000000000}"/>
          </ac:picMkLst>
        </pc:picChg>
      </pc:sldChg>
      <pc:sldChg chg="del">
        <pc:chgData name="Guest User" userId="" providerId="Windows Live" clId="Web-{79BF3DE1-E499-4192-9968-86BB72C46944}" dt="2023-09-17T14:19:22.325" v="116"/>
        <pc:sldMkLst>
          <pc:docMk/>
          <pc:sldMk cId="0" sldId="273"/>
        </pc:sldMkLst>
      </pc:sldChg>
      <pc:sldChg chg="addSp delSp modSp">
        <pc:chgData name="Guest User" userId="" providerId="Windows Live" clId="Web-{79BF3DE1-E499-4192-9968-86BB72C46944}" dt="2023-09-17T14:20:43.827" v="123" actId="1076"/>
        <pc:sldMkLst>
          <pc:docMk/>
          <pc:sldMk cId="0" sldId="4831"/>
        </pc:sldMkLst>
        <pc:picChg chg="add mod">
          <ac:chgData name="Guest User" userId="" providerId="Windows Live" clId="Web-{79BF3DE1-E499-4192-9968-86BB72C46944}" dt="2023-09-17T14:18:36.136" v="113" actId="1076"/>
          <ac:picMkLst>
            <pc:docMk/>
            <pc:sldMk cId="0" sldId="4831"/>
            <ac:picMk id="2" creationId="{BD265A34-080A-1F06-859B-3B6F9C9ACC25}"/>
          </ac:picMkLst>
        </pc:picChg>
        <pc:picChg chg="add mod">
          <ac:chgData name="Guest User" userId="" providerId="Windows Live" clId="Web-{79BF3DE1-E499-4192-9968-86BB72C46944}" dt="2023-09-17T14:19:00.433" v="115" actId="1076"/>
          <ac:picMkLst>
            <pc:docMk/>
            <pc:sldMk cId="0" sldId="4831"/>
            <ac:picMk id="9" creationId="{63841736-AC0C-6377-EBCD-B6A85DBF05A8}"/>
          </ac:picMkLst>
        </pc:picChg>
        <pc:picChg chg="add mod">
          <ac:chgData name="Guest User" userId="" providerId="Windows Live" clId="Web-{79BF3DE1-E499-4192-9968-86BB72C46944}" dt="2023-09-17T14:20:25.420" v="121"/>
          <ac:picMkLst>
            <pc:docMk/>
            <pc:sldMk cId="0" sldId="4831"/>
            <ac:picMk id="15" creationId="{184FA82D-06C1-BB38-051C-E5C25FB632EC}"/>
          </ac:picMkLst>
        </pc:picChg>
        <pc:picChg chg="add mod">
          <ac:chgData name="Guest User" userId="" providerId="Windows Live" clId="Web-{79BF3DE1-E499-4192-9968-86BB72C46944}" dt="2023-09-17T14:20:43.827" v="123" actId="1076"/>
          <ac:picMkLst>
            <pc:docMk/>
            <pc:sldMk cId="0" sldId="4831"/>
            <ac:picMk id="16" creationId="{C7C37254-CF70-CB69-2CF3-5EFE20FB791D}"/>
          </ac:picMkLst>
        </pc:picChg>
        <pc:picChg chg="del">
          <ac:chgData name="Guest User" userId="" providerId="Windows Live" clId="Web-{79BF3DE1-E499-4192-9968-86BB72C46944}" dt="2023-09-17T14:18:31.667" v="111"/>
          <ac:picMkLst>
            <pc:docMk/>
            <pc:sldMk cId="0" sldId="4831"/>
            <ac:picMk id="927" creationId="{00000000-0000-0000-0000-000000000000}"/>
          </ac:picMkLst>
        </pc:picChg>
      </pc:sldChg>
      <pc:sldChg chg="delSp">
        <pc:chgData name="Guest User" userId="" providerId="Windows Live" clId="Web-{79BF3DE1-E499-4192-9968-86BB72C46944}" dt="2023-09-17T14:45:34.832" v="409"/>
        <pc:sldMkLst>
          <pc:docMk/>
          <pc:sldMk cId="2250487556" sldId="4838"/>
        </pc:sldMkLst>
        <pc:spChg chg="del">
          <ac:chgData name="Guest User" userId="" providerId="Windows Live" clId="Web-{79BF3DE1-E499-4192-9968-86BB72C46944}" dt="2023-09-17T14:45:34.832" v="409"/>
          <ac:spMkLst>
            <pc:docMk/>
            <pc:sldMk cId="2250487556" sldId="4838"/>
            <ac:spMk id="12" creationId="{00000000-0000-0000-0000-000000000000}"/>
          </ac:spMkLst>
        </pc:spChg>
      </pc:sldChg>
      <pc:sldChg chg="delSp modSp">
        <pc:chgData name="Guest User" userId="" providerId="Windows Live" clId="Web-{79BF3DE1-E499-4192-9968-86BB72C46944}" dt="2023-09-17T14:45:50.301" v="413" actId="1076"/>
        <pc:sldMkLst>
          <pc:docMk/>
          <pc:sldMk cId="1200120069" sldId="4848"/>
        </pc:sldMkLst>
        <pc:spChg chg="del">
          <ac:chgData name="Guest User" userId="" providerId="Windows Live" clId="Web-{79BF3DE1-E499-4192-9968-86BB72C46944}" dt="2023-09-17T14:45:41.894" v="411"/>
          <ac:spMkLst>
            <pc:docMk/>
            <pc:sldMk cId="1200120069" sldId="4848"/>
            <ac:spMk id="12" creationId="{00000000-0000-0000-0000-000000000000}"/>
          </ac:spMkLst>
        </pc:spChg>
        <pc:picChg chg="mod">
          <ac:chgData name="Guest User" userId="" providerId="Windows Live" clId="Web-{79BF3DE1-E499-4192-9968-86BB72C46944}" dt="2023-09-17T14:45:50.301" v="413" actId="1076"/>
          <ac:picMkLst>
            <pc:docMk/>
            <pc:sldMk cId="1200120069" sldId="4848"/>
            <ac:picMk id="11" creationId="{00000000-0000-0000-0000-000000000000}"/>
          </ac:picMkLst>
        </pc:picChg>
      </pc:sldChg>
      <pc:sldChg chg="addSp delSp modSp">
        <pc:chgData name="Guest User" userId="" providerId="Windows Live" clId="Web-{79BF3DE1-E499-4192-9968-86BB72C46944}" dt="2023-09-17T14:23:51.722" v="158" actId="1076"/>
        <pc:sldMkLst>
          <pc:docMk/>
          <pc:sldMk cId="1401211802" sldId="4851"/>
        </pc:sldMkLst>
        <pc:spChg chg="mod">
          <ac:chgData name="Guest User" userId="" providerId="Windows Live" clId="Web-{79BF3DE1-E499-4192-9968-86BB72C46944}" dt="2023-09-17T14:23:51.722" v="158" actId="1076"/>
          <ac:spMkLst>
            <pc:docMk/>
            <pc:sldMk cId="1401211802" sldId="4851"/>
            <ac:spMk id="15" creationId="{5C46515E-59A1-5EE5-EBCB-D5F5935B8488}"/>
          </ac:spMkLst>
        </pc:spChg>
        <pc:spChg chg="mod">
          <ac:chgData name="Guest User" userId="" providerId="Windows Live" clId="Web-{79BF3DE1-E499-4192-9968-86BB72C46944}" dt="2023-09-17T14:23:44.081" v="155" actId="1076"/>
          <ac:spMkLst>
            <pc:docMk/>
            <pc:sldMk cId="1401211802" sldId="4851"/>
            <ac:spMk id="17" creationId="{65744B71-F7E3-B19A-82F8-80101C3F43A9}"/>
          </ac:spMkLst>
        </pc:spChg>
        <pc:spChg chg="mod">
          <ac:chgData name="Guest User" userId="" providerId="Windows Live" clId="Web-{79BF3DE1-E499-4192-9968-86BB72C46944}" dt="2023-09-17T14:23:44.097" v="156" actId="1076"/>
          <ac:spMkLst>
            <pc:docMk/>
            <pc:sldMk cId="1401211802" sldId="4851"/>
            <ac:spMk id="19" creationId="{56F64922-62FF-8692-1AE6-7F34BFBC354C}"/>
          </ac:spMkLst>
        </pc:spChg>
        <pc:spChg chg="mod">
          <ac:chgData name="Guest User" userId="" providerId="Windows Live" clId="Web-{79BF3DE1-E499-4192-9968-86BB72C46944}" dt="2023-09-17T14:23:44.112" v="157" actId="1076"/>
          <ac:spMkLst>
            <pc:docMk/>
            <pc:sldMk cId="1401211802" sldId="4851"/>
            <ac:spMk id="20" creationId="{1E0156B8-A411-43E4-441C-5BD6FF11715D}"/>
          </ac:spMkLst>
        </pc:spChg>
        <pc:spChg chg="mod">
          <ac:chgData name="Guest User" userId="" providerId="Windows Live" clId="Web-{79BF3DE1-E499-4192-9968-86BB72C46944}" dt="2023-09-17T14:23:44.034" v="153" actId="1076"/>
          <ac:spMkLst>
            <pc:docMk/>
            <pc:sldMk cId="1401211802" sldId="4851"/>
            <ac:spMk id="928" creationId="{00000000-0000-0000-0000-000000000000}"/>
          </ac:spMkLst>
        </pc:spChg>
        <pc:picChg chg="add mod">
          <ac:chgData name="Guest User" userId="" providerId="Windows Live" clId="Web-{79BF3DE1-E499-4192-9968-86BB72C46944}" dt="2023-09-17T14:23:38.128" v="151" actId="1076"/>
          <ac:picMkLst>
            <pc:docMk/>
            <pc:sldMk cId="1401211802" sldId="4851"/>
            <ac:picMk id="10" creationId="{DD551856-02BF-A57F-1595-EFCBE3A353CD}"/>
          </ac:picMkLst>
        </pc:picChg>
        <pc:picChg chg="add mod">
          <ac:chgData name="Guest User" userId="" providerId="Windows Live" clId="Web-{79BF3DE1-E499-4192-9968-86BB72C46944}" dt="2023-09-17T14:23:38.159" v="152" actId="1076"/>
          <ac:picMkLst>
            <pc:docMk/>
            <pc:sldMk cId="1401211802" sldId="4851"/>
            <ac:picMk id="12" creationId="{793C78A7-904E-B54F-7805-D715F84EF893}"/>
          </ac:picMkLst>
        </pc:picChg>
        <pc:picChg chg="del">
          <ac:chgData name="Guest User" userId="" providerId="Windows Live" clId="Web-{79BF3DE1-E499-4192-9968-86BB72C46944}" dt="2023-09-17T14:21:59.094" v="124"/>
          <ac:picMkLst>
            <pc:docMk/>
            <pc:sldMk cId="1401211802" sldId="4851"/>
            <ac:picMk id="14" creationId="{E508A489-E5A0-1EBC-EA52-C1BB3B528ED7}"/>
          </ac:picMkLst>
        </pc:picChg>
        <pc:picChg chg="del">
          <ac:chgData name="Guest User" userId="" providerId="Windows Live" clId="Web-{79BF3DE1-E499-4192-9968-86BB72C46944}" dt="2023-09-17T14:22:33.829" v="129"/>
          <ac:picMkLst>
            <pc:docMk/>
            <pc:sldMk cId="1401211802" sldId="4851"/>
            <ac:picMk id="18" creationId="{4F8EE7C8-FA0E-DD10-8E4D-8088E72AC767}"/>
          </ac:picMkLst>
        </pc:picChg>
      </pc:sldChg>
      <pc:sldChg chg="addSp delSp modSp">
        <pc:chgData name="Guest User" userId="" providerId="Windows Live" clId="Web-{79BF3DE1-E499-4192-9968-86BB72C46944}" dt="2023-09-17T14:30:35.497" v="281" actId="14100"/>
        <pc:sldMkLst>
          <pc:docMk/>
          <pc:sldMk cId="3745571026" sldId="4852"/>
        </pc:sldMkLst>
        <pc:spChg chg="mod">
          <ac:chgData name="Guest User" userId="" providerId="Windows Live" clId="Web-{79BF3DE1-E499-4192-9968-86BB72C46944}" dt="2023-09-17T14:30:21.122" v="277" actId="20577"/>
          <ac:spMkLst>
            <pc:docMk/>
            <pc:sldMk cId="3745571026" sldId="4852"/>
            <ac:spMk id="11" creationId="{2168270D-F59E-4AD7-80F1-550075DB1AEE}"/>
          </ac:spMkLst>
        </pc:spChg>
        <pc:spChg chg="mod">
          <ac:chgData name="Guest User" userId="" providerId="Windows Live" clId="Web-{79BF3DE1-E499-4192-9968-86BB72C46944}" dt="2023-09-17T14:26:21.413" v="223" actId="1076"/>
          <ac:spMkLst>
            <pc:docMk/>
            <pc:sldMk cId="3745571026" sldId="4852"/>
            <ac:spMk id="12" creationId="{ADE5DD68-D3E7-4879-D336-5A7138FFDEEF}"/>
          </ac:spMkLst>
        </pc:spChg>
        <pc:spChg chg="del">
          <ac:chgData name="Guest User" userId="" providerId="Windows Live" clId="Web-{79BF3DE1-E499-4192-9968-86BB72C46944}" dt="2023-09-17T14:25:44.474" v="206"/>
          <ac:spMkLst>
            <pc:docMk/>
            <pc:sldMk cId="3745571026" sldId="4852"/>
            <ac:spMk id="15" creationId="{D527B810-A896-8692-A0ED-D0CA7F3B4350}"/>
          </ac:spMkLst>
        </pc:spChg>
        <pc:spChg chg="del mod">
          <ac:chgData name="Guest User" userId="" providerId="Windows Live" clId="Web-{79BF3DE1-E499-4192-9968-86BB72C46944}" dt="2023-09-17T14:25:45.568" v="207"/>
          <ac:spMkLst>
            <pc:docMk/>
            <pc:sldMk cId="3745571026" sldId="4852"/>
            <ac:spMk id="17" creationId="{541ADA70-2076-50EC-E173-E776005DABAF}"/>
          </ac:spMkLst>
        </pc:spChg>
        <pc:spChg chg="add del">
          <ac:chgData name="Guest User" userId="" providerId="Windows Live" clId="Web-{79BF3DE1-E499-4192-9968-86BB72C46944}" dt="2023-09-17T14:26:12.506" v="215"/>
          <ac:spMkLst>
            <pc:docMk/>
            <pc:sldMk cId="3745571026" sldId="4852"/>
            <ac:spMk id="20" creationId="{84A4ADCE-A388-3D9E-FB1B-2511021B4840}"/>
          </ac:spMkLst>
        </pc:spChg>
        <pc:spChg chg="mod">
          <ac:chgData name="Guest User" userId="" providerId="Windows Live" clId="Web-{79BF3DE1-E499-4192-9968-86BB72C46944}" dt="2023-09-17T14:30:35.497" v="281" actId="14100"/>
          <ac:spMkLst>
            <pc:docMk/>
            <pc:sldMk cId="3745571026" sldId="4852"/>
            <ac:spMk id="22" creationId="{8766A5DA-F375-2B83-EC3A-660738CFCB20}"/>
          </ac:spMkLst>
        </pc:spChg>
        <pc:spChg chg="add del">
          <ac:chgData name="Guest User" userId="" providerId="Windows Live" clId="Web-{79BF3DE1-E499-4192-9968-86BB72C46944}" dt="2023-09-17T14:26:11.210" v="213"/>
          <ac:spMkLst>
            <pc:docMk/>
            <pc:sldMk cId="3745571026" sldId="4852"/>
            <ac:spMk id="24" creationId="{D6F9D982-B188-F979-6745-3506B825BE6A}"/>
          </ac:spMkLst>
        </pc:spChg>
        <pc:spChg chg="add mod">
          <ac:chgData name="Guest User" userId="" providerId="Windows Live" clId="Web-{79BF3DE1-E499-4192-9968-86BB72C46944}" dt="2023-09-17T14:30:25.059" v="279" actId="20577"/>
          <ac:spMkLst>
            <pc:docMk/>
            <pc:sldMk cId="3745571026" sldId="4852"/>
            <ac:spMk id="28" creationId="{A8FCD636-1013-4C84-ECFE-2DC2EE60B20B}"/>
          </ac:spMkLst>
        </pc:spChg>
        <pc:spChg chg="add mod">
          <ac:chgData name="Guest User" userId="" providerId="Windows Live" clId="Web-{79BF3DE1-E499-4192-9968-86BB72C46944}" dt="2023-09-17T14:26:55.211" v="235" actId="1076"/>
          <ac:spMkLst>
            <pc:docMk/>
            <pc:sldMk cId="3745571026" sldId="4852"/>
            <ac:spMk id="30" creationId="{C7204C5F-DB7F-FDDC-7C93-0DFC12DD6BF9}"/>
          </ac:spMkLst>
        </pc:spChg>
        <pc:picChg chg="del">
          <ac:chgData name="Guest User" userId="" providerId="Windows Live" clId="Web-{79BF3DE1-E499-4192-9968-86BB72C46944}" dt="2023-09-17T14:25:46.084" v="208"/>
          <ac:picMkLst>
            <pc:docMk/>
            <pc:sldMk cId="3745571026" sldId="4852"/>
            <ac:picMk id="7" creationId="{2C68095B-1AE4-0F55-832D-8ECC4B85E4A1}"/>
          </ac:picMkLst>
        </pc:picChg>
        <pc:picChg chg="del">
          <ac:chgData name="Guest User" userId="" providerId="Windows Live" clId="Web-{79BF3DE1-E499-4192-9968-86BB72C46944}" dt="2023-09-17T14:24:09.441" v="159"/>
          <ac:picMkLst>
            <pc:docMk/>
            <pc:sldMk cId="3745571026" sldId="4852"/>
            <ac:picMk id="8" creationId="{40CCA48B-265D-E5D5-F623-BA7A05D5EB5E}"/>
          </ac:picMkLst>
        </pc:picChg>
        <pc:picChg chg="add mod">
          <ac:chgData name="Guest User" userId="" providerId="Windows Live" clId="Web-{79BF3DE1-E499-4192-9968-86BB72C46944}" dt="2023-09-17T14:26:21.507" v="227" actId="1076"/>
          <ac:picMkLst>
            <pc:docMk/>
            <pc:sldMk cId="3745571026" sldId="4852"/>
            <ac:picMk id="14" creationId="{3AF9B710-2E43-ED95-AC7B-1E0D9B8C93DF}"/>
          </ac:picMkLst>
        </pc:picChg>
        <pc:picChg chg="add del">
          <ac:chgData name="Guest User" userId="" providerId="Windows Live" clId="Web-{79BF3DE1-E499-4192-9968-86BB72C46944}" dt="2023-09-17T14:26:11.210" v="214"/>
          <ac:picMkLst>
            <pc:docMk/>
            <pc:sldMk cId="3745571026" sldId="4852"/>
            <ac:picMk id="18" creationId="{60208861-C60C-4EDD-AFCC-272D619C1D32}"/>
          </ac:picMkLst>
        </pc:picChg>
        <pc:picChg chg="add del mod">
          <ac:chgData name="Guest User" userId="" providerId="Windows Live" clId="Web-{79BF3DE1-E499-4192-9968-86BB72C46944}" dt="2023-09-17T14:26:51.039" v="234"/>
          <ac:picMkLst>
            <pc:docMk/>
            <pc:sldMk cId="3745571026" sldId="4852"/>
            <ac:picMk id="26" creationId="{7F3ADF0D-97CA-1FA3-DAF3-BE191D8923CF}"/>
          </ac:picMkLst>
        </pc:picChg>
        <pc:picChg chg="add mod">
          <ac:chgData name="Guest User" userId="" providerId="Windows Live" clId="Web-{79BF3DE1-E499-4192-9968-86BB72C46944}" dt="2023-09-17T14:27:28.415" v="243" actId="1076"/>
          <ac:picMkLst>
            <pc:docMk/>
            <pc:sldMk cId="3745571026" sldId="4852"/>
            <ac:picMk id="32" creationId="{2BF845D8-AE8E-2383-5493-7600E22F8DC6}"/>
          </ac:picMkLst>
        </pc:picChg>
        <pc:picChg chg="mod">
          <ac:chgData name="Guest User" userId="" providerId="Windows Live" clId="Web-{79BF3DE1-E499-4192-9968-86BB72C46944}" dt="2023-09-17T14:26:21.444" v="225" actId="1076"/>
          <ac:picMkLst>
            <pc:docMk/>
            <pc:sldMk cId="3745571026" sldId="4852"/>
            <ac:picMk id="3074" creationId="{AC696B76-3D1D-C59C-8EE5-EAD288425B34}"/>
          </ac:picMkLst>
        </pc:picChg>
        <pc:picChg chg="mod">
          <ac:chgData name="Guest User" userId="" providerId="Windows Live" clId="Web-{79BF3DE1-E499-4192-9968-86BB72C46944}" dt="2023-09-17T14:26:21.475" v="226" actId="1076"/>
          <ac:picMkLst>
            <pc:docMk/>
            <pc:sldMk cId="3745571026" sldId="4852"/>
            <ac:picMk id="3076" creationId="{91A6C554-6600-4E3E-E745-03C797028ED7}"/>
          </ac:picMkLst>
        </pc:picChg>
      </pc:sldChg>
      <pc:sldChg chg="addSp delSp modSp">
        <pc:chgData name="Guest User" userId="" providerId="Windows Live" clId="Web-{79BF3DE1-E499-4192-9968-86BB72C46944}" dt="2023-09-17T14:29:54.965" v="273" actId="1076"/>
        <pc:sldMkLst>
          <pc:docMk/>
          <pc:sldMk cId="4207277438" sldId="4853"/>
        </pc:sldMkLst>
        <pc:spChg chg="mod">
          <ac:chgData name="Guest User" userId="" providerId="Windows Live" clId="Web-{79BF3DE1-E499-4192-9968-86BB72C46944}" dt="2023-09-17T14:29:52.246" v="272" actId="1076"/>
          <ac:spMkLst>
            <pc:docMk/>
            <pc:sldMk cId="4207277438" sldId="4853"/>
            <ac:spMk id="6" creationId="{6EA78283-19F0-1F2F-9AD7-0C7E7E194C73}"/>
          </ac:spMkLst>
        </pc:spChg>
        <pc:spChg chg="del mod">
          <ac:chgData name="Guest User" userId="" providerId="Windows Live" clId="Web-{79BF3DE1-E499-4192-9968-86BB72C46944}" dt="2023-09-17T14:27:55.618" v="246"/>
          <ac:spMkLst>
            <pc:docMk/>
            <pc:sldMk cId="4207277438" sldId="4853"/>
            <ac:spMk id="8" creationId="{77E4BDA4-746A-63DA-8975-9D95D89EDFFF}"/>
          </ac:spMkLst>
        </pc:spChg>
        <pc:spChg chg="mod">
          <ac:chgData name="Guest User" userId="" providerId="Windows Live" clId="Web-{79BF3DE1-E499-4192-9968-86BB72C46944}" dt="2023-09-17T14:29:54.965" v="273" actId="1076"/>
          <ac:spMkLst>
            <pc:docMk/>
            <pc:sldMk cId="4207277438" sldId="4853"/>
            <ac:spMk id="9" creationId="{B649FC4D-562E-778F-E582-F39BC6C58862}"/>
          </ac:spMkLst>
        </pc:spChg>
        <pc:spChg chg="del">
          <ac:chgData name="Guest User" userId="" providerId="Windows Live" clId="Web-{79BF3DE1-E499-4192-9968-86BB72C46944}" dt="2023-09-17T14:27:57.915" v="248"/>
          <ac:spMkLst>
            <pc:docMk/>
            <pc:sldMk cId="4207277438" sldId="4853"/>
            <ac:spMk id="16" creationId="{0FDB63D8-C607-4BD3-2C17-440D43519B25}"/>
          </ac:spMkLst>
        </pc:spChg>
        <pc:spChg chg="add mod">
          <ac:chgData name="Guest User" userId="" providerId="Windows Live" clId="Web-{79BF3DE1-E499-4192-9968-86BB72C46944}" dt="2023-09-17T14:29:05.245" v="267" actId="20577"/>
          <ac:spMkLst>
            <pc:docMk/>
            <pc:sldMk cId="4207277438" sldId="4853"/>
            <ac:spMk id="19" creationId="{2ACB66F8-463F-FD38-5C0C-0D572F90EDBD}"/>
          </ac:spMkLst>
        </pc:spChg>
        <pc:spChg chg="add mod">
          <ac:chgData name="Guest User" userId="" providerId="Windows Live" clId="Web-{79BF3DE1-E499-4192-9968-86BB72C46944}" dt="2023-09-17T14:29:01.807" v="265" actId="1076"/>
          <ac:spMkLst>
            <pc:docMk/>
            <pc:sldMk cId="4207277438" sldId="4853"/>
            <ac:spMk id="23" creationId="{8C7362C2-F252-659B-A769-50C50556BAD6}"/>
          </ac:spMkLst>
        </pc:spChg>
        <pc:picChg chg="del">
          <ac:chgData name="Guest User" userId="" providerId="Windows Live" clId="Web-{79BF3DE1-E499-4192-9968-86BB72C46944}" dt="2023-09-17T14:28:08.728" v="252"/>
          <ac:picMkLst>
            <pc:docMk/>
            <pc:sldMk cId="4207277438" sldId="4853"/>
            <ac:picMk id="2" creationId="{C7EAA29F-FF3B-2769-25E5-48B8CD071EA9}"/>
          </ac:picMkLst>
        </pc:picChg>
        <pc:picChg chg="del">
          <ac:chgData name="Guest User" userId="" providerId="Windows Live" clId="Web-{79BF3DE1-E499-4192-9968-86BB72C46944}" dt="2023-09-17T14:27:56.103" v="247"/>
          <ac:picMkLst>
            <pc:docMk/>
            <pc:sldMk cId="4207277438" sldId="4853"/>
            <ac:picMk id="5" creationId="{F5946DC1-C662-1905-A044-EC1F4ECE72F6}"/>
          </ac:picMkLst>
        </pc:picChg>
        <pc:picChg chg="add mod">
          <ac:chgData name="Guest User" userId="" providerId="Windows Live" clId="Web-{79BF3DE1-E499-4192-9968-86BB72C46944}" dt="2023-09-17T14:28:35.338" v="255" actId="1076"/>
          <ac:picMkLst>
            <pc:docMk/>
            <pc:sldMk cId="4207277438" sldId="4853"/>
            <ac:picMk id="17" creationId="{A969E232-7654-600C-B72C-0BB1B2445FB2}"/>
          </ac:picMkLst>
        </pc:picChg>
        <pc:picChg chg="add del mod">
          <ac:chgData name="Guest User" userId="" providerId="Windows Live" clId="Web-{79BF3DE1-E499-4192-9968-86BB72C46944}" dt="2023-09-17T14:29:05.886" v="268"/>
          <ac:picMkLst>
            <pc:docMk/>
            <pc:sldMk cId="4207277438" sldId="4853"/>
            <ac:picMk id="21" creationId="{EFD48C85-9634-ABFA-9828-76A0A8A64042}"/>
          </ac:picMkLst>
        </pc:picChg>
        <pc:picChg chg="add mod">
          <ac:chgData name="Guest User" userId="" providerId="Windows Live" clId="Web-{79BF3DE1-E499-4192-9968-86BB72C46944}" dt="2023-09-17T14:29:24.011" v="270" actId="1076"/>
          <ac:picMkLst>
            <pc:docMk/>
            <pc:sldMk cId="4207277438" sldId="4853"/>
            <ac:picMk id="29" creationId="{0989101F-67E5-34EB-6146-BB2B1F1994AD}"/>
          </ac:picMkLst>
        </pc:picChg>
      </pc:sldChg>
      <pc:sldChg chg="del">
        <pc:chgData name="Guest User" userId="" providerId="Windows Live" clId="Web-{79BF3DE1-E499-4192-9968-86BB72C46944}" dt="2023-09-17T14:29:27.761" v="271"/>
        <pc:sldMkLst>
          <pc:docMk/>
          <pc:sldMk cId="202228059" sldId="4854"/>
        </pc:sldMkLst>
      </pc:sldChg>
      <pc:sldChg chg="addSp delSp modSp">
        <pc:chgData name="Guest User" userId="" providerId="Windows Live" clId="Web-{79BF3DE1-E499-4192-9968-86BB72C46944}" dt="2023-09-17T14:52:00.341" v="488" actId="1076"/>
        <pc:sldMkLst>
          <pc:docMk/>
          <pc:sldMk cId="1649302409" sldId="4867"/>
        </pc:sldMkLst>
        <pc:spChg chg="mod">
          <ac:chgData name="Guest User" userId="" providerId="Windows Live" clId="Web-{79BF3DE1-E499-4192-9968-86BB72C46944}" dt="2023-09-17T14:51:17.074" v="475" actId="1076"/>
          <ac:spMkLst>
            <pc:docMk/>
            <pc:sldMk cId="1649302409" sldId="4867"/>
            <ac:spMk id="13" creationId="{D16B9260-2476-409D-4DA2-05511D6A127C}"/>
          </ac:spMkLst>
        </pc:spChg>
        <pc:spChg chg="del mod">
          <ac:chgData name="Guest User" userId="" providerId="Windows Live" clId="Web-{79BF3DE1-E499-4192-9968-86BB72C46944}" dt="2023-09-17T14:51:07.199" v="464"/>
          <ac:spMkLst>
            <pc:docMk/>
            <pc:sldMk cId="1649302409" sldId="4867"/>
            <ac:spMk id="26" creationId="{97A275CC-1D41-7D0A-6E91-B751C04D547E}"/>
          </ac:spMkLst>
        </pc:spChg>
        <pc:spChg chg="mod">
          <ac:chgData name="Guest User" userId="" providerId="Windows Live" clId="Web-{79BF3DE1-E499-4192-9968-86BB72C46944}" dt="2023-09-17T14:51:17.090" v="478" actId="1076"/>
          <ac:spMkLst>
            <pc:docMk/>
            <pc:sldMk cId="1649302409" sldId="4867"/>
            <ac:spMk id="32" creationId="{F2C469DC-D344-71E2-95BA-22DB54764A02}"/>
          </ac:spMkLst>
        </pc:spChg>
        <pc:spChg chg="add del mod">
          <ac:chgData name="Guest User" userId="" providerId="Windows Live" clId="Web-{79BF3DE1-E499-4192-9968-86BB72C46944}" dt="2023-09-17T14:50:59.074" v="460"/>
          <ac:spMkLst>
            <pc:docMk/>
            <pc:sldMk cId="1649302409" sldId="4867"/>
            <ac:spMk id="33" creationId="{373D8217-A795-101B-866C-775793199E8A}"/>
          </ac:spMkLst>
        </pc:spChg>
        <pc:spChg chg="mod">
          <ac:chgData name="Guest User" userId="" providerId="Windows Live" clId="Web-{79BF3DE1-E499-4192-9968-86BB72C46944}" dt="2023-09-17T14:50:54.793" v="457" actId="20577"/>
          <ac:spMkLst>
            <pc:docMk/>
            <pc:sldMk cId="1649302409" sldId="4867"/>
            <ac:spMk id="796" creationId="{00000000-0000-0000-0000-000000000000}"/>
          </ac:spMkLst>
        </pc:spChg>
        <pc:grpChg chg="mod">
          <ac:chgData name="Guest User" userId="" providerId="Windows Live" clId="Web-{79BF3DE1-E499-4192-9968-86BB72C46944}" dt="2023-09-17T14:51:17.059" v="473" actId="1076"/>
          <ac:grpSpMkLst>
            <pc:docMk/>
            <pc:sldMk cId="1649302409" sldId="4867"/>
            <ac:grpSpMk id="2" creationId="{6DAA1C6E-4D24-1C6A-54B3-41228AC2CD09}"/>
          </ac:grpSpMkLst>
        </pc:grpChg>
        <pc:grpChg chg="mod">
          <ac:chgData name="Guest User" userId="" providerId="Windows Live" clId="Web-{79BF3DE1-E499-4192-9968-86BB72C46944}" dt="2023-09-17T14:51:17.059" v="474" actId="1076"/>
          <ac:grpSpMkLst>
            <pc:docMk/>
            <pc:sldMk cId="1649302409" sldId="4867"/>
            <ac:grpSpMk id="10" creationId="{127764CA-8CEF-6E7B-7B2D-66B676AE7845}"/>
          </ac:grpSpMkLst>
        </pc:grpChg>
        <pc:grpChg chg="add del mod">
          <ac:chgData name="Guest User" userId="" providerId="Windows Live" clId="Web-{79BF3DE1-E499-4192-9968-86BB72C46944}" dt="2023-09-17T14:50:57.152" v="458"/>
          <ac:grpSpMkLst>
            <pc:docMk/>
            <pc:sldMk cId="1649302409" sldId="4867"/>
            <ac:grpSpMk id="16" creationId="{4FCDBC78-9E52-6347-D18B-C68181CCFC34}"/>
          </ac:grpSpMkLst>
        </pc:grpChg>
        <pc:grpChg chg="add del mod">
          <ac:chgData name="Guest User" userId="" providerId="Windows Live" clId="Web-{79BF3DE1-E499-4192-9968-86BB72C46944}" dt="2023-09-17T14:51:00.121" v="461"/>
          <ac:grpSpMkLst>
            <pc:docMk/>
            <pc:sldMk cId="1649302409" sldId="4867"/>
            <ac:grpSpMk id="18" creationId="{244B2732-1FE4-8D88-BC79-1B41BCCBCD27}"/>
          </ac:grpSpMkLst>
        </pc:grpChg>
        <pc:grpChg chg="mod">
          <ac:chgData name="Guest User" userId="" providerId="Windows Live" clId="Web-{79BF3DE1-E499-4192-9968-86BB72C46944}" dt="2023-09-17T14:51:17.074" v="476" actId="1076"/>
          <ac:grpSpMkLst>
            <pc:docMk/>
            <pc:sldMk cId="1649302409" sldId="4867"/>
            <ac:grpSpMk id="27" creationId="{E8D11044-A298-DAC6-1430-24D110749263}"/>
          </ac:grpSpMkLst>
        </pc:grpChg>
        <pc:grpChg chg="mod">
          <ac:chgData name="Guest User" userId="" providerId="Windows Live" clId="Web-{79BF3DE1-E499-4192-9968-86BB72C46944}" dt="2023-09-17T14:51:17.074" v="477" actId="1076"/>
          <ac:grpSpMkLst>
            <pc:docMk/>
            <pc:sldMk cId="1649302409" sldId="4867"/>
            <ac:grpSpMk id="29" creationId="{8A375011-42B1-BC59-745C-5264C7AC7EB5}"/>
          </ac:grpSpMkLst>
        </pc:grpChg>
        <pc:picChg chg="add del mod modCrop">
          <ac:chgData name="Guest User" userId="" providerId="Windows Live" clId="Web-{79BF3DE1-E499-4192-9968-86BB72C46944}" dt="2023-09-17T14:49:15.306" v="428"/>
          <ac:picMkLst>
            <pc:docMk/>
            <pc:sldMk cId="1649302409" sldId="4867"/>
            <ac:picMk id="14" creationId="{CB961C2B-3831-E5E3-B782-B848AC533B37}"/>
          </ac:picMkLst>
        </pc:picChg>
        <pc:picChg chg="add mod modCrop">
          <ac:chgData name="Guest User" userId="" providerId="Windows Live" clId="Web-{79BF3DE1-E499-4192-9968-86BB72C46944}" dt="2023-09-17T14:51:17.121" v="480" actId="1076"/>
          <ac:picMkLst>
            <pc:docMk/>
            <pc:sldMk cId="1649302409" sldId="4867"/>
            <ac:picMk id="15" creationId="{8176FDCE-FDE3-4444-71F6-9013CA918863}"/>
          </ac:picMkLst>
        </pc:picChg>
        <pc:picChg chg="add del mod">
          <ac:chgData name="Guest User" userId="" providerId="Windows Live" clId="Web-{79BF3DE1-E499-4192-9968-86BB72C46944}" dt="2023-09-17T14:50:58.027" v="459"/>
          <ac:picMkLst>
            <pc:docMk/>
            <pc:sldMk cId="1649302409" sldId="4867"/>
            <ac:picMk id="34" creationId="{FB715115-B5E1-7D83-E471-4717E764FF5A}"/>
          </ac:picMkLst>
        </pc:picChg>
        <pc:picChg chg="add mod modCrop">
          <ac:chgData name="Guest User" userId="" providerId="Windows Live" clId="Web-{79BF3DE1-E499-4192-9968-86BB72C46944}" dt="2023-09-17T14:52:00.341" v="488" actId="1076"/>
          <ac:picMkLst>
            <pc:docMk/>
            <pc:sldMk cId="1649302409" sldId="4867"/>
            <ac:picMk id="36" creationId="{7B4E3549-95C4-8F71-EE04-9CCE90385F31}"/>
          </ac:picMkLst>
        </pc:picChg>
        <pc:picChg chg="del mod">
          <ac:chgData name="Guest User" userId="" providerId="Windows Live" clId="Web-{79BF3DE1-E499-4192-9968-86BB72C46944}" dt="2023-09-17T14:51:40.387" v="481"/>
          <ac:picMkLst>
            <pc:docMk/>
            <pc:sldMk cId="1649302409" sldId="4867"/>
            <ac:picMk id="46" creationId="{DA5927B6-1B6B-8F25-65D2-8AF4F6BDF8DE}"/>
          </ac:picMkLst>
        </pc:picChg>
      </pc:sldChg>
      <pc:sldChg chg="addSp delSp modSp add replId">
        <pc:chgData name="Guest User" userId="" providerId="Windows Live" clId="Web-{79BF3DE1-E499-4192-9968-86BB72C46944}" dt="2023-09-17T14:19:45.200" v="120" actId="1076"/>
        <pc:sldMkLst>
          <pc:docMk/>
          <pc:sldMk cId="252620984" sldId="4869"/>
        </pc:sldMkLst>
        <pc:spChg chg="mod">
          <ac:chgData name="Guest User" userId="" providerId="Windows Live" clId="Web-{79BF3DE1-E499-4192-9968-86BB72C46944}" dt="2023-09-17T14:15:04.990" v="85" actId="20577"/>
          <ac:spMkLst>
            <pc:docMk/>
            <pc:sldMk cId="252620984" sldId="4869"/>
            <ac:spMk id="5" creationId="{A3CBE29D-153B-E7C8-386A-26F709688E39}"/>
          </ac:spMkLst>
        </pc:spChg>
        <pc:spChg chg="mod">
          <ac:chgData name="Guest User" userId="" providerId="Windows Live" clId="Web-{79BF3DE1-E499-4192-9968-86BB72C46944}" dt="2023-09-17T14:14:50.724" v="79" actId="1076"/>
          <ac:spMkLst>
            <pc:docMk/>
            <pc:sldMk cId="252620984" sldId="4869"/>
            <ac:spMk id="6" creationId="{24B5BE10-EB26-997F-B3AA-6B659297166A}"/>
          </ac:spMkLst>
        </pc:spChg>
        <pc:spChg chg="mod">
          <ac:chgData name="Guest User" userId="" providerId="Windows Live" clId="Web-{79BF3DE1-E499-4192-9968-86BB72C46944}" dt="2023-09-17T14:19:39.075" v="119" actId="14100"/>
          <ac:spMkLst>
            <pc:docMk/>
            <pc:sldMk cId="252620984" sldId="4869"/>
            <ac:spMk id="7" creationId="{729DCED8-539F-E394-2AFF-71BEACE58D44}"/>
          </ac:spMkLst>
        </pc:spChg>
        <pc:spChg chg="mod">
          <ac:chgData name="Guest User" userId="" providerId="Windows Live" clId="Web-{79BF3DE1-E499-4192-9968-86BB72C46944}" dt="2023-09-17T14:14:50.724" v="78" actId="1076"/>
          <ac:spMkLst>
            <pc:docMk/>
            <pc:sldMk cId="252620984" sldId="4869"/>
            <ac:spMk id="8" creationId="{57D9BC9B-B835-B803-DDF8-674573115CB4}"/>
          </ac:spMkLst>
        </pc:spChg>
        <pc:picChg chg="add mod ord">
          <ac:chgData name="Guest User" userId="" providerId="Windows Live" clId="Web-{79BF3DE1-E499-4192-9968-86BB72C46944}" dt="2023-09-17T14:14:50.693" v="75" actId="1076"/>
          <ac:picMkLst>
            <pc:docMk/>
            <pc:sldMk cId="252620984" sldId="4869"/>
            <ac:picMk id="2" creationId="{975CAA05-86D1-8F49-9847-E0DAE0D5825E}"/>
          </ac:picMkLst>
        </pc:picChg>
        <pc:picChg chg="add mod ord">
          <ac:chgData name="Guest User" userId="" providerId="Windows Live" clId="Web-{79BF3DE1-E499-4192-9968-86BB72C46944}" dt="2023-09-17T14:14:50.677" v="74" actId="1076"/>
          <ac:picMkLst>
            <pc:docMk/>
            <pc:sldMk cId="252620984" sldId="4869"/>
            <ac:picMk id="13" creationId="{EECF5707-9D88-EC25-9577-34F3B01C17BC}"/>
          </ac:picMkLst>
        </pc:picChg>
        <pc:picChg chg="add mod ord">
          <ac:chgData name="Guest User" userId="" providerId="Windows Live" clId="Web-{79BF3DE1-E499-4192-9968-86BB72C46944}" dt="2023-09-17T14:14:50.662" v="73" actId="1076"/>
          <ac:picMkLst>
            <pc:docMk/>
            <pc:sldMk cId="252620984" sldId="4869"/>
            <ac:picMk id="14" creationId="{2D873DA4-C2DA-6855-BFB8-3E9FA47DC09D}"/>
          </ac:picMkLst>
        </pc:picChg>
        <pc:picChg chg="add mod ord">
          <ac:chgData name="Guest User" userId="" providerId="Windows Live" clId="Web-{79BF3DE1-E499-4192-9968-86BB72C46944}" dt="2023-09-17T14:19:45.200" v="120" actId="1076"/>
          <ac:picMkLst>
            <pc:docMk/>
            <pc:sldMk cId="252620984" sldId="4869"/>
            <ac:picMk id="15" creationId="{9D29CD59-DC55-DD93-5F7A-F28BF268F1AE}"/>
          </ac:picMkLst>
        </pc:picChg>
        <pc:picChg chg="del mod">
          <ac:chgData name="Guest User" userId="" providerId="Windows Live" clId="Web-{79BF3DE1-E499-4192-9968-86BB72C46944}" dt="2023-09-17T14:08:36.293" v="6"/>
          <ac:picMkLst>
            <pc:docMk/>
            <pc:sldMk cId="252620984" sldId="4869"/>
            <ac:picMk id="911" creationId="{00000000-0000-0000-0000-000000000000}"/>
          </ac:picMkLst>
        </pc:picChg>
      </pc:sldChg>
      <pc:sldChg chg="addSp delSp modSp add replId">
        <pc:chgData name="Guest User" userId="" providerId="Windows Live" clId="Web-{79BF3DE1-E499-4192-9968-86BB72C46944}" dt="2023-09-17T14:17:59.494" v="110" actId="1076"/>
        <pc:sldMkLst>
          <pc:docMk/>
          <pc:sldMk cId="1988794422" sldId="4871"/>
        </pc:sldMkLst>
        <pc:spChg chg="mod">
          <ac:chgData name="Guest User" userId="" providerId="Windows Live" clId="Web-{79BF3DE1-E499-4192-9968-86BB72C46944}" dt="2023-09-17T14:16:00.929" v="93" actId="1076"/>
          <ac:spMkLst>
            <pc:docMk/>
            <pc:sldMk cId="1988794422" sldId="4871"/>
            <ac:spMk id="7" creationId="{D9E26179-B77C-DF65-D113-2193CEBB9320}"/>
          </ac:spMkLst>
        </pc:spChg>
        <pc:spChg chg="mod">
          <ac:chgData name="Guest User" userId="" providerId="Windows Live" clId="Web-{79BF3DE1-E499-4192-9968-86BB72C46944}" dt="2023-09-17T14:16:44.758" v="98" actId="1076"/>
          <ac:spMkLst>
            <pc:docMk/>
            <pc:sldMk cId="1988794422" sldId="4871"/>
            <ac:spMk id="8" creationId="{F12E1D6D-1283-D7B1-F240-B1C8C8F5F131}"/>
          </ac:spMkLst>
        </pc:spChg>
        <pc:spChg chg="mod">
          <ac:chgData name="Guest User" userId="" providerId="Windows Live" clId="Web-{79BF3DE1-E499-4192-9968-86BB72C46944}" dt="2023-09-17T14:17:48.838" v="105" actId="20577"/>
          <ac:spMkLst>
            <pc:docMk/>
            <pc:sldMk cId="1988794422" sldId="4871"/>
            <ac:spMk id="9" creationId="{2C9BA10A-B015-F06B-ADCB-820B528E0211}"/>
          </ac:spMkLst>
        </pc:spChg>
        <pc:spChg chg="del">
          <ac:chgData name="Guest User" userId="" providerId="Windows Live" clId="Web-{79BF3DE1-E499-4192-9968-86BB72C46944}" dt="2023-09-17T14:15:54.429" v="92"/>
          <ac:spMkLst>
            <pc:docMk/>
            <pc:sldMk cId="1988794422" sldId="4871"/>
            <ac:spMk id="10" creationId="{DA152EC7-9FAF-17F8-A2D9-9849474D7EE9}"/>
          </ac:spMkLst>
        </pc:spChg>
        <pc:picChg chg="add mod ord">
          <ac:chgData name="Guest User" userId="" providerId="Windows Live" clId="Web-{79BF3DE1-E499-4192-9968-86BB72C46944}" dt="2023-09-17T14:15:47.632" v="91"/>
          <ac:picMkLst>
            <pc:docMk/>
            <pc:sldMk cId="1988794422" sldId="4871"/>
            <ac:picMk id="2" creationId="{3CFE39B9-1514-8268-4712-38EC32A5171B}"/>
          </ac:picMkLst>
        </pc:picChg>
        <pc:picChg chg="add mod">
          <ac:chgData name="Guest User" userId="" providerId="Windows Live" clId="Web-{79BF3DE1-E499-4192-9968-86BB72C46944}" dt="2023-09-17T14:17:59.494" v="110" actId="1076"/>
          <ac:picMkLst>
            <pc:docMk/>
            <pc:sldMk cId="1988794422" sldId="4871"/>
            <ac:picMk id="10" creationId="{63B91B6D-F1F2-3CFB-CB48-26851A552C84}"/>
          </ac:picMkLst>
        </pc:picChg>
        <pc:picChg chg="add mod ord">
          <ac:chgData name="Guest User" userId="" providerId="Windows Live" clId="Web-{79BF3DE1-E499-4192-9968-86BB72C46944}" dt="2023-09-17T14:16:38.117" v="97"/>
          <ac:picMkLst>
            <pc:docMk/>
            <pc:sldMk cId="1988794422" sldId="4871"/>
            <ac:picMk id="15" creationId="{3673AD2B-E5FA-6E5F-AF08-84C9139347DD}"/>
          </ac:picMkLst>
        </pc:picChg>
        <pc:picChg chg="add mod ord">
          <ac:chgData name="Guest User" userId="" providerId="Windows Live" clId="Web-{79BF3DE1-E499-4192-9968-86BB72C46944}" dt="2023-09-17T14:17:58.307" v="109" actId="1076"/>
          <ac:picMkLst>
            <pc:docMk/>
            <pc:sldMk cId="1988794422" sldId="4871"/>
            <ac:picMk id="16" creationId="{4B901185-3772-633D-FECC-96AAB2F3BB2F}"/>
          </ac:picMkLst>
        </pc:picChg>
        <pc:picChg chg="del">
          <ac:chgData name="Guest User" userId="" providerId="Windows Live" clId="Web-{79BF3DE1-E499-4192-9968-86BB72C46944}" dt="2023-09-17T14:15:20.928" v="87"/>
          <ac:picMkLst>
            <pc:docMk/>
            <pc:sldMk cId="1988794422" sldId="4871"/>
            <ac:picMk id="919" creationId="{00000000-0000-0000-0000-000000000000}"/>
          </ac:picMkLst>
        </pc:picChg>
      </pc:sldChg>
      <pc:sldChg chg="addSp delSp modSp add replId">
        <pc:chgData name="Guest User" userId="" providerId="Windows Live" clId="Web-{79BF3DE1-E499-4192-9968-86BB72C46944}" dt="2023-09-17T14:45:37.254" v="410"/>
        <pc:sldMkLst>
          <pc:docMk/>
          <pc:sldMk cId="3417638437" sldId="4872"/>
        </pc:sldMkLst>
        <pc:spChg chg="del">
          <ac:chgData name="Guest User" userId="" providerId="Windows Live" clId="Web-{79BF3DE1-E499-4192-9968-86BB72C46944}" dt="2023-09-17T14:44:40.518" v="284"/>
          <ac:spMkLst>
            <pc:docMk/>
            <pc:sldMk cId="3417638437" sldId="4872"/>
            <ac:spMk id="2" creationId="{D453BFE5-1D88-9BDB-A19D-37AF48C0CE5E}"/>
          </ac:spMkLst>
        </pc:spChg>
        <pc:spChg chg="del">
          <ac:chgData name="Guest User" userId="" providerId="Windows Live" clId="Web-{79BF3DE1-E499-4192-9968-86BB72C46944}" dt="2023-09-17T14:44:40.627" v="339"/>
          <ac:spMkLst>
            <pc:docMk/>
            <pc:sldMk cId="3417638437" sldId="4872"/>
            <ac:spMk id="4" creationId="{5DB384D1-01BB-0397-F7B1-41FEC4E32B95}"/>
          </ac:spMkLst>
        </pc:spChg>
        <pc:spChg chg="del">
          <ac:chgData name="Guest User" userId="" providerId="Windows Live" clId="Web-{79BF3DE1-E499-4192-9968-86BB72C46944}" dt="2023-09-17T14:44:40.627" v="338"/>
          <ac:spMkLst>
            <pc:docMk/>
            <pc:sldMk cId="3417638437" sldId="4872"/>
            <ac:spMk id="5" creationId="{A405D8F4-2F5E-55DE-1383-F66AA5A215DA}"/>
          </ac:spMkLst>
        </pc:spChg>
        <pc:spChg chg="mod">
          <ac:chgData name="Guest User" userId="" providerId="Windows Live" clId="Web-{79BF3DE1-E499-4192-9968-86BB72C46944}" dt="2023-09-17T14:45:18.644" v="408" actId="20577"/>
          <ac:spMkLst>
            <pc:docMk/>
            <pc:sldMk cId="3417638437" sldId="4872"/>
            <ac:spMk id="6" creationId="{AE61F58B-46F6-05BC-1D31-D775A8154E8E}"/>
          </ac:spMkLst>
        </pc:spChg>
        <pc:spChg chg="add del mod">
          <ac:chgData name="Guest User" userId="" providerId="Windows Live" clId="Web-{79BF3DE1-E499-4192-9968-86BB72C46944}" dt="2023-09-17T14:44:43.518" v="341"/>
          <ac:spMkLst>
            <pc:docMk/>
            <pc:sldMk cId="3417638437" sldId="4872"/>
            <ac:spMk id="8" creationId="{2E8E0E92-D5B1-9FCA-C1EB-91613D1FC648}"/>
          </ac:spMkLst>
        </pc:spChg>
        <pc:spChg chg="del">
          <ac:chgData name="Guest User" userId="" providerId="Windows Live" clId="Web-{79BF3DE1-E499-4192-9968-86BB72C46944}" dt="2023-09-17T14:44:40.518" v="283"/>
          <ac:spMkLst>
            <pc:docMk/>
            <pc:sldMk cId="3417638437" sldId="4872"/>
            <ac:spMk id="9" creationId="{BCE376F4-DC85-BB40-F466-ED7DEB00E3E8}"/>
          </ac:spMkLst>
        </pc:spChg>
        <pc:spChg chg="del">
          <ac:chgData name="Guest User" userId="" providerId="Windows Live" clId="Web-{79BF3DE1-E499-4192-9968-86BB72C46944}" dt="2023-09-17T14:45:37.254" v="410"/>
          <ac:spMkLst>
            <pc:docMk/>
            <pc:sldMk cId="3417638437" sldId="4872"/>
            <ac:spMk id="12" creationId="{00000000-0000-0000-0000-000000000000}"/>
          </ac:spMkLst>
        </pc:spChg>
        <pc:spChg chg="del">
          <ac:chgData name="Guest User" userId="" providerId="Windows Live" clId="Web-{79BF3DE1-E499-4192-9968-86BB72C46944}" dt="2023-09-17T14:44:40.627" v="320"/>
          <ac:spMkLst>
            <pc:docMk/>
            <pc:sldMk cId="3417638437" sldId="4872"/>
            <ac:spMk id="56" creationId="{F7EF32F1-CEA9-6F66-AE88-CC02A00A9FEB}"/>
          </ac:spMkLst>
        </pc:spChg>
        <pc:spChg chg="del">
          <ac:chgData name="Guest User" userId="" providerId="Windows Live" clId="Web-{79BF3DE1-E499-4192-9968-86BB72C46944}" dt="2023-09-17T14:44:40.627" v="319"/>
          <ac:spMkLst>
            <pc:docMk/>
            <pc:sldMk cId="3417638437" sldId="4872"/>
            <ac:spMk id="57" creationId="{D3A94AF0-8BA2-FE15-ACD9-F5542549C81D}"/>
          </ac:spMkLst>
        </pc:spChg>
        <pc:spChg chg="del">
          <ac:chgData name="Guest User" userId="" providerId="Windows Live" clId="Web-{79BF3DE1-E499-4192-9968-86BB72C46944}" dt="2023-09-17T14:44:40.627" v="318"/>
          <ac:spMkLst>
            <pc:docMk/>
            <pc:sldMk cId="3417638437" sldId="4872"/>
            <ac:spMk id="1024" creationId="{CD2522CD-E6E7-72E0-D55D-942E31B57BA4}"/>
          </ac:spMkLst>
        </pc:spChg>
        <pc:spChg chg="del">
          <ac:chgData name="Guest User" userId="" providerId="Windows Live" clId="Web-{79BF3DE1-E499-4192-9968-86BB72C46944}" dt="2023-09-17T14:44:40.627" v="316"/>
          <ac:spMkLst>
            <pc:docMk/>
            <pc:sldMk cId="3417638437" sldId="4872"/>
            <ac:spMk id="1033" creationId="{31A3D8C5-9674-8C7E-040E-6F8F65E55083}"/>
          </ac:spMkLst>
        </pc:spChg>
        <pc:spChg chg="del">
          <ac:chgData name="Guest User" userId="" providerId="Windows Live" clId="Web-{79BF3DE1-E499-4192-9968-86BB72C46944}" dt="2023-09-17T14:44:40.627" v="315"/>
          <ac:spMkLst>
            <pc:docMk/>
            <pc:sldMk cId="3417638437" sldId="4872"/>
            <ac:spMk id="1034" creationId="{2F199952-436C-95F9-9957-825462D08BDE}"/>
          </ac:spMkLst>
        </pc:spChg>
        <pc:spChg chg="del">
          <ac:chgData name="Guest User" userId="" providerId="Windows Live" clId="Web-{79BF3DE1-E499-4192-9968-86BB72C46944}" dt="2023-09-17T14:44:40.627" v="314"/>
          <ac:spMkLst>
            <pc:docMk/>
            <pc:sldMk cId="3417638437" sldId="4872"/>
            <ac:spMk id="1035" creationId="{93C77D91-8BF2-D90B-E9A7-E794840BCA13}"/>
          </ac:spMkLst>
        </pc:spChg>
        <pc:spChg chg="del">
          <ac:chgData name="Guest User" userId="" providerId="Windows Live" clId="Web-{79BF3DE1-E499-4192-9968-86BB72C46944}" dt="2023-09-17T14:44:40.627" v="312"/>
          <ac:spMkLst>
            <pc:docMk/>
            <pc:sldMk cId="3417638437" sldId="4872"/>
            <ac:spMk id="1047" creationId="{3747D73E-0ABD-2049-E050-769482551EA6}"/>
          </ac:spMkLst>
        </pc:spChg>
        <pc:spChg chg="del">
          <ac:chgData name="Guest User" userId="" providerId="Windows Live" clId="Web-{79BF3DE1-E499-4192-9968-86BB72C46944}" dt="2023-09-17T14:44:40.627" v="311"/>
          <ac:spMkLst>
            <pc:docMk/>
            <pc:sldMk cId="3417638437" sldId="4872"/>
            <ac:spMk id="1049" creationId="{EAB022AC-7F9E-7924-AFDD-58D0E598895C}"/>
          </ac:spMkLst>
        </pc:spChg>
        <pc:spChg chg="del">
          <ac:chgData name="Guest User" userId="" providerId="Windows Live" clId="Web-{79BF3DE1-E499-4192-9968-86BB72C46944}" dt="2023-09-17T14:44:40.627" v="308"/>
          <ac:spMkLst>
            <pc:docMk/>
            <pc:sldMk cId="3417638437" sldId="4872"/>
            <ac:spMk id="1061" creationId="{E34E1E7D-193C-4759-470D-159F63612D6B}"/>
          </ac:spMkLst>
        </pc:spChg>
        <pc:spChg chg="del">
          <ac:chgData name="Guest User" userId="" providerId="Windows Live" clId="Web-{79BF3DE1-E499-4192-9968-86BB72C46944}" dt="2023-09-17T14:44:40.627" v="306"/>
          <ac:spMkLst>
            <pc:docMk/>
            <pc:sldMk cId="3417638437" sldId="4872"/>
            <ac:spMk id="1069" creationId="{23F3F50C-7AF4-BC6E-62F0-16C22380F7EF}"/>
          </ac:spMkLst>
        </pc:spChg>
        <pc:spChg chg="del">
          <ac:chgData name="Guest User" userId="" providerId="Windows Live" clId="Web-{79BF3DE1-E499-4192-9968-86BB72C46944}" dt="2023-09-17T14:44:40.627" v="305"/>
          <ac:spMkLst>
            <pc:docMk/>
            <pc:sldMk cId="3417638437" sldId="4872"/>
            <ac:spMk id="1070" creationId="{C0D91B26-B4E6-1DA0-D91F-086930ABBFBF}"/>
          </ac:spMkLst>
        </pc:spChg>
        <pc:spChg chg="del">
          <ac:chgData name="Guest User" userId="" providerId="Windows Live" clId="Web-{79BF3DE1-E499-4192-9968-86BB72C46944}" dt="2023-09-17T14:44:40.627" v="304"/>
          <ac:spMkLst>
            <pc:docMk/>
            <pc:sldMk cId="3417638437" sldId="4872"/>
            <ac:spMk id="1071" creationId="{44821EFD-D153-ACBD-B090-E5269832E272}"/>
          </ac:spMkLst>
        </pc:spChg>
        <pc:spChg chg="del">
          <ac:chgData name="Guest User" userId="" providerId="Windows Live" clId="Web-{79BF3DE1-E499-4192-9968-86BB72C46944}" dt="2023-09-17T14:44:40.627" v="301"/>
          <ac:spMkLst>
            <pc:docMk/>
            <pc:sldMk cId="3417638437" sldId="4872"/>
            <ac:spMk id="1084" creationId="{9BEFB5A1-226B-9E7A-4EAE-4A45C83F6DCF}"/>
          </ac:spMkLst>
        </pc:spChg>
        <pc:spChg chg="del">
          <ac:chgData name="Guest User" userId="" providerId="Windows Live" clId="Web-{79BF3DE1-E499-4192-9968-86BB72C46944}" dt="2023-09-17T14:44:40.627" v="300"/>
          <ac:spMkLst>
            <pc:docMk/>
            <pc:sldMk cId="3417638437" sldId="4872"/>
            <ac:spMk id="1085" creationId="{F12ADA2F-AF94-9EE1-EF34-27757F68201A}"/>
          </ac:spMkLst>
        </pc:spChg>
        <pc:spChg chg="del">
          <ac:chgData name="Guest User" userId="" providerId="Windows Live" clId="Web-{79BF3DE1-E499-4192-9968-86BB72C46944}" dt="2023-09-17T14:44:40.627" v="299"/>
          <ac:spMkLst>
            <pc:docMk/>
            <pc:sldMk cId="3417638437" sldId="4872"/>
            <ac:spMk id="1086" creationId="{59D280D4-498F-7B08-B22F-F1B5229D48D4}"/>
          </ac:spMkLst>
        </pc:spChg>
        <pc:spChg chg="del">
          <ac:chgData name="Guest User" userId="" providerId="Windows Live" clId="Web-{79BF3DE1-E499-4192-9968-86BB72C46944}" dt="2023-09-17T14:44:40.627" v="298"/>
          <ac:spMkLst>
            <pc:docMk/>
            <pc:sldMk cId="3417638437" sldId="4872"/>
            <ac:spMk id="1087" creationId="{AD545257-3F11-A42A-8D96-7BB85A3F6F06}"/>
          </ac:spMkLst>
        </pc:spChg>
        <pc:spChg chg="del">
          <ac:chgData name="Guest User" userId="" providerId="Windows Live" clId="Web-{79BF3DE1-E499-4192-9968-86BB72C46944}" dt="2023-09-17T14:44:40.627" v="297"/>
          <ac:spMkLst>
            <pc:docMk/>
            <pc:sldMk cId="3417638437" sldId="4872"/>
            <ac:spMk id="1088" creationId="{550E3A26-2C4A-DBB4-E12C-2F491C16CDCC}"/>
          </ac:spMkLst>
        </pc:spChg>
        <pc:spChg chg="del">
          <ac:chgData name="Guest User" userId="" providerId="Windows Live" clId="Web-{79BF3DE1-E499-4192-9968-86BB72C46944}" dt="2023-09-17T14:44:40.627" v="296"/>
          <ac:spMkLst>
            <pc:docMk/>
            <pc:sldMk cId="3417638437" sldId="4872"/>
            <ac:spMk id="1089" creationId="{7B4E4C04-8E20-B4AE-26A7-2C7C68C70E27}"/>
          </ac:spMkLst>
        </pc:spChg>
        <pc:spChg chg="del">
          <ac:chgData name="Guest User" userId="" providerId="Windows Live" clId="Web-{79BF3DE1-E499-4192-9968-86BB72C46944}" dt="2023-09-17T14:44:40.627" v="295"/>
          <ac:spMkLst>
            <pc:docMk/>
            <pc:sldMk cId="3417638437" sldId="4872"/>
            <ac:spMk id="1090" creationId="{97AE4863-ABFA-4D67-FCDB-2673B58FBD7E}"/>
          </ac:spMkLst>
        </pc:spChg>
        <pc:spChg chg="del">
          <ac:chgData name="Guest User" userId="" providerId="Windows Live" clId="Web-{79BF3DE1-E499-4192-9968-86BB72C46944}" dt="2023-09-17T14:44:40.627" v="294"/>
          <ac:spMkLst>
            <pc:docMk/>
            <pc:sldMk cId="3417638437" sldId="4872"/>
            <ac:spMk id="1091" creationId="{17953CAE-2165-B989-CE3A-C8F0ACA32C9E}"/>
          </ac:spMkLst>
        </pc:spChg>
        <pc:spChg chg="del">
          <ac:chgData name="Guest User" userId="" providerId="Windows Live" clId="Web-{79BF3DE1-E499-4192-9968-86BB72C46944}" dt="2023-09-17T14:44:40.612" v="293"/>
          <ac:spMkLst>
            <pc:docMk/>
            <pc:sldMk cId="3417638437" sldId="4872"/>
            <ac:spMk id="1092" creationId="{AB029606-9B4E-09AE-EAFE-508AA70A7448}"/>
          </ac:spMkLst>
        </pc:spChg>
        <pc:spChg chg="del">
          <ac:chgData name="Guest User" userId="" providerId="Windows Live" clId="Web-{79BF3DE1-E499-4192-9968-86BB72C46944}" dt="2023-09-17T14:44:40.612" v="292"/>
          <ac:spMkLst>
            <pc:docMk/>
            <pc:sldMk cId="3417638437" sldId="4872"/>
            <ac:spMk id="1093" creationId="{CFF15236-D2AE-BD0A-CB72-026D2B25F151}"/>
          </ac:spMkLst>
        </pc:spChg>
        <pc:spChg chg="del">
          <ac:chgData name="Guest User" userId="" providerId="Windows Live" clId="Web-{79BF3DE1-E499-4192-9968-86BB72C46944}" dt="2023-09-17T14:44:40.612" v="291"/>
          <ac:spMkLst>
            <pc:docMk/>
            <pc:sldMk cId="3417638437" sldId="4872"/>
            <ac:spMk id="1100" creationId="{494F0790-D813-17D9-EA9B-4DDE376B0E42}"/>
          </ac:spMkLst>
        </pc:spChg>
        <pc:spChg chg="del">
          <ac:chgData name="Guest User" userId="" providerId="Windows Live" clId="Web-{79BF3DE1-E499-4192-9968-86BB72C46944}" dt="2023-09-17T14:44:40.612" v="290"/>
          <ac:spMkLst>
            <pc:docMk/>
            <pc:sldMk cId="3417638437" sldId="4872"/>
            <ac:spMk id="1102" creationId="{F44E7C88-3513-B002-07AE-EAC290E54D09}"/>
          </ac:spMkLst>
        </pc:spChg>
        <pc:spChg chg="del">
          <ac:chgData name="Guest User" userId="" providerId="Windows Live" clId="Web-{79BF3DE1-E499-4192-9968-86BB72C46944}" dt="2023-09-17T14:44:40.518" v="288"/>
          <ac:spMkLst>
            <pc:docMk/>
            <pc:sldMk cId="3417638437" sldId="4872"/>
            <ac:spMk id="1109" creationId="{ADB9E843-9044-C856-AFCB-BF93FBBAAC82}"/>
          </ac:spMkLst>
        </pc:spChg>
        <pc:spChg chg="del">
          <ac:chgData name="Guest User" userId="" providerId="Windows Live" clId="Web-{79BF3DE1-E499-4192-9968-86BB72C46944}" dt="2023-09-17T14:44:40.518" v="287"/>
          <ac:spMkLst>
            <pc:docMk/>
            <pc:sldMk cId="3417638437" sldId="4872"/>
            <ac:spMk id="1110" creationId="{A32F1B41-F428-C39D-A61D-A2BD0E247B42}"/>
          </ac:spMkLst>
        </pc:spChg>
        <pc:spChg chg="del">
          <ac:chgData name="Guest User" userId="" providerId="Windows Live" clId="Web-{79BF3DE1-E499-4192-9968-86BB72C46944}" dt="2023-09-17T14:44:40.518" v="285"/>
          <ac:spMkLst>
            <pc:docMk/>
            <pc:sldMk cId="3417638437" sldId="4872"/>
            <ac:spMk id="1121" creationId="{104EE345-3657-B618-50A6-223824D6D842}"/>
          </ac:spMkLst>
        </pc:spChg>
        <pc:grpChg chg="del">
          <ac:chgData name="Guest User" userId="" providerId="Windows Live" clId="Web-{79BF3DE1-E499-4192-9968-86BB72C46944}" dt="2023-09-17T14:44:40.518" v="289"/>
          <ac:grpSpMkLst>
            <pc:docMk/>
            <pc:sldMk cId="3417638437" sldId="4872"/>
            <ac:grpSpMk id="1104" creationId="{22D3C4DB-6B25-E97B-BA22-7B86237380E9}"/>
          </ac:grpSpMkLst>
        </pc:grpChg>
        <pc:grpChg chg="del">
          <ac:chgData name="Guest User" userId="" providerId="Windows Live" clId="Web-{79BF3DE1-E499-4192-9968-86BB72C46944}" dt="2023-09-17T14:44:40.518" v="286"/>
          <ac:grpSpMkLst>
            <pc:docMk/>
            <pc:sldMk cId="3417638437" sldId="4872"/>
            <ac:grpSpMk id="1111" creationId="{C388603F-F630-D325-AF58-A39D721B6169}"/>
          </ac:grpSpMkLst>
        </pc:grpChg>
        <pc:picChg chg="del">
          <ac:chgData name="Guest User" userId="" providerId="Windows Live" clId="Web-{79BF3DE1-E499-4192-9968-86BB72C46944}" dt="2023-09-17T14:44:40.627" v="337"/>
          <ac:picMkLst>
            <pc:docMk/>
            <pc:sldMk cId="3417638437" sldId="4872"/>
            <ac:picMk id="7" creationId="{E2EB0F43-BF72-3538-D4D5-7B30D6FDD94F}"/>
          </ac:picMkLst>
        </pc:picChg>
        <pc:picChg chg="del">
          <ac:chgData name="Guest User" userId="" providerId="Windows Live" clId="Web-{79BF3DE1-E499-4192-9968-86BB72C46944}" dt="2023-09-17T14:44:40.627" v="340"/>
          <ac:picMkLst>
            <pc:docMk/>
            <pc:sldMk cId="3417638437" sldId="4872"/>
            <ac:picMk id="11" creationId="{00000000-0000-0000-0000-000000000000}"/>
          </ac:picMkLst>
        </pc:picChg>
        <pc:picChg chg="del">
          <ac:chgData name="Guest User" userId="" providerId="Windows Live" clId="Web-{79BF3DE1-E499-4192-9968-86BB72C46944}" dt="2023-09-17T14:44:40.627" v="336"/>
          <ac:picMkLst>
            <pc:docMk/>
            <pc:sldMk cId="3417638437" sldId="4872"/>
            <ac:picMk id="13" creationId="{C0559B82-E4EA-617D-ED26-75AE02A43C5F}"/>
          </ac:picMkLst>
        </pc:picChg>
        <pc:picChg chg="del">
          <ac:chgData name="Guest User" userId="" providerId="Windows Live" clId="Web-{79BF3DE1-E499-4192-9968-86BB72C46944}" dt="2023-09-17T14:44:40.627" v="333"/>
          <ac:picMkLst>
            <pc:docMk/>
            <pc:sldMk cId="3417638437" sldId="4872"/>
            <ac:picMk id="16" creationId="{AF0144D1-8844-6ADD-224B-E57C972EC012}"/>
          </ac:picMkLst>
        </pc:picChg>
        <pc:picChg chg="del">
          <ac:chgData name="Guest User" userId="" providerId="Windows Live" clId="Web-{79BF3DE1-E499-4192-9968-86BB72C46944}" dt="2023-09-17T14:44:40.627" v="332"/>
          <ac:picMkLst>
            <pc:docMk/>
            <pc:sldMk cId="3417638437" sldId="4872"/>
            <ac:picMk id="17" creationId="{3D5F0792-D3CF-F6BC-2FD7-BB54D9C7547B}"/>
          </ac:picMkLst>
        </pc:picChg>
        <pc:picChg chg="del">
          <ac:chgData name="Guest User" userId="" providerId="Windows Live" clId="Web-{79BF3DE1-E499-4192-9968-86BB72C46944}" dt="2023-09-17T14:44:40.627" v="331"/>
          <ac:picMkLst>
            <pc:docMk/>
            <pc:sldMk cId="3417638437" sldId="4872"/>
            <ac:picMk id="19" creationId="{B787B595-EC29-7B32-EBE6-F6EB94BA7720}"/>
          </ac:picMkLst>
        </pc:picChg>
        <pc:picChg chg="del">
          <ac:chgData name="Guest User" userId="" providerId="Windows Live" clId="Web-{79BF3DE1-E499-4192-9968-86BB72C46944}" dt="2023-09-17T14:44:40.627" v="330"/>
          <ac:picMkLst>
            <pc:docMk/>
            <pc:sldMk cId="3417638437" sldId="4872"/>
            <ac:picMk id="21" creationId="{4512E96E-9583-DC57-51EA-61EE5B9A7301}"/>
          </ac:picMkLst>
        </pc:picChg>
        <pc:picChg chg="del">
          <ac:chgData name="Guest User" userId="" providerId="Windows Live" clId="Web-{79BF3DE1-E499-4192-9968-86BB72C46944}" dt="2023-09-17T14:44:40.627" v="329"/>
          <ac:picMkLst>
            <pc:docMk/>
            <pc:sldMk cId="3417638437" sldId="4872"/>
            <ac:picMk id="23" creationId="{5AAF225C-D07C-9267-90D6-AAD76E2E4F77}"/>
          </ac:picMkLst>
        </pc:picChg>
        <pc:picChg chg="del">
          <ac:chgData name="Guest User" userId="" providerId="Windows Live" clId="Web-{79BF3DE1-E499-4192-9968-86BB72C46944}" dt="2023-09-17T14:44:40.627" v="328"/>
          <ac:picMkLst>
            <pc:docMk/>
            <pc:sldMk cId="3417638437" sldId="4872"/>
            <ac:picMk id="24" creationId="{B99D3F77-18CE-1FC8-4C7D-3EC37E96DED7}"/>
          </ac:picMkLst>
        </pc:picChg>
        <pc:picChg chg="del">
          <ac:chgData name="Guest User" userId="" providerId="Windows Live" clId="Web-{79BF3DE1-E499-4192-9968-86BB72C46944}" dt="2023-09-17T14:44:40.627" v="327"/>
          <ac:picMkLst>
            <pc:docMk/>
            <pc:sldMk cId="3417638437" sldId="4872"/>
            <ac:picMk id="26" creationId="{F66C6C13-1AE5-7AEF-F52A-F127BA961569}"/>
          </ac:picMkLst>
        </pc:picChg>
        <pc:picChg chg="del">
          <ac:chgData name="Guest User" userId="" providerId="Windows Live" clId="Web-{79BF3DE1-E499-4192-9968-86BB72C46944}" dt="2023-09-17T14:44:40.627" v="326"/>
          <ac:picMkLst>
            <pc:docMk/>
            <pc:sldMk cId="3417638437" sldId="4872"/>
            <ac:picMk id="29" creationId="{BFFA28D1-A0EB-DE21-F1A5-04A73E1BF50B}"/>
          </ac:picMkLst>
        </pc:picChg>
        <pc:picChg chg="del">
          <ac:chgData name="Guest User" userId="" providerId="Windows Live" clId="Web-{79BF3DE1-E499-4192-9968-86BB72C46944}" dt="2023-09-17T14:44:40.627" v="335"/>
          <ac:picMkLst>
            <pc:docMk/>
            <pc:sldMk cId="3417638437" sldId="4872"/>
            <ac:picMk id="1026" creationId="{9F6CC8AA-592E-A34E-751A-AF14DC4AF7C3}"/>
          </ac:picMkLst>
        </pc:picChg>
        <pc:picChg chg="del">
          <ac:chgData name="Guest User" userId="" providerId="Windows Live" clId="Web-{79BF3DE1-E499-4192-9968-86BB72C46944}" dt="2023-09-17T14:44:44.096" v="342"/>
          <ac:picMkLst>
            <pc:docMk/>
            <pc:sldMk cId="3417638437" sldId="4872"/>
            <ac:picMk id="1028" creationId="{061CC627-9950-B9DC-E279-6110AE8CA3DA}"/>
          </ac:picMkLst>
        </pc:picChg>
        <pc:picChg chg="del">
          <ac:chgData name="Guest User" userId="" providerId="Windows Live" clId="Web-{79BF3DE1-E499-4192-9968-86BB72C46944}" dt="2023-09-17T14:44:40.627" v="334"/>
          <ac:picMkLst>
            <pc:docMk/>
            <pc:sldMk cId="3417638437" sldId="4872"/>
            <ac:picMk id="1030" creationId="{CAB7800D-B170-3A7F-77DF-F8F0187313B5}"/>
          </ac:picMkLst>
        </pc:picChg>
        <pc:cxnChg chg="del mod">
          <ac:chgData name="Guest User" userId="" providerId="Windows Live" clId="Web-{79BF3DE1-E499-4192-9968-86BB72C46944}" dt="2023-09-17T14:44:40.627" v="325"/>
          <ac:cxnSpMkLst>
            <pc:docMk/>
            <pc:sldMk cId="3417638437" sldId="4872"/>
            <ac:cxnSpMk id="35" creationId="{BF809557-EB12-AD68-5A8A-C57A2C0A2047}"/>
          </ac:cxnSpMkLst>
        </pc:cxnChg>
        <pc:cxnChg chg="del mod">
          <ac:chgData name="Guest User" userId="" providerId="Windows Live" clId="Web-{79BF3DE1-E499-4192-9968-86BB72C46944}" dt="2023-09-17T14:44:40.627" v="324"/>
          <ac:cxnSpMkLst>
            <pc:docMk/>
            <pc:sldMk cId="3417638437" sldId="4872"/>
            <ac:cxnSpMk id="39" creationId="{3EF3F2EF-5F9B-73C5-411D-B7191FCB3E67}"/>
          </ac:cxnSpMkLst>
        </pc:cxnChg>
        <pc:cxnChg chg="del mod">
          <ac:chgData name="Guest User" userId="" providerId="Windows Live" clId="Web-{79BF3DE1-E499-4192-9968-86BB72C46944}" dt="2023-09-17T14:44:40.627" v="323"/>
          <ac:cxnSpMkLst>
            <pc:docMk/>
            <pc:sldMk cId="3417638437" sldId="4872"/>
            <ac:cxnSpMk id="42" creationId="{A41FD223-6B13-A650-FB37-9ADD9116BB32}"/>
          </ac:cxnSpMkLst>
        </pc:cxnChg>
        <pc:cxnChg chg="del mod">
          <ac:chgData name="Guest User" userId="" providerId="Windows Live" clId="Web-{79BF3DE1-E499-4192-9968-86BB72C46944}" dt="2023-09-17T14:44:40.627" v="322"/>
          <ac:cxnSpMkLst>
            <pc:docMk/>
            <pc:sldMk cId="3417638437" sldId="4872"/>
            <ac:cxnSpMk id="47" creationId="{68F7BA48-18BA-897F-0A3C-2450A7F76FDA}"/>
          </ac:cxnSpMkLst>
        </pc:cxnChg>
        <pc:cxnChg chg="del mod">
          <ac:chgData name="Guest User" userId="" providerId="Windows Live" clId="Web-{79BF3DE1-E499-4192-9968-86BB72C46944}" dt="2023-09-17T14:44:40.627" v="321"/>
          <ac:cxnSpMkLst>
            <pc:docMk/>
            <pc:sldMk cId="3417638437" sldId="4872"/>
            <ac:cxnSpMk id="51" creationId="{B3B240BD-C790-0D6D-6AE8-BA650649AAD9}"/>
          </ac:cxnSpMkLst>
        </pc:cxnChg>
        <pc:cxnChg chg="del mod">
          <ac:chgData name="Guest User" userId="" providerId="Windows Live" clId="Web-{79BF3DE1-E499-4192-9968-86BB72C46944}" dt="2023-09-17T14:44:40.627" v="317"/>
          <ac:cxnSpMkLst>
            <pc:docMk/>
            <pc:sldMk cId="3417638437" sldId="4872"/>
            <ac:cxnSpMk id="1032" creationId="{17FCF4AB-EE76-3008-0B2E-0845BD321848}"/>
          </ac:cxnSpMkLst>
        </pc:cxnChg>
        <pc:cxnChg chg="del mod">
          <ac:chgData name="Guest User" userId="" providerId="Windows Live" clId="Web-{79BF3DE1-E499-4192-9968-86BB72C46944}" dt="2023-09-17T14:44:40.627" v="313"/>
          <ac:cxnSpMkLst>
            <pc:docMk/>
            <pc:sldMk cId="3417638437" sldId="4872"/>
            <ac:cxnSpMk id="1043" creationId="{4D31366F-C5FE-A1BC-86A8-230930F7D1CD}"/>
          </ac:cxnSpMkLst>
        </pc:cxnChg>
        <pc:cxnChg chg="del mod">
          <ac:chgData name="Guest User" userId="" providerId="Windows Live" clId="Web-{79BF3DE1-E499-4192-9968-86BB72C46944}" dt="2023-09-17T14:44:40.627" v="310"/>
          <ac:cxnSpMkLst>
            <pc:docMk/>
            <pc:sldMk cId="3417638437" sldId="4872"/>
            <ac:cxnSpMk id="1050" creationId="{7979309E-B582-DE7F-FE41-8D44C058E500}"/>
          </ac:cxnSpMkLst>
        </pc:cxnChg>
        <pc:cxnChg chg="del mod">
          <ac:chgData name="Guest User" userId="" providerId="Windows Live" clId="Web-{79BF3DE1-E499-4192-9968-86BB72C46944}" dt="2023-09-17T14:44:40.627" v="309"/>
          <ac:cxnSpMkLst>
            <pc:docMk/>
            <pc:sldMk cId="3417638437" sldId="4872"/>
            <ac:cxnSpMk id="1055" creationId="{B33B9147-EC3D-D341-A488-9A73EF6E466C}"/>
          </ac:cxnSpMkLst>
        </pc:cxnChg>
        <pc:cxnChg chg="del mod">
          <ac:chgData name="Guest User" userId="" providerId="Windows Live" clId="Web-{79BF3DE1-E499-4192-9968-86BB72C46944}" dt="2023-09-17T14:44:40.627" v="307"/>
          <ac:cxnSpMkLst>
            <pc:docMk/>
            <pc:sldMk cId="3417638437" sldId="4872"/>
            <ac:cxnSpMk id="1064" creationId="{70EF7A83-2299-D04D-5939-E349980205A2}"/>
          </ac:cxnSpMkLst>
        </pc:cxnChg>
        <pc:cxnChg chg="del mod">
          <ac:chgData name="Guest User" userId="" providerId="Windows Live" clId="Web-{79BF3DE1-E499-4192-9968-86BB72C46944}" dt="2023-09-17T14:44:40.627" v="303"/>
          <ac:cxnSpMkLst>
            <pc:docMk/>
            <pc:sldMk cId="3417638437" sldId="4872"/>
            <ac:cxnSpMk id="1072" creationId="{2E9B9924-2F11-4D93-B3A1-FC1647F8B793}"/>
          </ac:cxnSpMkLst>
        </pc:cxnChg>
        <pc:cxnChg chg="del mod">
          <ac:chgData name="Guest User" userId="" providerId="Windows Live" clId="Web-{79BF3DE1-E499-4192-9968-86BB72C46944}" dt="2023-09-17T14:44:40.627" v="302"/>
          <ac:cxnSpMkLst>
            <pc:docMk/>
            <pc:sldMk cId="3417638437" sldId="4872"/>
            <ac:cxnSpMk id="1079" creationId="{4B5E0DD8-BF6C-218E-3407-CCCB617BC947}"/>
          </ac:cxnSpMkLst>
        </pc:cxnChg>
      </pc:sldChg>
      <pc:sldChg chg="add del replId">
        <pc:chgData name="Guest User" userId="" providerId="Windows Live" clId="Web-{79BF3DE1-E499-4192-9968-86BB72C46944}" dt="2023-09-17T14:27:41.837" v="244"/>
        <pc:sldMkLst>
          <pc:docMk/>
          <pc:sldMk cId="4071497377" sldId="4872"/>
        </pc:sldMkLst>
      </pc:sldChg>
    </pc:docChg>
  </pc:docChgLst>
  <pc:docChgLst>
    <pc:chgData name="Guest User" providerId="Windows Live" clId="Web-{F3954580-2627-422D-99E5-06E55DB37F6A}"/>
    <pc:docChg chg="modSld">
      <pc:chgData name="Guest User" userId="" providerId="Windows Live" clId="Web-{F3954580-2627-422D-99E5-06E55DB37F6A}" dt="2023-08-18T01:57:57.434" v="265" actId="1076"/>
      <pc:docMkLst>
        <pc:docMk/>
      </pc:docMkLst>
      <pc:sldChg chg="addSp delSp modSp">
        <pc:chgData name="Guest User" userId="" providerId="Windows Live" clId="Web-{F3954580-2627-422D-99E5-06E55DB37F6A}" dt="2023-08-18T01:57:57.434" v="265" actId="1076"/>
        <pc:sldMkLst>
          <pc:docMk/>
          <pc:sldMk cId="0" sldId="277"/>
        </pc:sldMkLst>
        <pc:spChg chg="add del mod">
          <ac:chgData name="Guest User" userId="" providerId="Windows Live" clId="Web-{F3954580-2627-422D-99E5-06E55DB37F6A}" dt="2023-08-18T01:35:05.737" v="2"/>
          <ac:spMkLst>
            <pc:docMk/>
            <pc:sldMk cId="0" sldId="277"/>
            <ac:spMk id="3" creationId="{9E45802B-75E3-652E-8DAC-75423FC717CF}"/>
          </ac:spMkLst>
        </pc:spChg>
        <pc:spChg chg="add mod">
          <ac:chgData name="Guest User" userId="" providerId="Windows Live" clId="Web-{F3954580-2627-422D-99E5-06E55DB37F6A}" dt="2023-08-18T01:35:45.988" v="39" actId="20577"/>
          <ac:spMkLst>
            <pc:docMk/>
            <pc:sldMk cId="0" sldId="277"/>
            <ac:spMk id="5" creationId="{1729F68B-38B5-BA31-01C0-76707AE182CA}"/>
          </ac:spMkLst>
        </pc:spChg>
        <pc:spChg chg="add del mod">
          <ac:chgData name="Guest User" userId="" providerId="Windows Live" clId="Web-{F3954580-2627-422D-99E5-06E55DB37F6A}" dt="2023-08-18T01:36:11.958" v="53"/>
          <ac:spMkLst>
            <pc:docMk/>
            <pc:sldMk cId="0" sldId="277"/>
            <ac:spMk id="7" creationId="{49DA3E1A-D673-5A2F-E7A2-AFC586061424}"/>
          </ac:spMkLst>
        </pc:spChg>
        <pc:spChg chg="add del mod">
          <ac:chgData name="Guest User" userId="" providerId="Windows Live" clId="Web-{F3954580-2627-422D-99E5-06E55DB37F6A}" dt="2023-08-18T01:36:10.114" v="52"/>
          <ac:spMkLst>
            <pc:docMk/>
            <pc:sldMk cId="0" sldId="277"/>
            <ac:spMk id="9" creationId="{5703B37F-E993-0D66-C2CB-7A9AFB4E919C}"/>
          </ac:spMkLst>
        </pc:spChg>
        <pc:spChg chg="del mod topLvl">
          <ac:chgData name="Guest User" userId="" providerId="Windows Live" clId="Web-{F3954580-2627-422D-99E5-06E55DB37F6A}" dt="2023-08-18T01:56:16.415" v="246"/>
          <ac:spMkLst>
            <pc:docMk/>
            <pc:sldMk cId="0" sldId="277"/>
            <ac:spMk id="11" creationId="{72B5FB5C-EB4D-1B1C-0FC5-23A5491CEF47}"/>
          </ac:spMkLst>
        </pc:spChg>
        <pc:spChg chg="topLvl">
          <ac:chgData name="Guest User" userId="" providerId="Windows Live" clId="Web-{F3954580-2627-422D-99E5-06E55DB37F6A}" dt="2023-08-18T01:39:27.432" v="95"/>
          <ac:spMkLst>
            <pc:docMk/>
            <pc:sldMk cId="0" sldId="277"/>
            <ac:spMk id="12" creationId="{70319148-750C-FD9A-1EA2-2772FF49234A}"/>
          </ac:spMkLst>
        </pc:spChg>
        <pc:spChg chg="topLvl">
          <ac:chgData name="Guest User" userId="" providerId="Windows Live" clId="Web-{F3954580-2627-422D-99E5-06E55DB37F6A}" dt="2023-08-18T01:39:27.432" v="95"/>
          <ac:spMkLst>
            <pc:docMk/>
            <pc:sldMk cId="0" sldId="277"/>
            <ac:spMk id="14" creationId="{D5E85700-CE5D-51EC-2D41-45BE86F944FB}"/>
          </ac:spMkLst>
        </pc:spChg>
        <pc:spChg chg="topLvl">
          <ac:chgData name="Guest User" userId="" providerId="Windows Live" clId="Web-{F3954580-2627-422D-99E5-06E55DB37F6A}" dt="2023-08-18T01:39:27.432" v="95"/>
          <ac:spMkLst>
            <pc:docMk/>
            <pc:sldMk cId="0" sldId="277"/>
            <ac:spMk id="15" creationId="{999553F1-B354-B7B6-E76F-C0E7A0B04E9B}"/>
          </ac:spMkLst>
        </pc:spChg>
        <pc:spChg chg="mod topLvl">
          <ac:chgData name="Guest User" userId="" providerId="Windows Live" clId="Web-{F3954580-2627-422D-99E5-06E55DB37F6A}" dt="2023-08-18T01:56:25.962" v="248" actId="1076"/>
          <ac:spMkLst>
            <pc:docMk/>
            <pc:sldMk cId="0" sldId="277"/>
            <ac:spMk id="16" creationId="{FA33A210-EBA6-54D4-3177-73F586293D2F}"/>
          </ac:spMkLst>
        </pc:spChg>
        <pc:spChg chg="topLvl">
          <ac:chgData name="Guest User" userId="" providerId="Windows Live" clId="Web-{F3954580-2627-422D-99E5-06E55DB37F6A}" dt="2023-08-18T01:39:27.432" v="95"/>
          <ac:spMkLst>
            <pc:docMk/>
            <pc:sldMk cId="0" sldId="277"/>
            <ac:spMk id="17" creationId="{9F13411C-C1F7-DBCC-C2DE-6722C08D5FA8}"/>
          </ac:spMkLst>
        </pc:spChg>
        <pc:spChg chg="topLvl">
          <ac:chgData name="Guest User" userId="" providerId="Windows Live" clId="Web-{F3954580-2627-422D-99E5-06E55DB37F6A}" dt="2023-08-18T01:39:27.432" v="95"/>
          <ac:spMkLst>
            <pc:docMk/>
            <pc:sldMk cId="0" sldId="277"/>
            <ac:spMk id="18" creationId="{4049EA7D-FB12-214A-D824-57631C7CB25D}"/>
          </ac:spMkLst>
        </pc:spChg>
        <pc:spChg chg="add mod ord">
          <ac:chgData name="Guest User" userId="" providerId="Windows Live" clId="Web-{F3954580-2627-422D-99E5-06E55DB37F6A}" dt="2023-08-18T01:40:07.824" v="102" actId="1076"/>
          <ac:spMkLst>
            <pc:docMk/>
            <pc:sldMk cId="0" sldId="277"/>
            <ac:spMk id="30" creationId="{93344E3D-8644-C179-C9C7-1D38B040BEB6}"/>
          </ac:spMkLst>
        </pc:spChg>
        <pc:spChg chg="add del mod">
          <ac:chgData name="Guest User" userId="" providerId="Windows Live" clId="Web-{F3954580-2627-422D-99E5-06E55DB37F6A}" dt="2023-08-18T01:57:52.699" v="263"/>
          <ac:spMkLst>
            <pc:docMk/>
            <pc:sldMk cId="0" sldId="277"/>
            <ac:spMk id="33" creationId="{9BD8506A-1803-601E-1344-9FA07EAE5EDD}"/>
          </ac:spMkLst>
        </pc:spChg>
        <pc:spChg chg="add del">
          <ac:chgData name="Guest User" userId="" providerId="Windows Live" clId="Web-{F3954580-2627-422D-99E5-06E55DB37F6A}" dt="2023-08-18T01:49:38.716" v="128"/>
          <ac:spMkLst>
            <pc:docMk/>
            <pc:sldMk cId="0" sldId="277"/>
            <ac:spMk id="35" creationId="{C3A5994D-F39B-F7C0-09FB-61C9BCFC081E}"/>
          </ac:spMkLst>
        </pc:spChg>
        <pc:spChg chg="del">
          <ac:chgData name="Guest User" userId="" providerId="Windows Live" clId="Web-{F3954580-2627-422D-99E5-06E55DB37F6A}" dt="2023-08-18T01:36:05.270" v="45"/>
          <ac:spMkLst>
            <pc:docMk/>
            <pc:sldMk cId="0" sldId="277"/>
            <ac:spMk id="1040" creationId="{00000000-0000-0000-0000-000000000000}"/>
          </ac:spMkLst>
        </pc:spChg>
        <pc:spChg chg="del">
          <ac:chgData name="Guest User" userId="" providerId="Windows Live" clId="Web-{F3954580-2627-422D-99E5-06E55DB37F6A}" dt="2023-08-18T01:36:08.598" v="51"/>
          <ac:spMkLst>
            <pc:docMk/>
            <pc:sldMk cId="0" sldId="277"/>
            <ac:spMk id="1045" creationId="{00000000-0000-0000-0000-000000000000}"/>
          </ac:spMkLst>
        </pc:spChg>
        <pc:spChg chg="del">
          <ac:chgData name="Guest User" userId="" providerId="Windows Live" clId="Web-{F3954580-2627-422D-99E5-06E55DB37F6A}" dt="2023-08-18T01:36:08.598" v="50"/>
          <ac:spMkLst>
            <pc:docMk/>
            <pc:sldMk cId="0" sldId="277"/>
            <ac:spMk id="1046" creationId="{00000000-0000-0000-0000-000000000000}"/>
          </ac:spMkLst>
        </pc:spChg>
        <pc:spChg chg="del">
          <ac:chgData name="Guest User" userId="" providerId="Windows Live" clId="Web-{F3954580-2627-422D-99E5-06E55DB37F6A}" dt="2023-08-18T01:36:08.598" v="49"/>
          <ac:spMkLst>
            <pc:docMk/>
            <pc:sldMk cId="0" sldId="277"/>
            <ac:spMk id="1047" creationId="{00000000-0000-0000-0000-000000000000}"/>
          </ac:spMkLst>
        </pc:spChg>
        <pc:spChg chg="del">
          <ac:chgData name="Guest User" userId="" providerId="Windows Live" clId="Web-{F3954580-2627-422D-99E5-06E55DB37F6A}" dt="2023-08-18T01:36:08.598" v="48"/>
          <ac:spMkLst>
            <pc:docMk/>
            <pc:sldMk cId="0" sldId="277"/>
            <ac:spMk id="1048" creationId="{00000000-0000-0000-0000-000000000000}"/>
          </ac:spMkLst>
        </pc:spChg>
        <pc:spChg chg="del">
          <ac:chgData name="Guest User" userId="" providerId="Windows Live" clId="Web-{F3954580-2627-422D-99E5-06E55DB37F6A}" dt="2023-08-18T01:36:08.598" v="47"/>
          <ac:spMkLst>
            <pc:docMk/>
            <pc:sldMk cId="0" sldId="277"/>
            <ac:spMk id="1049" creationId="{00000000-0000-0000-0000-000000000000}"/>
          </ac:spMkLst>
        </pc:spChg>
        <pc:spChg chg="del mod">
          <ac:chgData name="Guest User" userId="" providerId="Windows Live" clId="Web-{F3954580-2627-422D-99E5-06E55DB37F6A}" dt="2023-08-18T01:36:03.879" v="44"/>
          <ac:spMkLst>
            <pc:docMk/>
            <pc:sldMk cId="0" sldId="277"/>
            <ac:spMk id="1050" creationId="{00000000-0000-0000-0000-000000000000}"/>
          </ac:spMkLst>
        </pc:spChg>
        <pc:spChg chg="del">
          <ac:chgData name="Guest User" userId="" providerId="Windows Live" clId="Web-{F3954580-2627-422D-99E5-06E55DB37F6A}" dt="2023-08-18T01:36:07.114" v="46"/>
          <ac:spMkLst>
            <pc:docMk/>
            <pc:sldMk cId="0" sldId="277"/>
            <ac:spMk id="1051" creationId="{00000000-0000-0000-0000-000000000000}"/>
          </ac:spMkLst>
        </pc:spChg>
        <pc:spChg chg="del">
          <ac:chgData name="Guest User" userId="" providerId="Windows Live" clId="Web-{F3954580-2627-422D-99E5-06E55DB37F6A}" dt="2023-08-18T01:36:39.365" v="58"/>
          <ac:spMkLst>
            <pc:docMk/>
            <pc:sldMk cId="0" sldId="277"/>
            <ac:spMk id="1068" creationId="{00000000-0000-0000-0000-000000000000}"/>
          </ac:spMkLst>
        </pc:spChg>
        <pc:spChg chg="mod">
          <ac:chgData name="Guest User" userId="" providerId="Windows Live" clId="Web-{F3954580-2627-422D-99E5-06E55DB37F6A}" dt="2023-08-18T01:57:57.434" v="265" actId="1076"/>
          <ac:spMkLst>
            <pc:docMk/>
            <pc:sldMk cId="0" sldId="277"/>
            <ac:spMk id="1069" creationId="{00000000-0000-0000-0000-000000000000}"/>
          </ac:spMkLst>
        </pc:spChg>
        <pc:spChg chg="del">
          <ac:chgData name="Guest User" userId="" providerId="Windows Live" clId="Web-{F3954580-2627-422D-99E5-06E55DB37F6A}" dt="2023-08-18T01:35:56.785" v="40"/>
          <ac:spMkLst>
            <pc:docMk/>
            <pc:sldMk cId="0" sldId="277"/>
            <ac:spMk id="1070" creationId="{00000000-0000-0000-0000-000000000000}"/>
          </ac:spMkLst>
        </pc:spChg>
        <pc:spChg chg="del">
          <ac:chgData name="Guest User" userId="" providerId="Windows Live" clId="Web-{F3954580-2627-422D-99E5-06E55DB37F6A}" dt="2023-08-18T01:35:02.924" v="0"/>
          <ac:spMkLst>
            <pc:docMk/>
            <pc:sldMk cId="0" sldId="277"/>
            <ac:spMk id="1071" creationId="{00000000-0000-0000-0000-000000000000}"/>
          </ac:spMkLst>
        </pc:spChg>
        <pc:spChg chg="del">
          <ac:chgData name="Guest User" userId="" providerId="Windows Live" clId="Web-{F3954580-2627-422D-99E5-06E55DB37F6A}" dt="2023-08-18T01:36:37.146" v="56"/>
          <ac:spMkLst>
            <pc:docMk/>
            <pc:sldMk cId="0" sldId="277"/>
            <ac:spMk id="1075" creationId="{00000000-0000-0000-0000-000000000000}"/>
          </ac:spMkLst>
        </pc:spChg>
        <pc:spChg chg="del">
          <ac:chgData name="Guest User" userId="" providerId="Windows Live" clId="Web-{F3954580-2627-422D-99E5-06E55DB37F6A}" dt="2023-08-18T01:35:58.785" v="41"/>
          <ac:spMkLst>
            <pc:docMk/>
            <pc:sldMk cId="0" sldId="277"/>
            <ac:spMk id="1076" creationId="{00000000-0000-0000-0000-000000000000}"/>
          </ac:spMkLst>
        </pc:spChg>
        <pc:spChg chg="del">
          <ac:chgData name="Guest User" userId="" providerId="Windows Live" clId="Web-{F3954580-2627-422D-99E5-06E55DB37F6A}" dt="2023-08-18T01:36:20.724" v="54"/>
          <ac:spMkLst>
            <pc:docMk/>
            <pc:sldMk cId="0" sldId="277"/>
            <ac:spMk id="1077" creationId="{00000000-0000-0000-0000-000000000000}"/>
          </ac:spMkLst>
        </pc:spChg>
        <pc:grpChg chg="add del mod">
          <ac:chgData name="Guest User" userId="" providerId="Windows Live" clId="Web-{F3954580-2627-422D-99E5-06E55DB37F6A}" dt="2023-08-18T01:39:27.432" v="95"/>
          <ac:grpSpMkLst>
            <pc:docMk/>
            <pc:sldMk cId="0" sldId="277"/>
            <ac:grpSpMk id="19" creationId="{25208D1C-A302-1132-D7D2-83DA93EFF965}"/>
          </ac:grpSpMkLst>
        </pc:grpChg>
        <pc:grpChg chg="add del">
          <ac:chgData name="Guest User" userId="" providerId="Windows Live" clId="Web-{F3954580-2627-422D-99E5-06E55DB37F6A}" dt="2023-08-18T01:38:56.994" v="85"/>
          <ac:grpSpMkLst>
            <pc:docMk/>
            <pc:sldMk cId="0" sldId="277"/>
            <ac:grpSpMk id="20" creationId="{1BDA8572-CA5F-FA1F-6883-A73842E87C3B}"/>
          </ac:grpSpMkLst>
        </pc:grpChg>
        <pc:grpChg chg="add del mod">
          <ac:chgData name="Guest User" userId="" providerId="Windows Live" clId="Web-{F3954580-2627-422D-99E5-06E55DB37F6A}" dt="2023-08-18T01:57:53.433" v="264"/>
          <ac:grpSpMkLst>
            <pc:docMk/>
            <pc:sldMk cId="0" sldId="277"/>
            <ac:grpSpMk id="31" creationId="{BC6755E2-D78E-E6D0-D01A-9ABAB1BC42CB}"/>
          </ac:grpSpMkLst>
        </pc:grpChg>
        <pc:grpChg chg="del">
          <ac:chgData name="Guest User" userId="" providerId="Windows Live" clId="Web-{F3954580-2627-422D-99E5-06E55DB37F6A}" dt="2023-08-18T01:36:01.145" v="42"/>
          <ac:grpSpMkLst>
            <pc:docMk/>
            <pc:sldMk cId="0" sldId="277"/>
            <ac:grpSpMk id="1041" creationId="{00000000-0000-0000-0000-000000000000}"/>
          </ac:grpSpMkLst>
        </pc:grpChg>
        <pc:grpChg chg="del">
          <ac:chgData name="Guest User" userId="" providerId="Windows Live" clId="Web-{F3954580-2627-422D-99E5-06E55DB37F6A}" dt="2023-08-18T01:36:31.739" v="55"/>
          <ac:grpSpMkLst>
            <pc:docMk/>
            <pc:sldMk cId="0" sldId="277"/>
            <ac:grpSpMk id="1052" creationId="{00000000-0000-0000-0000-000000000000}"/>
          </ac:grpSpMkLst>
        </pc:grpChg>
        <pc:grpChg chg="mod">
          <ac:chgData name="Guest User" userId="" providerId="Windows Live" clId="Web-{F3954580-2627-422D-99E5-06E55DB37F6A}" dt="2023-08-18T01:55:36.820" v="233" actId="1076"/>
          <ac:grpSpMkLst>
            <pc:docMk/>
            <pc:sldMk cId="0" sldId="277"/>
            <ac:grpSpMk id="1065" creationId="{00000000-0000-0000-0000-000000000000}"/>
          </ac:grpSpMkLst>
        </pc:grpChg>
        <pc:grpChg chg="del">
          <ac:chgData name="Guest User" userId="" providerId="Windows Live" clId="Web-{F3954580-2627-422D-99E5-06E55DB37F6A}" dt="2023-08-18T01:36:37.146" v="57"/>
          <ac:grpSpMkLst>
            <pc:docMk/>
            <pc:sldMk cId="0" sldId="277"/>
            <ac:grpSpMk id="1072" creationId="{00000000-0000-0000-0000-000000000000}"/>
          </ac:grpSpMkLst>
        </pc:grpChg>
        <pc:picChg chg="mod topLvl">
          <ac:chgData name="Guest User" userId="" providerId="Windows Live" clId="Web-{F3954580-2627-422D-99E5-06E55DB37F6A}" dt="2023-08-18T01:40:30.497" v="106" actId="14100"/>
          <ac:picMkLst>
            <pc:docMk/>
            <pc:sldMk cId="0" sldId="277"/>
            <ac:picMk id="13" creationId="{69733DE8-114C-4EA7-BC9F-80CF61C75614}"/>
          </ac:picMkLst>
        </pc:picChg>
        <pc:picChg chg="add del mod ord">
          <ac:chgData name="Guest User" userId="" providerId="Windows Live" clId="Web-{F3954580-2627-422D-99E5-06E55DB37F6A}" dt="2023-08-18T01:50:08.951" v="135"/>
          <ac:picMkLst>
            <pc:docMk/>
            <pc:sldMk cId="0" sldId="277"/>
            <ac:picMk id="36" creationId="{F069A025-8A88-0883-DC41-45F6C821FB59}"/>
          </ac:picMkLst>
        </pc:picChg>
        <pc:picChg chg="add mod modCrop">
          <ac:chgData name="Guest User" userId="" providerId="Windows Live" clId="Web-{F3954580-2627-422D-99E5-06E55DB37F6A}" dt="2023-08-18T01:55:36.820" v="234" actId="1076"/>
          <ac:picMkLst>
            <pc:docMk/>
            <pc:sldMk cId="0" sldId="277"/>
            <ac:picMk id="37" creationId="{0033C75F-FE20-22EB-66AA-1832A9633C7C}"/>
          </ac:picMkLst>
        </pc:picChg>
      </pc:sldChg>
    </pc:docChg>
  </pc:docChgLst>
  <pc:docChgLst>
    <pc:chgData name="Jing Jie Tan" userId="307da7c36da67b97" providerId="LiveId" clId="{CB74221F-FBB1-4B3F-8605-8FE1226BDBA3}"/>
    <pc:docChg chg="undo custSel addSld delSld modSld sldOrd">
      <pc:chgData name="Jing Jie Tan" userId="307da7c36da67b97" providerId="LiveId" clId="{CB74221F-FBB1-4B3F-8605-8FE1226BDBA3}" dt="2023-08-18T13:28:43.086" v="1204" actId="1076"/>
      <pc:docMkLst>
        <pc:docMk/>
      </pc:docMkLst>
      <pc:sldChg chg="modSp mod">
        <pc:chgData name="Jing Jie Tan" userId="307da7c36da67b97" providerId="LiveId" clId="{CB74221F-FBB1-4B3F-8605-8FE1226BDBA3}" dt="2023-08-18T12:05:22.474" v="514" actId="1076"/>
        <pc:sldMkLst>
          <pc:docMk/>
          <pc:sldMk cId="0" sldId="256"/>
        </pc:sldMkLst>
        <pc:spChg chg="mod">
          <ac:chgData name="Jing Jie Tan" userId="307da7c36da67b97" providerId="LiveId" clId="{CB74221F-FBB1-4B3F-8605-8FE1226BDBA3}" dt="2023-08-18T12:05:04.383" v="513" actId="692"/>
          <ac:spMkLst>
            <pc:docMk/>
            <pc:sldMk cId="0" sldId="256"/>
            <ac:spMk id="152" creationId="{00000000-0000-0000-0000-000000000000}"/>
          </ac:spMkLst>
        </pc:spChg>
        <pc:spChg chg="mod">
          <ac:chgData name="Jing Jie Tan" userId="307da7c36da67b97" providerId="LiveId" clId="{CB74221F-FBB1-4B3F-8605-8FE1226BDBA3}" dt="2023-08-18T12:05:22.474" v="514" actId="1076"/>
          <ac:spMkLst>
            <pc:docMk/>
            <pc:sldMk cId="0" sldId="256"/>
            <ac:spMk id="163" creationId="{00000000-0000-0000-0000-000000000000}"/>
          </ac:spMkLst>
        </pc:spChg>
      </pc:sldChg>
      <pc:sldChg chg="del">
        <pc:chgData name="Jing Jie Tan" userId="307da7c36da67b97" providerId="LiveId" clId="{CB74221F-FBB1-4B3F-8605-8FE1226BDBA3}" dt="2023-08-18T12:15:35.716" v="696" actId="47"/>
        <pc:sldMkLst>
          <pc:docMk/>
          <pc:sldMk cId="3566025315" sldId="259"/>
        </pc:sldMkLst>
      </pc:sldChg>
      <pc:sldChg chg="del">
        <pc:chgData name="Jing Jie Tan" userId="307da7c36da67b97" providerId="LiveId" clId="{CB74221F-FBB1-4B3F-8605-8FE1226BDBA3}" dt="2023-08-18T12:15:59.917" v="697" actId="47"/>
        <pc:sldMkLst>
          <pc:docMk/>
          <pc:sldMk cId="1598506470" sldId="260"/>
        </pc:sldMkLst>
      </pc:sldChg>
      <pc:sldChg chg="modSp del mod">
        <pc:chgData name="Jing Jie Tan" userId="307da7c36da67b97" providerId="LiveId" clId="{CB74221F-FBB1-4B3F-8605-8FE1226BDBA3}" dt="2023-08-18T12:12:17.601" v="551" actId="47"/>
        <pc:sldMkLst>
          <pc:docMk/>
          <pc:sldMk cId="1704433528" sldId="261"/>
        </pc:sldMkLst>
        <pc:spChg chg="mod">
          <ac:chgData name="Jing Jie Tan" userId="307da7c36da67b97" providerId="LiveId" clId="{CB74221F-FBB1-4B3F-8605-8FE1226BDBA3}" dt="2023-08-16T08:06:38.794" v="502" actId="400"/>
          <ac:spMkLst>
            <pc:docMk/>
            <pc:sldMk cId="1704433528" sldId="261"/>
            <ac:spMk id="9" creationId="{1D7B0514-4060-0E4B-809B-B1B2E3258AB4}"/>
          </ac:spMkLst>
        </pc:spChg>
      </pc:sldChg>
      <pc:sldChg chg="del">
        <pc:chgData name="Jing Jie Tan" userId="307da7c36da67b97" providerId="LiveId" clId="{CB74221F-FBB1-4B3F-8605-8FE1226BDBA3}" dt="2023-08-18T12:50:00.385" v="1173" actId="47"/>
        <pc:sldMkLst>
          <pc:docMk/>
          <pc:sldMk cId="3392352146" sldId="262"/>
        </pc:sldMkLst>
      </pc:sldChg>
      <pc:sldChg chg="del">
        <pc:chgData name="Jing Jie Tan" userId="307da7c36da67b97" providerId="LiveId" clId="{CB74221F-FBB1-4B3F-8605-8FE1226BDBA3}" dt="2023-08-18T12:12:14.015" v="550" actId="47"/>
        <pc:sldMkLst>
          <pc:docMk/>
          <pc:sldMk cId="3709397470" sldId="264"/>
        </pc:sldMkLst>
      </pc:sldChg>
      <pc:sldChg chg="modSp mod">
        <pc:chgData name="Jing Jie Tan" userId="307da7c36da67b97" providerId="LiveId" clId="{CB74221F-FBB1-4B3F-8605-8FE1226BDBA3}" dt="2023-08-18T12:51:09.437" v="1184" actId="14100"/>
        <pc:sldMkLst>
          <pc:docMk/>
          <pc:sldMk cId="0" sldId="268"/>
        </pc:sldMkLst>
        <pc:spChg chg="mod">
          <ac:chgData name="Jing Jie Tan" userId="307da7c36da67b97" providerId="LiveId" clId="{CB74221F-FBB1-4B3F-8605-8FE1226BDBA3}" dt="2023-08-18T12:19:47.543" v="730" actId="14100"/>
          <ac:spMkLst>
            <pc:docMk/>
            <pc:sldMk cId="0" sldId="268"/>
            <ac:spMk id="567" creationId="{00000000-0000-0000-0000-000000000000}"/>
          </ac:spMkLst>
        </pc:spChg>
        <pc:spChg chg="mod">
          <ac:chgData name="Jing Jie Tan" userId="307da7c36da67b97" providerId="LiveId" clId="{CB74221F-FBB1-4B3F-8605-8FE1226BDBA3}" dt="2023-08-18T12:51:04.548" v="1182" actId="113"/>
          <ac:spMkLst>
            <pc:docMk/>
            <pc:sldMk cId="0" sldId="268"/>
            <ac:spMk id="570" creationId="{00000000-0000-0000-0000-000000000000}"/>
          </ac:spMkLst>
        </pc:spChg>
        <pc:spChg chg="mod">
          <ac:chgData name="Jing Jie Tan" userId="307da7c36da67b97" providerId="LiveId" clId="{CB74221F-FBB1-4B3F-8605-8FE1226BDBA3}" dt="2023-08-18T12:51:09.437" v="1184" actId="14100"/>
          <ac:spMkLst>
            <pc:docMk/>
            <pc:sldMk cId="0" sldId="268"/>
            <ac:spMk id="572" creationId="{00000000-0000-0000-0000-000000000000}"/>
          </ac:spMkLst>
        </pc:spChg>
      </pc:sldChg>
      <pc:sldChg chg="ord">
        <pc:chgData name="Jing Jie Tan" userId="307da7c36da67b97" providerId="LiveId" clId="{CB74221F-FBB1-4B3F-8605-8FE1226BDBA3}" dt="2023-08-18T12:17:40.929" v="706" actId="20578"/>
        <pc:sldMkLst>
          <pc:docMk/>
          <pc:sldMk cId="0" sldId="272"/>
        </pc:sldMkLst>
      </pc:sldChg>
      <pc:sldChg chg="ord">
        <pc:chgData name="Jing Jie Tan" userId="307da7c36da67b97" providerId="LiveId" clId="{CB74221F-FBB1-4B3F-8605-8FE1226BDBA3}" dt="2023-08-18T12:17:40.929" v="706" actId="20578"/>
        <pc:sldMkLst>
          <pc:docMk/>
          <pc:sldMk cId="0" sldId="273"/>
        </pc:sldMkLst>
      </pc:sldChg>
      <pc:sldChg chg="modSp mod ord">
        <pc:chgData name="Jing Jie Tan" userId="307da7c36da67b97" providerId="LiveId" clId="{CB74221F-FBB1-4B3F-8605-8FE1226BDBA3}" dt="2023-08-18T12:53:45.770" v="1193" actId="14100"/>
        <pc:sldMkLst>
          <pc:docMk/>
          <pc:sldMk cId="0" sldId="275"/>
        </pc:sldMkLst>
        <pc:spChg chg="mod">
          <ac:chgData name="Jing Jie Tan" userId="307da7c36da67b97" providerId="LiveId" clId="{CB74221F-FBB1-4B3F-8605-8FE1226BDBA3}" dt="2023-08-18T12:38:57.282" v="1047" actId="14100"/>
          <ac:spMkLst>
            <pc:docMk/>
            <pc:sldMk cId="0" sldId="275"/>
            <ac:spMk id="936" creationId="{00000000-0000-0000-0000-000000000000}"/>
          </ac:spMkLst>
        </pc:spChg>
        <pc:spChg chg="mod">
          <ac:chgData name="Jing Jie Tan" userId="307da7c36da67b97" providerId="LiveId" clId="{CB74221F-FBB1-4B3F-8605-8FE1226BDBA3}" dt="2023-08-18T12:53:45.770" v="1193" actId="14100"/>
          <ac:spMkLst>
            <pc:docMk/>
            <pc:sldMk cId="0" sldId="275"/>
            <ac:spMk id="939" creationId="{00000000-0000-0000-0000-000000000000}"/>
          </ac:spMkLst>
        </pc:spChg>
      </pc:sldChg>
      <pc:sldChg chg="modSp mod">
        <pc:chgData name="Jing Jie Tan" userId="307da7c36da67b97" providerId="LiveId" clId="{CB74221F-FBB1-4B3F-8605-8FE1226BDBA3}" dt="2023-08-18T12:11:53.171" v="549" actId="1076"/>
        <pc:sldMkLst>
          <pc:docMk/>
          <pc:sldMk cId="0" sldId="278"/>
        </pc:sldMkLst>
        <pc:spChg chg="mod">
          <ac:chgData name="Jing Jie Tan" userId="307da7c36da67b97" providerId="LiveId" clId="{CB74221F-FBB1-4B3F-8605-8FE1226BDBA3}" dt="2023-08-18T12:11:53.171" v="549" actId="1076"/>
          <ac:spMkLst>
            <pc:docMk/>
            <pc:sldMk cId="0" sldId="278"/>
            <ac:spMk id="1087" creationId="{00000000-0000-0000-0000-000000000000}"/>
          </ac:spMkLst>
        </pc:spChg>
      </pc:sldChg>
      <pc:sldChg chg="addSp delSp modSp">
        <pc:chgData name="Jing Jie Tan" userId="307da7c36da67b97" providerId="LiveId" clId="{CB74221F-FBB1-4B3F-8605-8FE1226BDBA3}" dt="2023-08-18T12:41:00.710" v="1075"/>
        <pc:sldMkLst>
          <pc:docMk/>
          <pc:sldMk cId="0" sldId="282"/>
        </pc:sldMkLst>
        <pc:graphicFrameChg chg="add del mod">
          <ac:chgData name="Jing Jie Tan" userId="307da7c36da67b97" providerId="LiveId" clId="{CB74221F-FBB1-4B3F-8605-8FE1226BDBA3}" dt="2023-08-18T12:41:00.710" v="1075"/>
          <ac:graphicFrameMkLst>
            <pc:docMk/>
            <pc:sldMk cId="0" sldId="282"/>
            <ac:graphicFrameMk id="2" creationId="{07C29F84-2429-186F-180F-8C2E395CE3A0}"/>
          </ac:graphicFrameMkLst>
        </pc:graphicFrameChg>
      </pc:sldChg>
      <pc:sldChg chg="modSp mod">
        <pc:chgData name="Jing Jie Tan" userId="307da7c36da67b97" providerId="LiveId" clId="{CB74221F-FBB1-4B3F-8605-8FE1226BDBA3}" dt="2023-08-18T12:03:53.567" v="504" actId="2710"/>
        <pc:sldMkLst>
          <pc:docMk/>
          <pc:sldMk cId="2557809423" sldId="4817"/>
        </pc:sldMkLst>
        <pc:spChg chg="mod">
          <ac:chgData name="Jing Jie Tan" userId="307da7c36da67b97" providerId="LiveId" clId="{CB74221F-FBB1-4B3F-8605-8FE1226BDBA3}" dt="2023-08-18T12:03:53.567" v="504" actId="2710"/>
          <ac:spMkLst>
            <pc:docMk/>
            <pc:sldMk cId="2557809423" sldId="4817"/>
            <ac:spMk id="10" creationId="{D067B588-7413-4E6B-8005-64E87E2C8E26}"/>
          </ac:spMkLst>
        </pc:spChg>
      </pc:sldChg>
      <pc:sldChg chg="modSp mod">
        <pc:chgData name="Jing Jie Tan" userId="307da7c36da67b97" providerId="LiveId" clId="{CB74221F-FBB1-4B3F-8605-8FE1226BDBA3}" dt="2023-08-18T12:10:07.220" v="547" actId="113"/>
        <pc:sldMkLst>
          <pc:docMk/>
          <pc:sldMk cId="0" sldId="4821"/>
        </pc:sldMkLst>
        <pc:spChg chg="mod">
          <ac:chgData name="Jing Jie Tan" userId="307da7c36da67b97" providerId="LiveId" clId="{CB74221F-FBB1-4B3F-8605-8FE1226BDBA3}" dt="2023-08-18T12:10:04.552" v="545" actId="113"/>
          <ac:spMkLst>
            <pc:docMk/>
            <pc:sldMk cId="0" sldId="4821"/>
            <ac:spMk id="364" creationId="{00000000-0000-0000-0000-000000000000}"/>
          </ac:spMkLst>
        </pc:spChg>
        <pc:spChg chg="mod">
          <ac:chgData name="Jing Jie Tan" userId="307da7c36da67b97" providerId="LiveId" clId="{CB74221F-FBB1-4B3F-8605-8FE1226BDBA3}" dt="2023-08-18T12:10:07.220" v="547" actId="113"/>
          <ac:spMkLst>
            <pc:docMk/>
            <pc:sldMk cId="0" sldId="4821"/>
            <ac:spMk id="368" creationId="{00000000-0000-0000-0000-000000000000}"/>
          </ac:spMkLst>
        </pc:spChg>
        <pc:spChg chg="mod">
          <ac:chgData name="Jing Jie Tan" userId="307da7c36da67b97" providerId="LiveId" clId="{CB74221F-FBB1-4B3F-8605-8FE1226BDBA3}" dt="2023-08-18T12:10:05.927" v="546" actId="113"/>
          <ac:spMkLst>
            <pc:docMk/>
            <pc:sldMk cId="0" sldId="4821"/>
            <ac:spMk id="372" creationId="{00000000-0000-0000-0000-000000000000}"/>
          </ac:spMkLst>
        </pc:spChg>
      </pc:sldChg>
      <pc:sldChg chg="modSp mod">
        <pc:chgData name="Jing Jie Tan" userId="307da7c36da67b97" providerId="LiveId" clId="{CB74221F-FBB1-4B3F-8605-8FE1226BDBA3}" dt="2023-08-18T12:51:01.708" v="1181" actId="113"/>
        <pc:sldMkLst>
          <pc:docMk/>
          <pc:sldMk cId="0" sldId="4826"/>
        </pc:sldMkLst>
        <pc:spChg chg="mod">
          <ac:chgData name="Jing Jie Tan" userId="307da7c36da67b97" providerId="LiveId" clId="{CB74221F-FBB1-4B3F-8605-8FE1226BDBA3}" dt="2023-08-18T12:51:01.708" v="1181" actId="113"/>
          <ac:spMkLst>
            <pc:docMk/>
            <pc:sldMk cId="0" sldId="4826"/>
            <ac:spMk id="543" creationId="{00000000-0000-0000-0000-000000000000}"/>
          </ac:spMkLst>
        </pc:spChg>
        <pc:spChg chg="mod">
          <ac:chgData name="Jing Jie Tan" userId="307da7c36da67b97" providerId="LiveId" clId="{CB74221F-FBB1-4B3F-8605-8FE1226BDBA3}" dt="2023-08-18T12:51:00.044" v="1180" actId="113"/>
          <ac:spMkLst>
            <pc:docMk/>
            <pc:sldMk cId="0" sldId="4826"/>
            <ac:spMk id="551" creationId="{00000000-0000-0000-0000-000000000000}"/>
          </ac:spMkLst>
        </pc:spChg>
      </pc:sldChg>
      <pc:sldChg chg="addSp delSp modSp mod">
        <pc:chgData name="Jing Jie Tan" userId="307da7c36da67b97" providerId="LiveId" clId="{CB74221F-FBB1-4B3F-8605-8FE1226BDBA3}" dt="2023-08-18T13:28:43.086" v="1204" actId="1076"/>
        <pc:sldMkLst>
          <pc:docMk/>
          <pc:sldMk cId="0" sldId="4828"/>
        </pc:sldMkLst>
        <pc:spChg chg="add del mod">
          <ac:chgData name="Jing Jie Tan" userId="307da7c36da67b97" providerId="LiveId" clId="{CB74221F-FBB1-4B3F-8605-8FE1226BDBA3}" dt="2023-08-18T12:18:47.640" v="717" actId="21"/>
          <ac:spMkLst>
            <pc:docMk/>
            <pc:sldMk cId="0" sldId="4828"/>
            <ac:spMk id="3" creationId="{F0219826-DD9F-4C76-F0D9-257E34B41BAE}"/>
          </ac:spMkLst>
        </pc:spChg>
        <pc:spChg chg="del mod">
          <ac:chgData name="Jing Jie Tan" userId="307da7c36da67b97" providerId="LiveId" clId="{CB74221F-FBB1-4B3F-8605-8FE1226BDBA3}" dt="2023-08-18T13:28:19.774" v="1200" actId="21"/>
          <ac:spMkLst>
            <pc:docMk/>
            <pc:sldMk cId="0" sldId="4828"/>
            <ac:spMk id="613" creationId="{00000000-0000-0000-0000-000000000000}"/>
          </ac:spMkLst>
        </pc:spChg>
        <pc:spChg chg="mod">
          <ac:chgData name="Jing Jie Tan" userId="307da7c36da67b97" providerId="LiveId" clId="{CB74221F-FBB1-4B3F-8605-8FE1226BDBA3}" dt="2023-08-18T12:13:05.566" v="552" actId="14100"/>
          <ac:spMkLst>
            <pc:docMk/>
            <pc:sldMk cId="0" sldId="4828"/>
            <ac:spMk id="615" creationId="{00000000-0000-0000-0000-000000000000}"/>
          </ac:spMkLst>
        </pc:spChg>
        <pc:spChg chg="mod">
          <ac:chgData name="Jing Jie Tan" userId="307da7c36da67b97" providerId="LiveId" clId="{CB74221F-FBB1-4B3F-8605-8FE1226BDBA3}" dt="2023-08-18T13:27:43.244" v="1195" actId="113"/>
          <ac:spMkLst>
            <pc:docMk/>
            <pc:sldMk cId="0" sldId="4828"/>
            <ac:spMk id="616" creationId="{00000000-0000-0000-0000-000000000000}"/>
          </ac:spMkLst>
        </pc:spChg>
        <pc:spChg chg="mod">
          <ac:chgData name="Jing Jie Tan" userId="307da7c36da67b97" providerId="LiveId" clId="{CB74221F-FBB1-4B3F-8605-8FE1226BDBA3}" dt="2023-08-18T12:13:08.165" v="553" actId="14100"/>
          <ac:spMkLst>
            <pc:docMk/>
            <pc:sldMk cId="0" sldId="4828"/>
            <ac:spMk id="617" creationId="{00000000-0000-0000-0000-000000000000}"/>
          </ac:spMkLst>
        </pc:spChg>
        <pc:spChg chg="mod">
          <ac:chgData name="Jing Jie Tan" userId="307da7c36da67b97" providerId="LiveId" clId="{CB74221F-FBB1-4B3F-8605-8FE1226BDBA3}" dt="2023-08-16T08:05:53.363" v="501" actId="207"/>
          <ac:spMkLst>
            <pc:docMk/>
            <pc:sldMk cId="0" sldId="4828"/>
            <ac:spMk id="619" creationId="{00000000-0000-0000-0000-000000000000}"/>
          </ac:spMkLst>
        </pc:spChg>
        <pc:spChg chg="mod">
          <ac:chgData name="Jing Jie Tan" userId="307da7c36da67b97" providerId="LiveId" clId="{CB74221F-FBB1-4B3F-8605-8FE1226BDBA3}" dt="2023-08-16T08:05:36.304" v="497" actId="207"/>
          <ac:spMkLst>
            <pc:docMk/>
            <pc:sldMk cId="0" sldId="4828"/>
            <ac:spMk id="621" creationId="{00000000-0000-0000-0000-000000000000}"/>
          </ac:spMkLst>
        </pc:spChg>
        <pc:spChg chg="mod">
          <ac:chgData name="Jing Jie Tan" userId="307da7c36da67b97" providerId="LiveId" clId="{CB74221F-FBB1-4B3F-8605-8FE1226BDBA3}" dt="2023-08-18T13:27:44.707" v="1196" actId="113"/>
          <ac:spMkLst>
            <pc:docMk/>
            <pc:sldMk cId="0" sldId="4828"/>
            <ac:spMk id="623" creationId="{00000000-0000-0000-0000-000000000000}"/>
          </ac:spMkLst>
        </pc:spChg>
        <pc:spChg chg="mod">
          <ac:chgData name="Jing Jie Tan" userId="307da7c36da67b97" providerId="LiveId" clId="{CB74221F-FBB1-4B3F-8605-8FE1226BDBA3}" dt="2023-08-18T13:27:47.295" v="1198" actId="113"/>
          <ac:spMkLst>
            <pc:docMk/>
            <pc:sldMk cId="0" sldId="4828"/>
            <ac:spMk id="624" creationId="{00000000-0000-0000-0000-000000000000}"/>
          </ac:spMkLst>
        </pc:spChg>
        <pc:spChg chg="mod">
          <ac:chgData name="Jing Jie Tan" userId="307da7c36da67b97" providerId="LiveId" clId="{CB74221F-FBB1-4B3F-8605-8FE1226BDBA3}" dt="2023-08-18T13:27:46" v="1197" actId="113"/>
          <ac:spMkLst>
            <pc:docMk/>
            <pc:sldMk cId="0" sldId="4828"/>
            <ac:spMk id="625" creationId="{00000000-0000-0000-0000-000000000000}"/>
          </ac:spMkLst>
        </pc:spChg>
        <pc:spChg chg="mod">
          <ac:chgData name="Jing Jie Tan" userId="307da7c36da67b97" providerId="LiveId" clId="{CB74221F-FBB1-4B3F-8605-8FE1226BDBA3}" dt="2023-08-18T13:28:43.086" v="1204" actId="1076"/>
          <ac:spMkLst>
            <pc:docMk/>
            <pc:sldMk cId="0" sldId="4828"/>
            <ac:spMk id="633" creationId="{00000000-0000-0000-0000-000000000000}"/>
          </ac:spMkLst>
        </pc:spChg>
        <pc:spChg chg="mod">
          <ac:chgData name="Jing Jie Tan" userId="307da7c36da67b97" providerId="LiveId" clId="{CB74221F-FBB1-4B3F-8605-8FE1226BDBA3}" dt="2023-08-18T12:13:10.466" v="554" actId="14100"/>
          <ac:spMkLst>
            <pc:docMk/>
            <pc:sldMk cId="0" sldId="4828"/>
            <ac:spMk id="634" creationId="{00000000-0000-0000-0000-000000000000}"/>
          </ac:spMkLst>
        </pc:spChg>
        <pc:spChg chg="mod">
          <ac:chgData name="Jing Jie Tan" userId="307da7c36da67b97" providerId="LiveId" clId="{CB74221F-FBB1-4B3F-8605-8FE1226BDBA3}" dt="2023-08-18T12:13:13.371" v="555" actId="14100"/>
          <ac:spMkLst>
            <pc:docMk/>
            <pc:sldMk cId="0" sldId="4828"/>
            <ac:spMk id="635" creationId="{00000000-0000-0000-0000-000000000000}"/>
          </ac:spMkLst>
        </pc:spChg>
        <pc:grpChg chg="mod">
          <ac:chgData name="Jing Jie Tan" userId="307da7c36da67b97" providerId="LiveId" clId="{CB74221F-FBB1-4B3F-8605-8FE1226BDBA3}" dt="2023-08-18T13:28:35.580" v="1203" actId="1076"/>
          <ac:grpSpMkLst>
            <pc:docMk/>
            <pc:sldMk cId="0" sldId="4828"/>
            <ac:grpSpMk id="636" creationId="{00000000-0000-0000-0000-000000000000}"/>
          </ac:grpSpMkLst>
        </pc:grpChg>
        <pc:picChg chg="mod">
          <ac:chgData name="Jing Jie Tan" userId="307da7c36da67b97" providerId="LiveId" clId="{CB74221F-FBB1-4B3F-8605-8FE1226BDBA3}" dt="2023-08-18T13:28:29.070" v="1201" actId="1076"/>
          <ac:picMkLst>
            <pc:docMk/>
            <pc:sldMk cId="0" sldId="4828"/>
            <ac:picMk id="674" creationId="{00000000-0000-0000-0000-000000000000}"/>
          </ac:picMkLst>
        </pc:picChg>
        <pc:cxnChg chg="mod">
          <ac:chgData name="Jing Jie Tan" userId="307da7c36da67b97" providerId="LiveId" clId="{CB74221F-FBB1-4B3F-8605-8FE1226BDBA3}" dt="2023-08-18T13:27:31.036" v="1194" actId="14100"/>
          <ac:cxnSpMkLst>
            <pc:docMk/>
            <pc:sldMk cId="0" sldId="4828"/>
            <ac:cxnSpMk id="618" creationId="{00000000-0000-0000-0000-000000000000}"/>
          </ac:cxnSpMkLst>
        </pc:cxnChg>
      </pc:sldChg>
      <pc:sldChg chg="addSp delSp modSp mod ord">
        <pc:chgData name="Jing Jie Tan" userId="307da7c36da67b97" providerId="LiveId" clId="{CB74221F-FBB1-4B3F-8605-8FE1226BDBA3}" dt="2023-08-18T12:35:39.107" v="1022" actId="21"/>
        <pc:sldMkLst>
          <pc:docMk/>
          <pc:sldMk cId="0" sldId="4829"/>
        </pc:sldMkLst>
        <pc:spChg chg="add del mod">
          <ac:chgData name="Jing Jie Tan" userId="307da7c36da67b97" providerId="LiveId" clId="{CB74221F-FBB1-4B3F-8605-8FE1226BDBA3}" dt="2023-08-18T12:28:10.674" v="844" actId="21"/>
          <ac:spMkLst>
            <pc:docMk/>
            <pc:sldMk cId="0" sldId="4829"/>
            <ac:spMk id="2" creationId="{C966A54A-47BD-75CE-CB5C-E9ED075E1F77}"/>
          </ac:spMkLst>
        </pc:spChg>
        <pc:spChg chg="add del mod">
          <ac:chgData name="Jing Jie Tan" userId="307da7c36da67b97" providerId="LiveId" clId="{CB74221F-FBB1-4B3F-8605-8FE1226BDBA3}" dt="2023-08-18T12:28:16.279" v="848" actId="21"/>
          <ac:spMkLst>
            <pc:docMk/>
            <pc:sldMk cId="0" sldId="4829"/>
            <ac:spMk id="3" creationId="{9C75CFF8-35C2-DD9E-D9B2-523FADB1E9FA}"/>
          </ac:spMkLst>
        </pc:spChg>
        <pc:spChg chg="mod">
          <ac:chgData name="Jing Jie Tan" userId="307da7c36da67b97" providerId="LiveId" clId="{CB74221F-FBB1-4B3F-8605-8FE1226BDBA3}" dt="2023-08-18T12:28:25.459" v="854" actId="113"/>
          <ac:spMkLst>
            <pc:docMk/>
            <pc:sldMk cId="0" sldId="4829"/>
            <ac:spMk id="700" creationId="{00000000-0000-0000-0000-000000000000}"/>
          </ac:spMkLst>
        </pc:spChg>
        <pc:spChg chg="mod">
          <ac:chgData name="Jing Jie Tan" userId="307da7c36da67b97" providerId="LiveId" clId="{CB74221F-FBB1-4B3F-8605-8FE1226BDBA3}" dt="2023-08-18T12:28:23.682" v="853" actId="113"/>
          <ac:spMkLst>
            <pc:docMk/>
            <pc:sldMk cId="0" sldId="4829"/>
            <ac:spMk id="704" creationId="{00000000-0000-0000-0000-000000000000}"/>
          </ac:spMkLst>
        </pc:spChg>
        <pc:spChg chg="mod">
          <ac:chgData name="Jing Jie Tan" userId="307da7c36da67b97" providerId="LiveId" clId="{CB74221F-FBB1-4B3F-8605-8FE1226BDBA3}" dt="2023-08-18T12:28:22.295" v="852" actId="113"/>
          <ac:spMkLst>
            <pc:docMk/>
            <pc:sldMk cId="0" sldId="4829"/>
            <ac:spMk id="708" creationId="{00000000-0000-0000-0000-000000000000}"/>
          </ac:spMkLst>
        </pc:spChg>
        <pc:spChg chg="mod">
          <ac:chgData name="Jing Jie Tan" userId="307da7c36da67b97" providerId="LiveId" clId="{CB74221F-FBB1-4B3F-8605-8FE1226BDBA3}" dt="2023-08-18T12:28:18.032" v="849" actId="113"/>
          <ac:spMkLst>
            <pc:docMk/>
            <pc:sldMk cId="0" sldId="4829"/>
            <ac:spMk id="712" creationId="{00000000-0000-0000-0000-000000000000}"/>
          </ac:spMkLst>
        </pc:spChg>
        <pc:spChg chg="mod">
          <ac:chgData name="Jing Jie Tan" userId="307da7c36da67b97" providerId="LiveId" clId="{CB74221F-FBB1-4B3F-8605-8FE1226BDBA3}" dt="2023-08-18T12:28:20.977" v="851" actId="113"/>
          <ac:spMkLst>
            <pc:docMk/>
            <pc:sldMk cId="0" sldId="4829"/>
            <ac:spMk id="716" creationId="{00000000-0000-0000-0000-000000000000}"/>
          </ac:spMkLst>
        </pc:spChg>
        <pc:spChg chg="mod">
          <ac:chgData name="Jing Jie Tan" userId="307da7c36da67b97" providerId="LiveId" clId="{CB74221F-FBB1-4B3F-8605-8FE1226BDBA3}" dt="2023-08-18T12:28:19.502" v="850" actId="113"/>
          <ac:spMkLst>
            <pc:docMk/>
            <pc:sldMk cId="0" sldId="4829"/>
            <ac:spMk id="720" creationId="{00000000-0000-0000-0000-000000000000}"/>
          </ac:spMkLst>
        </pc:spChg>
        <pc:spChg chg="mod">
          <ac:chgData name="Jing Jie Tan" userId="307da7c36da67b97" providerId="LiveId" clId="{CB74221F-FBB1-4B3F-8605-8FE1226BDBA3}" dt="2023-08-18T12:28:32.692" v="855" actId="207"/>
          <ac:spMkLst>
            <pc:docMk/>
            <pc:sldMk cId="0" sldId="4829"/>
            <ac:spMk id="721" creationId="{00000000-0000-0000-0000-000000000000}"/>
          </ac:spMkLst>
        </pc:spChg>
        <pc:picChg chg="add del mod">
          <ac:chgData name="Jing Jie Tan" userId="307da7c36da67b97" providerId="LiveId" clId="{CB74221F-FBB1-4B3F-8605-8FE1226BDBA3}" dt="2023-08-18T12:35:39.107" v="1022" actId="21"/>
          <ac:picMkLst>
            <pc:docMk/>
            <pc:sldMk cId="0" sldId="4829"/>
            <ac:picMk id="4" creationId="{6E180466-3509-D781-05C6-BFEA76699293}"/>
          </ac:picMkLst>
        </pc:picChg>
      </pc:sldChg>
      <pc:sldChg chg="ord">
        <pc:chgData name="Jing Jie Tan" userId="307da7c36da67b97" providerId="LiveId" clId="{CB74221F-FBB1-4B3F-8605-8FE1226BDBA3}" dt="2023-08-18T12:17:40.929" v="706" actId="20578"/>
        <pc:sldMkLst>
          <pc:docMk/>
          <pc:sldMk cId="0" sldId="4830"/>
        </pc:sldMkLst>
      </pc:sldChg>
      <pc:sldChg chg="ord">
        <pc:chgData name="Jing Jie Tan" userId="307da7c36da67b97" providerId="LiveId" clId="{CB74221F-FBB1-4B3F-8605-8FE1226BDBA3}" dt="2023-08-18T12:17:40.929" v="706" actId="20578"/>
        <pc:sldMkLst>
          <pc:docMk/>
          <pc:sldMk cId="0" sldId="4831"/>
        </pc:sldMkLst>
      </pc:sldChg>
      <pc:sldChg chg="addSp modSp mod">
        <pc:chgData name="Jing Jie Tan" userId="307da7c36da67b97" providerId="LiveId" clId="{CB74221F-FBB1-4B3F-8605-8FE1226BDBA3}" dt="2023-08-18T12:51:13.248" v="1186" actId="113"/>
        <pc:sldMkLst>
          <pc:docMk/>
          <pc:sldMk cId="2250487556" sldId="4838"/>
        </pc:sldMkLst>
        <pc:spChg chg="add mod">
          <ac:chgData name="Jing Jie Tan" userId="307da7c36da67b97" providerId="LiveId" clId="{CB74221F-FBB1-4B3F-8605-8FE1226BDBA3}" dt="2023-08-15T08:12:47.136" v="349" actId="1076"/>
          <ac:spMkLst>
            <pc:docMk/>
            <pc:sldMk cId="2250487556" sldId="4838"/>
            <ac:spMk id="2" creationId="{D453BFE5-1D88-9BDB-A19D-37AF48C0CE5E}"/>
          </ac:spMkLst>
        </pc:spChg>
        <pc:spChg chg="mod">
          <ac:chgData name="Jing Jie Tan" userId="307da7c36da67b97" providerId="LiveId" clId="{CB74221F-FBB1-4B3F-8605-8FE1226BDBA3}" dt="2023-08-18T12:51:13.248" v="1186" actId="113"/>
          <ac:spMkLst>
            <pc:docMk/>
            <pc:sldMk cId="2250487556" sldId="4838"/>
            <ac:spMk id="1110" creationId="{A32F1B41-F428-C39D-A61D-A2BD0E247B42}"/>
          </ac:spMkLst>
        </pc:spChg>
        <pc:spChg chg="mod">
          <ac:chgData name="Jing Jie Tan" userId="307da7c36da67b97" providerId="LiveId" clId="{CB74221F-FBB1-4B3F-8605-8FE1226BDBA3}" dt="2023-08-15T08:13:40.708" v="350" actId="14100"/>
          <ac:spMkLst>
            <pc:docMk/>
            <pc:sldMk cId="2250487556" sldId="4838"/>
            <ac:spMk id="1121" creationId="{104EE345-3657-B618-50A6-223824D6D842}"/>
          </ac:spMkLst>
        </pc:spChg>
      </pc:sldChg>
      <pc:sldChg chg="modSp mod">
        <pc:chgData name="Jing Jie Tan" userId="307da7c36da67b97" providerId="LiveId" clId="{CB74221F-FBB1-4B3F-8605-8FE1226BDBA3}" dt="2023-08-18T12:08:57.393" v="544" actId="1076"/>
        <pc:sldMkLst>
          <pc:docMk/>
          <pc:sldMk cId="838535165" sldId="4839"/>
        </pc:sldMkLst>
        <pc:spChg chg="mod">
          <ac:chgData name="Jing Jie Tan" userId="307da7c36da67b97" providerId="LiveId" clId="{CB74221F-FBB1-4B3F-8605-8FE1226BDBA3}" dt="2023-08-18T12:08:57.393" v="544" actId="1076"/>
          <ac:spMkLst>
            <pc:docMk/>
            <pc:sldMk cId="838535165" sldId="4839"/>
            <ac:spMk id="1361" creationId="{00000000-0000-0000-0000-000000000000}"/>
          </ac:spMkLst>
        </pc:spChg>
      </pc:sldChg>
      <pc:sldChg chg="modSp mod">
        <pc:chgData name="Jing Jie Tan" userId="307da7c36da67b97" providerId="LiveId" clId="{CB74221F-FBB1-4B3F-8605-8FE1226BDBA3}" dt="2023-08-18T12:06:53.326" v="543" actId="20577"/>
        <pc:sldMkLst>
          <pc:docMk/>
          <pc:sldMk cId="3219356536" sldId="4846"/>
        </pc:sldMkLst>
        <pc:spChg chg="mod">
          <ac:chgData name="Jing Jie Tan" userId="307da7c36da67b97" providerId="LiveId" clId="{CB74221F-FBB1-4B3F-8605-8FE1226BDBA3}" dt="2023-08-18T12:05:42.094" v="515" actId="1076"/>
          <ac:spMkLst>
            <pc:docMk/>
            <pc:sldMk cId="3219356536" sldId="4846"/>
            <ac:spMk id="29" creationId="{B7C04706-6845-CF2E-25D4-1FFD160561DD}"/>
          </ac:spMkLst>
        </pc:spChg>
        <pc:spChg chg="mod">
          <ac:chgData name="Jing Jie Tan" userId="307da7c36da67b97" providerId="LiveId" clId="{CB74221F-FBB1-4B3F-8605-8FE1226BDBA3}" dt="2023-08-18T12:05:45.596" v="516" actId="1076"/>
          <ac:spMkLst>
            <pc:docMk/>
            <pc:sldMk cId="3219356536" sldId="4846"/>
            <ac:spMk id="33" creationId="{C0A30407-A2F4-188F-13D1-2D3A0ECE9D5D}"/>
          </ac:spMkLst>
        </pc:spChg>
        <pc:spChg chg="mod">
          <ac:chgData name="Jing Jie Tan" userId="307da7c36da67b97" providerId="LiveId" clId="{CB74221F-FBB1-4B3F-8605-8FE1226BDBA3}" dt="2023-08-18T12:06:53.326" v="543" actId="20577"/>
          <ac:spMkLst>
            <pc:docMk/>
            <pc:sldMk cId="3219356536" sldId="4846"/>
            <ac:spMk id="51" creationId="{A50F917A-4190-AEC5-A9FA-D588F825969C}"/>
          </ac:spMkLst>
        </pc:spChg>
        <pc:spChg chg="mod">
          <ac:chgData name="Jing Jie Tan" userId="307da7c36da67b97" providerId="LiveId" clId="{CB74221F-FBB1-4B3F-8605-8FE1226BDBA3}" dt="2023-08-18T12:06:24.039" v="526" actId="403"/>
          <ac:spMkLst>
            <pc:docMk/>
            <pc:sldMk cId="3219356536" sldId="4846"/>
            <ac:spMk id="52" creationId="{7F108B64-7A31-010F-39F2-AB8F98C386B8}"/>
          </ac:spMkLst>
        </pc:spChg>
        <pc:grpChg chg="mod">
          <ac:chgData name="Jing Jie Tan" userId="307da7c36da67b97" providerId="LiveId" clId="{CB74221F-FBB1-4B3F-8605-8FE1226BDBA3}" dt="2023-08-18T12:05:53.081" v="519" actId="1076"/>
          <ac:grpSpMkLst>
            <pc:docMk/>
            <pc:sldMk cId="3219356536" sldId="4846"/>
            <ac:grpSpMk id="17" creationId="{9399A589-0FEE-385E-9ED1-E72A64A6A5EC}"/>
          </ac:grpSpMkLst>
        </pc:grpChg>
        <pc:picChg chg="mod">
          <ac:chgData name="Jing Jie Tan" userId="307da7c36da67b97" providerId="LiveId" clId="{CB74221F-FBB1-4B3F-8605-8FE1226BDBA3}" dt="2023-08-18T12:05:59.260" v="521" actId="1076"/>
          <ac:picMkLst>
            <pc:docMk/>
            <pc:sldMk cId="3219356536" sldId="4846"/>
            <ac:picMk id="47" creationId="{972D1E52-41A9-4507-3783-BABD749B1E57}"/>
          </ac:picMkLst>
        </pc:picChg>
        <pc:picChg chg="mod">
          <ac:chgData name="Jing Jie Tan" userId="307da7c36da67b97" providerId="LiveId" clId="{CB74221F-FBB1-4B3F-8605-8FE1226BDBA3}" dt="2023-08-18T12:05:55.718" v="520" actId="1076"/>
          <ac:picMkLst>
            <pc:docMk/>
            <pc:sldMk cId="3219356536" sldId="4846"/>
            <ac:picMk id="48" creationId="{AE1442CD-FC19-88E4-E788-5B7556B0F83C}"/>
          </ac:picMkLst>
        </pc:picChg>
      </pc:sldChg>
      <pc:sldChg chg="modSp mod">
        <pc:chgData name="Jing Jie Tan" userId="307da7c36da67b97" providerId="LiveId" clId="{CB74221F-FBB1-4B3F-8605-8FE1226BDBA3}" dt="2023-08-18T12:40:00.638" v="1072" actId="20577"/>
        <pc:sldMkLst>
          <pc:docMk/>
          <pc:sldMk cId="252786416" sldId="4847"/>
        </pc:sldMkLst>
        <pc:spChg chg="mod">
          <ac:chgData name="Jing Jie Tan" userId="307da7c36da67b97" providerId="LiveId" clId="{CB74221F-FBB1-4B3F-8605-8FE1226BDBA3}" dt="2023-08-16T07:56:33.151" v="489" actId="1076"/>
          <ac:spMkLst>
            <pc:docMk/>
            <pc:sldMk cId="252786416" sldId="4847"/>
            <ac:spMk id="5" creationId="{FA016184-C1BF-8CB6-C938-0908A96D782C}"/>
          </ac:spMkLst>
        </pc:spChg>
        <pc:spChg chg="mod">
          <ac:chgData name="Jing Jie Tan" userId="307da7c36da67b97" providerId="LiveId" clId="{CB74221F-FBB1-4B3F-8605-8FE1226BDBA3}" dt="2023-08-18T12:40:00.638" v="1072" actId="20577"/>
          <ac:spMkLst>
            <pc:docMk/>
            <pc:sldMk cId="252786416" sldId="4847"/>
            <ac:spMk id="10" creationId="{2FA042B2-A19C-4802-8F08-155729BEE0A8}"/>
          </ac:spMkLst>
        </pc:spChg>
        <pc:spChg chg="mod">
          <ac:chgData name="Jing Jie Tan" userId="307da7c36da67b97" providerId="LiveId" clId="{CB74221F-FBB1-4B3F-8605-8FE1226BDBA3}" dt="2023-08-16T07:56:22.248" v="485" actId="1076"/>
          <ac:spMkLst>
            <pc:docMk/>
            <pc:sldMk cId="252786416" sldId="4847"/>
            <ac:spMk id="13" creationId="{B16F2A0B-CCD7-22F5-8F21-76F3514610C6}"/>
          </ac:spMkLst>
        </pc:spChg>
        <pc:spChg chg="mod">
          <ac:chgData name="Jing Jie Tan" userId="307da7c36da67b97" providerId="LiveId" clId="{CB74221F-FBB1-4B3F-8605-8FE1226BDBA3}" dt="2023-08-16T07:56:30.677" v="488" actId="14100"/>
          <ac:spMkLst>
            <pc:docMk/>
            <pc:sldMk cId="252786416" sldId="4847"/>
            <ac:spMk id="26" creationId="{80C6C83F-12F0-4F21-43DA-E8EB12D5AAE8}"/>
          </ac:spMkLst>
        </pc:spChg>
        <pc:picChg chg="mod">
          <ac:chgData name="Jing Jie Tan" userId="307da7c36da67b97" providerId="LiveId" clId="{CB74221F-FBB1-4B3F-8605-8FE1226BDBA3}" dt="2023-08-16T07:56:22.248" v="485" actId="1076"/>
          <ac:picMkLst>
            <pc:docMk/>
            <pc:sldMk cId="252786416" sldId="4847"/>
            <ac:picMk id="6" creationId="{1D7E7C33-6705-8E8B-CEBA-D744F6AF2F27}"/>
          </ac:picMkLst>
        </pc:picChg>
        <pc:picChg chg="mod">
          <ac:chgData name="Jing Jie Tan" userId="307da7c36da67b97" providerId="LiveId" clId="{CB74221F-FBB1-4B3F-8605-8FE1226BDBA3}" dt="2023-08-16T07:56:41.011" v="491" actId="1036"/>
          <ac:picMkLst>
            <pc:docMk/>
            <pc:sldMk cId="252786416" sldId="4847"/>
            <ac:picMk id="15" creationId="{03CAF128-BB04-45CB-05A0-0E05ED52AB0D}"/>
          </ac:picMkLst>
        </pc:picChg>
      </pc:sldChg>
      <pc:sldChg chg="addSp delSp modSp add mod">
        <pc:chgData name="Jing Jie Tan" userId="307da7c36da67b97" providerId="LiveId" clId="{CB74221F-FBB1-4B3F-8605-8FE1226BDBA3}" dt="2023-08-15T08:22:22.289" v="454"/>
        <pc:sldMkLst>
          <pc:docMk/>
          <pc:sldMk cId="1200120069" sldId="4848"/>
        </pc:sldMkLst>
        <pc:spChg chg="del">
          <ac:chgData name="Jing Jie Tan" userId="307da7c36da67b97" providerId="LiveId" clId="{CB74221F-FBB1-4B3F-8605-8FE1226BDBA3}" dt="2023-08-15T08:14:30.988" v="375" actId="21"/>
          <ac:spMkLst>
            <pc:docMk/>
            <pc:sldMk cId="1200120069" sldId="4848"/>
            <ac:spMk id="2" creationId="{D453BFE5-1D88-9BDB-A19D-37AF48C0CE5E}"/>
          </ac:spMkLst>
        </pc:spChg>
        <pc:spChg chg="add del mod">
          <ac:chgData name="Jing Jie Tan" userId="307da7c36da67b97" providerId="LiveId" clId="{CB74221F-FBB1-4B3F-8605-8FE1226BDBA3}" dt="2023-08-15T08:14:41.474" v="381" actId="21"/>
          <ac:spMkLst>
            <pc:docMk/>
            <pc:sldMk cId="1200120069" sldId="4848"/>
            <ac:spMk id="3" creationId="{44CABCF3-74F9-E63C-B9CE-DA10E2ACCB34}"/>
          </ac:spMkLst>
        </pc:spChg>
        <pc:spChg chg="del">
          <ac:chgData name="Jing Jie Tan" userId="307da7c36da67b97" providerId="LiveId" clId="{CB74221F-FBB1-4B3F-8605-8FE1226BDBA3}" dt="2023-08-15T08:14:30.988" v="375" actId="21"/>
          <ac:spMkLst>
            <pc:docMk/>
            <pc:sldMk cId="1200120069" sldId="4848"/>
            <ac:spMk id="4" creationId="{5DB384D1-01BB-0397-F7B1-41FEC4E32B95}"/>
          </ac:spMkLst>
        </pc:spChg>
        <pc:spChg chg="del">
          <ac:chgData name="Jing Jie Tan" userId="307da7c36da67b97" providerId="LiveId" clId="{CB74221F-FBB1-4B3F-8605-8FE1226BDBA3}" dt="2023-08-15T08:14:30.988" v="375" actId="21"/>
          <ac:spMkLst>
            <pc:docMk/>
            <pc:sldMk cId="1200120069" sldId="4848"/>
            <ac:spMk id="5" creationId="{A405D8F4-2F5E-55DE-1383-F66AA5A215DA}"/>
          </ac:spMkLst>
        </pc:spChg>
        <pc:spChg chg="mod">
          <ac:chgData name="Jing Jie Tan" userId="307da7c36da67b97" providerId="LiveId" clId="{CB74221F-FBB1-4B3F-8605-8FE1226BDBA3}" dt="2023-08-15T08:14:24.055" v="374" actId="20577"/>
          <ac:spMkLst>
            <pc:docMk/>
            <pc:sldMk cId="1200120069" sldId="4848"/>
            <ac:spMk id="8" creationId="{C6ADB1D9-336D-594D-9418-4BC486843D21}"/>
          </ac:spMkLst>
        </pc:spChg>
        <pc:spChg chg="add del">
          <ac:chgData name="Jing Jie Tan" userId="307da7c36da67b97" providerId="LiveId" clId="{CB74221F-FBB1-4B3F-8605-8FE1226BDBA3}" dt="2023-08-15T08:16:39.034" v="384" actId="22"/>
          <ac:spMkLst>
            <pc:docMk/>
            <pc:sldMk cId="1200120069" sldId="4848"/>
            <ac:spMk id="10" creationId="{B8F6640A-B04D-0644-252F-B699D9BDA66E}"/>
          </ac:spMkLst>
        </pc:spChg>
        <pc:spChg chg="del">
          <ac:chgData name="Jing Jie Tan" userId="307da7c36da67b97" providerId="LiveId" clId="{CB74221F-FBB1-4B3F-8605-8FE1226BDBA3}" dt="2023-08-15T08:14:30.988" v="375" actId="21"/>
          <ac:spMkLst>
            <pc:docMk/>
            <pc:sldMk cId="1200120069" sldId="4848"/>
            <ac:spMk id="56" creationId="{F7EF32F1-CEA9-6F66-AE88-CC02A00A9FEB}"/>
          </ac:spMkLst>
        </pc:spChg>
        <pc:spChg chg="del">
          <ac:chgData name="Jing Jie Tan" userId="307da7c36da67b97" providerId="LiveId" clId="{CB74221F-FBB1-4B3F-8605-8FE1226BDBA3}" dt="2023-08-15T08:14:30.988" v="375" actId="21"/>
          <ac:spMkLst>
            <pc:docMk/>
            <pc:sldMk cId="1200120069" sldId="4848"/>
            <ac:spMk id="57" creationId="{D3A94AF0-8BA2-FE15-ACD9-F5542549C81D}"/>
          </ac:spMkLst>
        </pc:spChg>
        <pc:spChg chg="del">
          <ac:chgData name="Jing Jie Tan" userId="307da7c36da67b97" providerId="LiveId" clId="{CB74221F-FBB1-4B3F-8605-8FE1226BDBA3}" dt="2023-08-15T08:14:30.988" v="375" actId="21"/>
          <ac:spMkLst>
            <pc:docMk/>
            <pc:sldMk cId="1200120069" sldId="4848"/>
            <ac:spMk id="1024" creationId="{CD2522CD-E6E7-72E0-D55D-942E31B57BA4}"/>
          </ac:spMkLst>
        </pc:spChg>
        <pc:spChg chg="del">
          <ac:chgData name="Jing Jie Tan" userId="307da7c36da67b97" providerId="LiveId" clId="{CB74221F-FBB1-4B3F-8605-8FE1226BDBA3}" dt="2023-08-15T08:14:30.988" v="375" actId="21"/>
          <ac:spMkLst>
            <pc:docMk/>
            <pc:sldMk cId="1200120069" sldId="4848"/>
            <ac:spMk id="1033" creationId="{31A3D8C5-9674-8C7E-040E-6F8F65E55083}"/>
          </ac:spMkLst>
        </pc:spChg>
        <pc:spChg chg="del">
          <ac:chgData name="Jing Jie Tan" userId="307da7c36da67b97" providerId="LiveId" clId="{CB74221F-FBB1-4B3F-8605-8FE1226BDBA3}" dt="2023-08-15T08:14:30.988" v="375" actId="21"/>
          <ac:spMkLst>
            <pc:docMk/>
            <pc:sldMk cId="1200120069" sldId="4848"/>
            <ac:spMk id="1034" creationId="{2F199952-436C-95F9-9957-825462D08BDE}"/>
          </ac:spMkLst>
        </pc:spChg>
        <pc:spChg chg="del">
          <ac:chgData name="Jing Jie Tan" userId="307da7c36da67b97" providerId="LiveId" clId="{CB74221F-FBB1-4B3F-8605-8FE1226BDBA3}" dt="2023-08-15T08:14:30.988" v="375" actId="21"/>
          <ac:spMkLst>
            <pc:docMk/>
            <pc:sldMk cId="1200120069" sldId="4848"/>
            <ac:spMk id="1035" creationId="{93C77D91-8BF2-D90B-E9A7-E794840BCA13}"/>
          </ac:spMkLst>
        </pc:spChg>
        <pc:spChg chg="del">
          <ac:chgData name="Jing Jie Tan" userId="307da7c36da67b97" providerId="LiveId" clId="{CB74221F-FBB1-4B3F-8605-8FE1226BDBA3}" dt="2023-08-15T08:14:30.988" v="375" actId="21"/>
          <ac:spMkLst>
            <pc:docMk/>
            <pc:sldMk cId="1200120069" sldId="4848"/>
            <ac:spMk id="1047" creationId="{3747D73E-0ABD-2049-E050-769482551EA6}"/>
          </ac:spMkLst>
        </pc:spChg>
        <pc:spChg chg="del">
          <ac:chgData name="Jing Jie Tan" userId="307da7c36da67b97" providerId="LiveId" clId="{CB74221F-FBB1-4B3F-8605-8FE1226BDBA3}" dt="2023-08-15T08:14:30.988" v="375" actId="21"/>
          <ac:spMkLst>
            <pc:docMk/>
            <pc:sldMk cId="1200120069" sldId="4848"/>
            <ac:spMk id="1049" creationId="{EAB022AC-7F9E-7924-AFDD-58D0E598895C}"/>
          </ac:spMkLst>
        </pc:spChg>
        <pc:spChg chg="del">
          <ac:chgData name="Jing Jie Tan" userId="307da7c36da67b97" providerId="LiveId" clId="{CB74221F-FBB1-4B3F-8605-8FE1226BDBA3}" dt="2023-08-15T08:14:30.988" v="375" actId="21"/>
          <ac:spMkLst>
            <pc:docMk/>
            <pc:sldMk cId="1200120069" sldId="4848"/>
            <ac:spMk id="1061" creationId="{E34E1E7D-193C-4759-470D-159F63612D6B}"/>
          </ac:spMkLst>
        </pc:spChg>
        <pc:spChg chg="del">
          <ac:chgData name="Jing Jie Tan" userId="307da7c36da67b97" providerId="LiveId" clId="{CB74221F-FBB1-4B3F-8605-8FE1226BDBA3}" dt="2023-08-15T08:14:30.988" v="375" actId="21"/>
          <ac:spMkLst>
            <pc:docMk/>
            <pc:sldMk cId="1200120069" sldId="4848"/>
            <ac:spMk id="1069" creationId="{23F3F50C-7AF4-BC6E-62F0-16C22380F7EF}"/>
          </ac:spMkLst>
        </pc:spChg>
        <pc:spChg chg="del">
          <ac:chgData name="Jing Jie Tan" userId="307da7c36da67b97" providerId="LiveId" clId="{CB74221F-FBB1-4B3F-8605-8FE1226BDBA3}" dt="2023-08-15T08:14:30.988" v="375" actId="21"/>
          <ac:spMkLst>
            <pc:docMk/>
            <pc:sldMk cId="1200120069" sldId="4848"/>
            <ac:spMk id="1070" creationId="{C0D91B26-B4E6-1DA0-D91F-086930ABBFBF}"/>
          </ac:spMkLst>
        </pc:spChg>
        <pc:spChg chg="del">
          <ac:chgData name="Jing Jie Tan" userId="307da7c36da67b97" providerId="LiveId" clId="{CB74221F-FBB1-4B3F-8605-8FE1226BDBA3}" dt="2023-08-15T08:14:30.988" v="375" actId="21"/>
          <ac:spMkLst>
            <pc:docMk/>
            <pc:sldMk cId="1200120069" sldId="4848"/>
            <ac:spMk id="1071" creationId="{44821EFD-D153-ACBD-B090-E5269832E272}"/>
          </ac:spMkLst>
        </pc:spChg>
        <pc:spChg chg="del">
          <ac:chgData name="Jing Jie Tan" userId="307da7c36da67b97" providerId="LiveId" clId="{CB74221F-FBB1-4B3F-8605-8FE1226BDBA3}" dt="2023-08-15T08:14:30.988" v="375" actId="21"/>
          <ac:spMkLst>
            <pc:docMk/>
            <pc:sldMk cId="1200120069" sldId="4848"/>
            <ac:spMk id="1084" creationId="{9BEFB5A1-226B-9E7A-4EAE-4A45C83F6DCF}"/>
          </ac:spMkLst>
        </pc:spChg>
        <pc:spChg chg="del">
          <ac:chgData name="Jing Jie Tan" userId="307da7c36da67b97" providerId="LiveId" clId="{CB74221F-FBB1-4B3F-8605-8FE1226BDBA3}" dt="2023-08-15T08:14:30.988" v="375" actId="21"/>
          <ac:spMkLst>
            <pc:docMk/>
            <pc:sldMk cId="1200120069" sldId="4848"/>
            <ac:spMk id="1085" creationId="{F12ADA2F-AF94-9EE1-EF34-27757F68201A}"/>
          </ac:spMkLst>
        </pc:spChg>
        <pc:spChg chg="del">
          <ac:chgData name="Jing Jie Tan" userId="307da7c36da67b97" providerId="LiveId" clId="{CB74221F-FBB1-4B3F-8605-8FE1226BDBA3}" dt="2023-08-15T08:14:30.988" v="375" actId="21"/>
          <ac:spMkLst>
            <pc:docMk/>
            <pc:sldMk cId="1200120069" sldId="4848"/>
            <ac:spMk id="1086" creationId="{59D280D4-498F-7B08-B22F-F1B5229D48D4}"/>
          </ac:spMkLst>
        </pc:spChg>
        <pc:spChg chg="del">
          <ac:chgData name="Jing Jie Tan" userId="307da7c36da67b97" providerId="LiveId" clId="{CB74221F-FBB1-4B3F-8605-8FE1226BDBA3}" dt="2023-08-15T08:14:30.988" v="375" actId="21"/>
          <ac:spMkLst>
            <pc:docMk/>
            <pc:sldMk cId="1200120069" sldId="4848"/>
            <ac:spMk id="1087" creationId="{AD545257-3F11-A42A-8D96-7BB85A3F6F06}"/>
          </ac:spMkLst>
        </pc:spChg>
        <pc:spChg chg="del">
          <ac:chgData name="Jing Jie Tan" userId="307da7c36da67b97" providerId="LiveId" clId="{CB74221F-FBB1-4B3F-8605-8FE1226BDBA3}" dt="2023-08-15T08:14:30.988" v="375" actId="21"/>
          <ac:spMkLst>
            <pc:docMk/>
            <pc:sldMk cId="1200120069" sldId="4848"/>
            <ac:spMk id="1088" creationId="{550E3A26-2C4A-DBB4-E12C-2F491C16CDCC}"/>
          </ac:spMkLst>
        </pc:spChg>
        <pc:spChg chg="del">
          <ac:chgData name="Jing Jie Tan" userId="307da7c36da67b97" providerId="LiveId" clId="{CB74221F-FBB1-4B3F-8605-8FE1226BDBA3}" dt="2023-08-15T08:14:30.988" v="375" actId="21"/>
          <ac:spMkLst>
            <pc:docMk/>
            <pc:sldMk cId="1200120069" sldId="4848"/>
            <ac:spMk id="1089" creationId="{7B4E4C04-8E20-B4AE-26A7-2C7C68C70E27}"/>
          </ac:spMkLst>
        </pc:spChg>
        <pc:spChg chg="del">
          <ac:chgData name="Jing Jie Tan" userId="307da7c36da67b97" providerId="LiveId" clId="{CB74221F-FBB1-4B3F-8605-8FE1226BDBA3}" dt="2023-08-15T08:14:30.988" v="375" actId="21"/>
          <ac:spMkLst>
            <pc:docMk/>
            <pc:sldMk cId="1200120069" sldId="4848"/>
            <ac:spMk id="1090" creationId="{97AE4863-ABFA-4D67-FCDB-2673B58FBD7E}"/>
          </ac:spMkLst>
        </pc:spChg>
        <pc:spChg chg="del">
          <ac:chgData name="Jing Jie Tan" userId="307da7c36da67b97" providerId="LiveId" clId="{CB74221F-FBB1-4B3F-8605-8FE1226BDBA3}" dt="2023-08-15T08:14:30.988" v="375" actId="21"/>
          <ac:spMkLst>
            <pc:docMk/>
            <pc:sldMk cId="1200120069" sldId="4848"/>
            <ac:spMk id="1091" creationId="{17953CAE-2165-B989-CE3A-C8F0ACA32C9E}"/>
          </ac:spMkLst>
        </pc:spChg>
        <pc:spChg chg="del">
          <ac:chgData name="Jing Jie Tan" userId="307da7c36da67b97" providerId="LiveId" clId="{CB74221F-FBB1-4B3F-8605-8FE1226BDBA3}" dt="2023-08-15T08:14:30.988" v="375" actId="21"/>
          <ac:spMkLst>
            <pc:docMk/>
            <pc:sldMk cId="1200120069" sldId="4848"/>
            <ac:spMk id="1092" creationId="{AB029606-9B4E-09AE-EAFE-508AA70A7448}"/>
          </ac:spMkLst>
        </pc:spChg>
        <pc:spChg chg="del">
          <ac:chgData name="Jing Jie Tan" userId="307da7c36da67b97" providerId="LiveId" clId="{CB74221F-FBB1-4B3F-8605-8FE1226BDBA3}" dt="2023-08-15T08:14:30.988" v="375" actId="21"/>
          <ac:spMkLst>
            <pc:docMk/>
            <pc:sldMk cId="1200120069" sldId="4848"/>
            <ac:spMk id="1093" creationId="{CFF15236-D2AE-BD0A-CB72-026D2B25F151}"/>
          </ac:spMkLst>
        </pc:spChg>
        <pc:spChg chg="del">
          <ac:chgData name="Jing Jie Tan" userId="307da7c36da67b97" providerId="LiveId" clId="{CB74221F-FBB1-4B3F-8605-8FE1226BDBA3}" dt="2023-08-15T08:14:35.343" v="376" actId="21"/>
          <ac:spMkLst>
            <pc:docMk/>
            <pc:sldMk cId="1200120069" sldId="4848"/>
            <ac:spMk id="1100" creationId="{494F0790-D813-17D9-EA9B-4DDE376B0E42}"/>
          </ac:spMkLst>
        </pc:spChg>
        <pc:spChg chg="del">
          <ac:chgData name="Jing Jie Tan" userId="307da7c36da67b97" providerId="LiveId" clId="{CB74221F-FBB1-4B3F-8605-8FE1226BDBA3}" dt="2023-08-15T08:14:39.028" v="379" actId="21"/>
          <ac:spMkLst>
            <pc:docMk/>
            <pc:sldMk cId="1200120069" sldId="4848"/>
            <ac:spMk id="1102" creationId="{F44E7C88-3513-B002-07AE-EAC290E54D09}"/>
          </ac:spMkLst>
        </pc:spChg>
        <pc:spChg chg="del">
          <ac:chgData name="Jing Jie Tan" userId="307da7c36da67b97" providerId="LiveId" clId="{CB74221F-FBB1-4B3F-8605-8FE1226BDBA3}" dt="2023-08-15T08:14:30.988" v="375" actId="21"/>
          <ac:spMkLst>
            <pc:docMk/>
            <pc:sldMk cId="1200120069" sldId="4848"/>
            <ac:spMk id="1109" creationId="{ADB9E843-9044-C856-AFCB-BF93FBBAAC82}"/>
          </ac:spMkLst>
        </pc:spChg>
        <pc:spChg chg="del">
          <ac:chgData name="Jing Jie Tan" userId="307da7c36da67b97" providerId="LiveId" clId="{CB74221F-FBB1-4B3F-8605-8FE1226BDBA3}" dt="2023-08-15T08:14:40.640" v="380" actId="21"/>
          <ac:spMkLst>
            <pc:docMk/>
            <pc:sldMk cId="1200120069" sldId="4848"/>
            <ac:spMk id="1110" creationId="{A32F1B41-F428-C39D-A61D-A2BD0E247B42}"/>
          </ac:spMkLst>
        </pc:spChg>
        <pc:spChg chg="del mod">
          <ac:chgData name="Jing Jie Tan" userId="307da7c36da67b97" providerId="LiveId" clId="{CB74221F-FBB1-4B3F-8605-8FE1226BDBA3}" dt="2023-08-15T08:14:36.964" v="378" actId="21"/>
          <ac:spMkLst>
            <pc:docMk/>
            <pc:sldMk cId="1200120069" sldId="4848"/>
            <ac:spMk id="1121" creationId="{104EE345-3657-B618-50A6-223824D6D842}"/>
          </ac:spMkLst>
        </pc:spChg>
        <pc:grpChg chg="del">
          <ac:chgData name="Jing Jie Tan" userId="307da7c36da67b97" providerId="LiveId" clId="{CB74221F-FBB1-4B3F-8605-8FE1226BDBA3}" dt="2023-08-15T08:14:30.988" v="375" actId="21"/>
          <ac:grpSpMkLst>
            <pc:docMk/>
            <pc:sldMk cId="1200120069" sldId="4848"/>
            <ac:grpSpMk id="1104" creationId="{22D3C4DB-6B25-E97B-BA22-7B86237380E9}"/>
          </ac:grpSpMkLst>
        </pc:grpChg>
        <pc:grpChg chg="del">
          <ac:chgData name="Jing Jie Tan" userId="307da7c36da67b97" providerId="LiveId" clId="{CB74221F-FBB1-4B3F-8605-8FE1226BDBA3}" dt="2023-08-15T08:14:30.988" v="375" actId="21"/>
          <ac:grpSpMkLst>
            <pc:docMk/>
            <pc:sldMk cId="1200120069" sldId="4848"/>
            <ac:grpSpMk id="1111" creationId="{C388603F-F630-D325-AF58-A39D721B6169}"/>
          </ac:grpSpMkLst>
        </pc:grpChg>
        <pc:graphicFrameChg chg="add mod modGraphic">
          <ac:chgData name="Jing Jie Tan" userId="307da7c36da67b97" providerId="LiveId" clId="{CB74221F-FBB1-4B3F-8605-8FE1226BDBA3}" dt="2023-08-15T08:22:22.289" v="454"/>
          <ac:graphicFrameMkLst>
            <pc:docMk/>
            <pc:sldMk cId="1200120069" sldId="4848"/>
            <ac:graphicFrameMk id="6" creationId="{E752FCB1-2563-44AE-5840-C44E49E74031}"/>
          </ac:graphicFrameMkLst>
        </pc:graphicFrameChg>
        <pc:picChg chg="del">
          <ac:chgData name="Jing Jie Tan" userId="307da7c36da67b97" providerId="LiveId" clId="{CB74221F-FBB1-4B3F-8605-8FE1226BDBA3}" dt="2023-08-15T08:14:30.988" v="375" actId="21"/>
          <ac:picMkLst>
            <pc:docMk/>
            <pc:sldMk cId="1200120069" sldId="4848"/>
            <ac:picMk id="7" creationId="{E2EB0F43-BF72-3538-D4D5-7B30D6FDD94F}"/>
          </ac:picMkLst>
        </pc:picChg>
        <pc:picChg chg="ord">
          <ac:chgData name="Jing Jie Tan" userId="307da7c36da67b97" providerId="LiveId" clId="{CB74221F-FBB1-4B3F-8605-8FE1226BDBA3}" dt="2023-08-15T08:20:46.701" v="437" actId="170"/>
          <ac:picMkLst>
            <pc:docMk/>
            <pc:sldMk cId="1200120069" sldId="4848"/>
            <ac:picMk id="11" creationId="{00000000-0000-0000-0000-000000000000}"/>
          </ac:picMkLst>
        </pc:picChg>
        <pc:picChg chg="del">
          <ac:chgData name="Jing Jie Tan" userId="307da7c36da67b97" providerId="LiveId" clId="{CB74221F-FBB1-4B3F-8605-8FE1226BDBA3}" dt="2023-08-15T08:14:30.988" v="375" actId="21"/>
          <ac:picMkLst>
            <pc:docMk/>
            <pc:sldMk cId="1200120069" sldId="4848"/>
            <ac:picMk id="13" creationId="{C0559B82-E4EA-617D-ED26-75AE02A43C5F}"/>
          </ac:picMkLst>
        </pc:picChg>
        <pc:picChg chg="del">
          <ac:chgData name="Jing Jie Tan" userId="307da7c36da67b97" providerId="LiveId" clId="{CB74221F-FBB1-4B3F-8605-8FE1226BDBA3}" dt="2023-08-15T08:14:30.988" v="375" actId="21"/>
          <ac:picMkLst>
            <pc:docMk/>
            <pc:sldMk cId="1200120069" sldId="4848"/>
            <ac:picMk id="16" creationId="{AF0144D1-8844-6ADD-224B-E57C972EC012}"/>
          </ac:picMkLst>
        </pc:picChg>
        <pc:picChg chg="del">
          <ac:chgData name="Jing Jie Tan" userId="307da7c36da67b97" providerId="LiveId" clId="{CB74221F-FBB1-4B3F-8605-8FE1226BDBA3}" dt="2023-08-15T08:14:30.988" v="375" actId="21"/>
          <ac:picMkLst>
            <pc:docMk/>
            <pc:sldMk cId="1200120069" sldId="4848"/>
            <ac:picMk id="17" creationId="{3D5F0792-D3CF-F6BC-2FD7-BB54D9C7547B}"/>
          </ac:picMkLst>
        </pc:picChg>
        <pc:picChg chg="del">
          <ac:chgData name="Jing Jie Tan" userId="307da7c36da67b97" providerId="LiveId" clId="{CB74221F-FBB1-4B3F-8605-8FE1226BDBA3}" dt="2023-08-15T08:14:30.988" v="375" actId="21"/>
          <ac:picMkLst>
            <pc:docMk/>
            <pc:sldMk cId="1200120069" sldId="4848"/>
            <ac:picMk id="19" creationId="{B787B595-EC29-7B32-EBE6-F6EB94BA7720}"/>
          </ac:picMkLst>
        </pc:picChg>
        <pc:picChg chg="del">
          <ac:chgData name="Jing Jie Tan" userId="307da7c36da67b97" providerId="LiveId" clId="{CB74221F-FBB1-4B3F-8605-8FE1226BDBA3}" dt="2023-08-15T08:14:30.988" v="375" actId="21"/>
          <ac:picMkLst>
            <pc:docMk/>
            <pc:sldMk cId="1200120069" sldId="4848"/>
            <ac:picMk id="21" creationId="{4512E96E-9583-DC57-51EA-61EE5B9A7301}"/>
          </ac:picMkLst>
        </pc:picChg>
        <pc:picChg chg="del">
          <ac:chgData name="Jing Jie Tan" userId="307da7c36da67b97" providerId="LiveId" clId="{CB74221F-FBB1-4B3F-8605-8FE1226BDBA3}" dt="2023-08-15T08:14:30.988" v="375" actId="21"/>
          <ac:picMkLst>
            <pc:docMk/>
            <pc:sldMk cId="1200120069" sldId="4848"/>
            <ac:picMk id="23" creationId="{5AAF225C-D07C-9267-90D6-AAD76E2E4F77}"/>
          </ac:picMkLst>
        </pc:picChg>
        <pc:picChg chg="del">
          <ac:chgData name="Jing Jie Tan" userId="307da7c36da67b97" providerId="LiveId" clId="{CB74221F-FBB1-4B3F-8605-8FE1226BDBA3}" dt="2023-08-15T08:14:30.988" v="375" actId="21"/>
          <ac:picMkLst>
            <pc:docMk/>
            <pc:sldMk cId="1200120069" sldId="4848"/>
            <ac:picMk id="24" creationId="{B99D3F77-18CE-1FC8-4C7D-3EC37E96DED7}"/>
          </ac:picMkLst>
        </pc:picChg>
        <pc:picChg chg="del">
          <ac:chgData name="Jing Jie Tan" userId="307da7c36da67b97" providerId="LiveId" clId="{CB74221F-FBB1-4B3F-8605-8FE1226BDBA3}" dt="2023-08-15T08:14:30.988" v="375" actId="21"/>
          <ac:picMkLst>
            <pc:docMk/>
            <pc:sldMk cId="1200120069" sldId="4848"/>
            <ac:picMk id="26" creationId="{F66C6C13-1AE5-7AEF-F52A-F127BA961569}"/>
          </ac:picMkLst>
        </pc:picChg>
        <pc:picChg chg="del">
          <ac:chgData name="Jing Jie Tan" userId="307da7c36da67b97" providerId="LiveId" clId="{CB74221F-FBB1-4B3F-8605-8FE1226BDBA3}" dt="2023-08-15T08:14:30.988" v="375" actId="21"/>
          <ac:picMkLst>
            <pc:docMk/>
            <pc:sldMk cId="1200120069" sldId="4848"/>
            <ac:picMk id="29" creationId="{BFFA28D1-A0EB-DE21-F1A5-04A73E1BF50B}"/>
          </ac:picMkLst>
        </pc:picChg>
        <pc:picChg chg="del">
          <ac:chgData name="Jing Jie Tan" userId="307da7c36da67b97" providerId="LiveId" clId="{CB74221F-FBB1-4B3F-8605-8FE1226BDBA3}" dt="2023-08-15T08:14:39.028" v="379" actId="21"/>
          <ac:picMkLst>
            <pc:docMk/>
            <pc:sldMk cId="1200120069" sldId="4848"/>
            <ac:picMk id="1026" creationId="{9F6CC8AA-592E-A34E-751A-AF14DC4AF7C3}"/>
          </ac:picMkLst>
        </pc:picChg>
        <pc:picChg chg="del">
          <ac:chgData name="Jing Jie Tan" userId="307da7c36da67b97" providerId="LiveId" clId="{CB74221F-FBB1-4B3F-8605-8FE1226BDBA3}" dt="2023-08-15T08:14:30.988" v="375" actId="21"/>
          <ac:picMkLst>
            <pc:docMk/>
            <pc:sldMk cId="1200120069" sldId="4848"/>
            <ac:picMk id="1030" creationId="{CAB7800D-B170-3A7F-77DF-F8F0187313B5}"/>
          </ac:picMkLst>
        </pc:picChg>
        <pc:cxnChg chg="del">
          <ac:chgData name="Jing Jie Tan" userId="307da7c36da67b97" providerId="LiveId" clId="{CB74221F-FBB1-4B3F-8605-8FE1226BDBA3}" dt="2023-08-15T08:14:30.988" v="375" actId="21"/>
          <ac:cxnSpMkLst>
            <pc:docMk/>
            <pc:sldMk cId="1200120069" sldId="4848"/>
            <ac:cxnSpMk id="35" creationId="{BF809557-EB12-AD68-5A8A-C57A2C0A2047}"/>
          </ac:cxnSpMkLst>
        </pc:cxnChg>
        <pc:cxnChg chg="del">
          <ac:chgData name="Jing Jie Tan" userId="307da7c36da67b97" providerId="LiveId" clId="{CB74221F-FBB1-4B3F-8605-8FE1226BDBA3}" dt="2023-08-15T08:14:30.988" v="375" actId="21"/>
          <ac:cxnSpMkLst>
            <pc:docMk/>
            <pc:sldMk cId="1200120069" sldId="4848"/>
            <ac:cxnSpMk id="39" creationId="{3EF3F2EF-5F9B-73C5-411D-B7191FCB3E67}"/>
          </ac:cxnSpMkLst>
        </pc:cxnChg>
        <pc:cxnChg chg="del">
          <ac:chgData name="Jing Jie Tan" userId="307da7c36da67b97" providerId="LiveId" clId="{CB74221F-FBB1-4B3F-8605-8FE1226BDBA3}" dt="2023-08-15T08:14:30.988" v="375" actId="21"/>
          <ac:cxnSpMkLst>
            <pc:docMk/>
            <pc:sldMk cId="1200120069" sldId="4848"/>
            <ac:cxnSpMk id="42" creationId="{A41FD223-6B13-A650-FB37-9ADD9116BB32}"/>
          </ac:cxnSpMkLst>
        </pc:cxnChg>
        <pc:cxnChg chg="del">
          <ac:chgData name="Jing Jie Tan" userId="307da7c36da67b97" providerId="LiveId" clId="{CB74221F-FBB1-4B3F-8605-8FE1226BDBA3}" dt="2023-08-15T08:14:30.988" v="375" actId="21"/>
          <ac:cxnSpMkLst>
            <pc:docMk/>
            <pc:sldMk cId="1200120069" sldId="4848"/>
            <ac:cxnSpMk id="47" creationId="{68F7BA48-18BA-897F-0A3C-2450A7F76FDA}"/>
          </ac:cxnSpMkLst>
        </pc:cxnChg>
        <pc:cxnChg chg="del">
          <ac:chgData name="Jing Jie Tan" userId="307da7c36da67b97" providerId="LiveId" clId="{CB74221F-FBB1-4B3F-8605-8FE1226BDBA3}" dt="2023-08-15T08:14:30.988" v="375" actId="21"/>
          <ac:cxnSpMkLst>
            <pc:docMk/>
            <pc:sldMk cId="1200120069" sldId="4848"/>
            <ac:cxnSpMk id="51" creationId="{B3B240BD-C790-0D6D-6AE8-BA650649AAD9}"/>
          </ac:cxnSpMkLst>
        </pc:cxnChg>
        <pc:cxnChg chg="del">
          <ac:chgData name="Jing Jie Tan" userId="307da7c36da67b97" providerId="LiveId" clId="{CB74221F-FBB1-4B3F-8605-8FE1226BDBA3}" dt="2023-08-15T08:14:30.988" v="375" actId="21"/>
          <ac:cxnSpMkLst>
            <pc:docMk/>
            <pc:sldMk cId="1200120069" sldId="4848"/>
            <ac:cxnSpMk id="1032" creationId="{17FCF4AB-EE76-3008-0B2E-0845BD321848}"/>
          </ac:cxnSpMkLst>
        </pc:cxnChg>
        <pc:cxnChg chg="del">
          <ac:chgData name="Jing Jie Tan" userId="307da7c36da67b97" providerId="LiveId" clId="{CB74221F-FBB1-4B3F-8605-8FE1226BDBA3}" dt="2023-08-15T08:14:30.988" v="375" actId="21"/>
          <ac:cxnSpMkLst>
            <pc:docMk/>
            <pc:sldMk cId="1200120069" sldId="4848"/>
            <ac:cxnSpMk id="1043" creationId="{4D31366F-C5FE-A1BC-86A8-230930F7D1CD}"/>
          </ac:cxnSpMkLst>
        </pc:cxnChg>
        <pc:cxnChg chg="del">
          <ac:chgData name="Jing Jie Tan" userId="307da7c36da67b97" providerId="LiveId" clId="{CB74221F-FBB1-4B3F-8605-8FE1226BDBA3}" dt="2023-08-15T08:14:30.988" v="375" actId="21"/>
          <ac:cxnSpMkLst>
            <pc:docMk/>
            <pc:sldMk cId="1200120069" sldId="4848"/>
            <ac:cxnSpMk id="1050" creationId="{7979309E-B582-DE7F-FE41-8D44C058E500}"/>
          </ac:cxnSpMkLst>
        </pc:cxnChg>
        <pc:cxnChg chg="del">
          <ac:chgData name="Jing Jie Tan" userId="307da7c36da67b97" providerId="LiveId" clId="{CB74221F-FBB1-4B3F-8605-8FE1226BDBA3}" dt="2023-08-15T08:14:30.988" v="375" actId="21"/>
          <ac:cxnSpMkLst>
            <pc:docMk/>
            <pc:sldMk cId="1200120069" sldId="4848"/>
            <ac:cxnSpMk id="1055" creationId="{B33B9147-EC3D-D341-A488-9A73EF6E466C}"/>
          </ac:cxnSpMkLst>
        </pc:cxnChg>
        <pc:cxnChg chg="del">
          <ac:chgData name="Jing Jie Tan" userId="307da7c36da67b97" providerId="LiveId" clId="{CB74221F-FBB1-4B3F-8605-8FE1226BDBA3}" dt="2023-08-15T08:14:30.988" v="375" actId="21"/>
          <ac:cxnSpMkLst>
            <pc:docMk/>
            <pc:sldMk cId="1200120069" sldId="4848"/>
            <ac:cxnSpMk id="1064" creationId="{70EF7A83-2299-D04D-5939-E349980205A2}"/>
          </ac:cxnSpMkLst>
        </pc:cxnChg>
        <pc:cxnChg chg="del">
          <ac:chgData name="Jing Jie Tan" userId="307da7c36da67b97" providerId="LiveId" clId="{CB74221F-FBB1-4B3F-8605-8FE1226BDBA3}" dt="2023-08-15T08:14:30.988" v="375" actId="21"/>
          <ac:cxnSpMkLst>
            <pc:docMk/>
            <pc:sldMk cId="1200120069" sldId="4848"/>
            <ac:cxnSpMk id="1072" creationId="{2E9B9924-2F11-4D93-B3A1-FC1647F8B793}"/>
          </ac:cxnSpMkLst>
        </pc:cxnChg>
        <pc:cxnChg chg="del">
          <ac:chgData name="Jing Jie Tan" userId="307da7c36da67b97" providerId="LiveId" clId="{CB74221F-FBB1-4B3F-8605-8FE1226BDBA3}" dt="2023-08-15T08:14:30.988" v="375" actId="21"/>
          <ac:cxnSpMkLst>
            <pc:docMk/>
            <pc:sldMk cId="1200120069" sldId="4848"/>
            <ac:cxnSpMk id="1079" creationId="{4B5E0DD8-BF6C-218E-3407-CCCB617BC947}"/>
          </ac:cxnSpMkLst>
        </pc:cxnChg>
      </pc:sldChg>
      <pc:sldChg chg="addSp delSp modSp add mod ord">
        <pc:chgData name="Jing Jie Tan" userId="307da7c36da67b97" providerId="LiveId" clId="{CB74221F-FBB1-4B3F-8605-8FE1226BDBA3}" dt="2023-08-18T12:34:36.162" v="1009" actId="21"/>
        <pc:sldMkLst>
          <pc:docMk/>
          <pc:sldMk cId="1011958188" sldId="4850"/>
        </pc:sldMkLst>
        <pc:spChg chg="add del mod">
          <ac:chgData name="Jing Jie Tan" userId="307da7c36da67b97" providerId="LiveId" clId="{CB74221F-FBB1-4B3F-8605-8FE1226BDBA3}" dt="2023-08-18T12:27:15.534" v="824" actId="478"/>
          <ac:spMkLst>
            <pc:docMk/>
            <pc:sldMk cId="1011958188" sldId="4850"/>
            <ac:spMk id="2" creationId="{54A28045-F180-AE9E-8FEC-8879FCA1A27C}"/>
          </ac:spMkLst>
        </pc:spChg>
        <pc:spChg chg="add del mod ord">
          <ac:chgData name="Jing Jie Tan" userId="307da7c36da67b97" providerId="LiveId" clId="{CB74221F-FBB1-4B3F-8605-8FE1226BDBA3}" dt="2023-08-18T12:27:35.646" v="829" actId="21"/>
          <ac:spMkLst>
            <pc:docMk/>
            <pc:sldMk cId="1011958188" sldId="4850"/>
            <ac:spMk id="7" creationId="{04778E83-D1C8-D32B-92C0-FCC354E95170}"/>
          </ac:spMkLst>
        </pc:spChg>
        <pc:spChg chg="add del mod">
          <ac:chgData name="Jing Jie Tan" userId="307da7c36da67b97" providerId="LiveId" clId="{CB74221F-FBB1-4B3F-8605-8FE1226BDBA3}" dt="2023-08-18T12:27:35.646" v="829" actId="21"/>
          <ac:spMkLst>
            <pc:docMk/>
            <pc:sldMk cId="1011958188" sldId="4850"/>
            <ac:spMk id="8" creationId="{5EF98E39-C107-1B08-358E-160C7FE38BAF}"/>
          </ac:spMkLst>
        </pc:spChg>
        <pc:spChg chg="add del mod">
          <ac:chgData name="Jing Jie Tan" userId="307da7c36da67b97" providerId="LiveId" clId="{CB74221F-FBB1-4B3F-8605-8FE1226BDBA3}" dt="2023-08-18T12:26:10.407" v="819" actId="21"/>
          <ac:spMkLst>
            <pc:docMk/>
            <pc:sldMk cId="1011958188" sldId="4850"/>
            <ac:spMk id="9" creationId="{F1242402-E864-4249-EFFC-37598828D8A9}"/>
          </ac:spMkLst>
        </pc:spChg>
        <pc:spChg chg="add del mod">
          <ac:chgData name="Jing Jie Tan" userId="307da7c36da67b97" providerId="LiveId" clId="{CB74221F-FBB1-4B3F-8605-8FE1226BDBA3}" dt="2023-08-18T12:28:00.950" v="842" actId="21"/>
          <ac:spMkLst>
            <pc:docMk/>
            <pc:sldMk cId="1011958188" sldId="4850"/>
            <ac:spMk id="11" creationId="{8268DDEA-566C-13E3-9639-1F75AE1E92CF}"/>
          </ac:spMkLst>
        </pc:spChg>
        <pc:spChg chg="add del mod">
          <ac:chgData name="Jing Jie Tan" userId="307da7c36da67b97" providerId="LiveId" clId="{CB74221F-FBB1-4B3F-8605-8FE1226BDBA3}" dt="2023-08-18T12:27:46.730" v="834" actId="21"/>
          <ac:spMkLst>
            <pc:docMk/>
            <pc:sldMk cId="1011958188" sldId="4850"/>
            <ac:spMk id="14" creationId="{9C0163AB-ABF3-D539-B8BF-D969F17AC379}"/>
          </ac:spMkLst>
        </pc:spChg>
        <pc:spChg chg="add mod">
          <ac:chgData name="Jing Jie Tan" userId="307da7c36da67b97" providerId="LiveId" clId="{CB74221F-FBB1-4B3F-8605-8FE1226BDBA3}" dt="2023-08-18T12:33:29.293" v="1006" actId="207"/>
          <ac:spMkLst>
            <pc:docMk/>
            <pc:sldMk cId="1011958188" sldId="4850"/>
            <ac:spMk id="16" creationId="{0FDB63D8-C607-4BD3-2C17-440D43519B25}"/>
          </ac:spMkLst>
        </pc:spChg>
        <pc:spChg chg="add del mod">
          <ac:chgData name="Jing Jie Tan" userId="307da7c36da67b97" providerId="LiveId" clId="{CB74221F-FBB1-4B3F-8605-8FE1226BDBA3}" dt="2023-08-18T12:30:20.001" v="992" actId="21"/>
          <ac:spMkLst>
            <pc:docMk/>
            <pc:sldMk cId="1011958188" sldId="4850"/>
            <ac:spMk id="17" creationId="{D7D8A4A2-51B4-617D-8396-5D0D8A6665F6}"/>
          </ac:spMkLst>
        </pc:spChg>
        <pc:spChg chg="add del mod">
          <ac:chgData name="Jing Jie Tan" userId="307da7c36da67b97" providerId="LiveId" clId="{CB74221F-FBB1-4B3F-8605-8FE1226BDBA3}" dt="2023-08-18T12:30:22.330" v="994" actId="21"/>
          <ac:spMkLst>
            <pc:docMk/>
            <pc:sldMk cId="1011958188" sldId="4850"/>
            <ac:spMk id="18" creationId="{966D9DDD-A649-6559-096A-35F3E9060082}"/>
          </ac:spMkLst>
        </pc:spChg>
        <pc:spChg chg="add del">
          <ac:chgData name="Jing Jie Tan" userId="307da7c36da67b97" providerId="LiveId" clId="{CB74221F-FBB1-4B3F-8605-8FE1226BDBA3}" dt="2023-08-18T12:34:36.162" v="1009" actId="21"/>
          <ac:spMkLst>
            <pc:docMk/>
            <pc:sldMk cId="1011958188" sldId="4850"/>
            <ac:spMk id="20" creationId="{22612342-15CA-D346-EBD8-B90A643C63F2}"/>
          </ac:spMkLst>
        </pc:spChg>
        <pc:picChg chg="add del mod">
          <ac:chgData name="Jing Jie Tan" userId="307da7c36da67b97" providerId="LiveId" clId="{CB74221F-FBB1-4B3F-8605-8FE1226BDBA3}" dt="2023-08-18T12:27:35.646" v="829" actId="21"/>
          <ac:picMkLst>
            <pc:docMk/>
            <pc:sldMk cId="1011958188" sldId="4850"/>
            <ac:picMk id="3" creationId="{8414474A-49B5-937D-4E3F-8CEF3BABA58C}"/>
          </ac:picMkLst>
        </pc:picChg>
        <pc:picChg chg="add del mod">
          <ac:chgData name="Jing Jie Tan" userId="307da7c36da67b97" providerId="LiveId" clId="{CB74221F-FBB1-4B3F-8605-8FE1226BDBA3}" dt="2023-08-18T12:27:35.646" v="829" actId="21"/>
          <ac:picMkLst>
            <pc:docMk/>
            <pc:sldMk cId="1011958188" sldId="4850"/>
            <ac:picMk id="5" creationId="{82F37D2E-EF89-A620-CEFC-AC84F2F93F4A}"/>
          </ac:picMkLst>
        </pc:picChg>
        <pc:picChg chg="add del mod ord">
          <ac:chgData name="Jing Jie Tan" userId="307da7c36da67b97" providerId="LiveId" clId="{CB74221F-FBB1-4B3F-8605-8FE1226BDBA3}" dt="2023-08-18T12:27:35.646" v="829" actId="21"/>
          <ac:picMkLst>
            <pc:docMk/>
            <pc:sldMk cId="1011958188" sldId="4850"/>
            <ac:picMk id="6" creationId="{43FF18E9-F780-D8C6-A20C-98EE9A2A06FE}"/>
          </ac:picMkLst>
        </pc:picChg>
        <pc:picChg chg="add mod modCrop">
          <ac:chgData name="Jing Jie Tan" userId="307da7c36da67b97" providerId="LiveId" clId="{CB74221F-FBB1-4B3F-8605-8FE1226BDBA3}" dt="2023-08-18T12:27:40.682" v="830" actId="1076"/>
          <ac:picMkLst>
            <pc:docMk/>
            <pc:sldMk cId="1011958188" sldId="4850"/>
            <ac:picMk id="10" creationId="{AEFB36E7-9C70-B83C-BF49-27F36CCA1B74}"/>
          </ac:picMkLst>
        </pc:picChg>
        <pc:picChg chg="add del mod">
          <ac:chgData name="Jing Jie Tan" userId="307da7c36da67b97" providerId="LiveId" clId="{CB74221F-FBB1-4B3F-8605-8FE1226BDBA3}" dt="2023-08-18T12:27:47.753" v="835" actId="21"/>
          <ac:picMkLst>
            <pc:docMk/>
            <pc:sldMk cId="1011958188" sldId="4850"/>
            <ac:picMk id="12" creationId="{151DFBF7-0AF0-4D3D-1863-48B8BDBA667F}"/>
          </ac:picMkLst>
        </pc:picChg>
        <pc:picChg chg="add mod">
          <ac:chgData name="Jing Jie Tan" userId="307da7c36da67b97" providerId="LiveId" clId="{CB74221F-FBB1-4B3F-8605-8FE1226BDBA3}" dt="2023-08-18T12:27:56.111" v="840" actId="1076"/>
          <ac:picMkLst>
            <pc:docMk/>
            <pc:sldMk cId="1011958188" sldId="4850"/>
            <ac:picMk id="13" creationId="{086015C8-AAC3-A238-F847-605C762C8045}"/>
          </ac:picMkLst>
        </pc:picChg>
        <pc:picChg chg="add del mod">
          <ac:chgData name="Jing Jie Tan" userId="307da7c36da67b97" providerId="LiveId" clId="{CB74221F-FBB1-4B3F-8605-8FE1226BDBA3}" dt="2023-08-18T12:27:46.151" v="833" actId="21"/>
          <ac:picMkLst>
            <pc:docMk/>
            <pc:sldMk cId="1011958188" sldId="4850"/>
            <ac:picMk id="15" creationId="{9F38A271-582D-18FF-5B93-06949CFAF51D}"/>
          </ac:picMkLst>
        </pc:picChg>
        <pc:picChg chg="del">
          <ac:chgData name="Jing Jie Tan" userId="307da7c36da67b97" providerId="LiveId" clId="{CB74221F-FBB1-4B3F-8605-8FE1226BDBA3}" dt="2023-08-18T12:18:42.267" v="716" actId="21"/>
          <ac:picMkLst>
            <pc:docMk/>
            <pc:sldMk cId="1011958188" sldId="4850"/>
            <ac:picMk id="927" creationId="{00000000-0000-0000-0000-000000000000}"/>
          </ac:picMkLst>
        </pc:picChg>
      </pc:sldChg>
      <pc:sldChg chg="addSp delSp modSp mod">
        <pc:chgData name="Jing Jie Tan" userId="307da7c36da67b97" providerId="LiveId" clId="{CB74221F-FBB1-4B3F-8605-8FE1226BDBA3}" dt="2023-08-18T12:44:51.288" v="1109" actId="21"/>
        <pc:sldMkLst>
          <pc:docMk/>
          <pc:sldMk cId="1401211802" sldId="4851"/>
        </pc:sldMkLst>
        <pc:spChg chg="del mod topLvl">
          <ac:chgData name="Jing Jie Tan" userId="307da7c36da67b97" providerId="LiveId" clId="{CB74221F-FBB1-4B3F-8605-8FE1226BDBA3}" dt="2023-08-18T12:44:51.288" v="1109" actId="21"/>
          <ac:spMkLst>
            <pc:docMk/>
            <pc:sldMk cId="1401211802" sldId="4851"/>
            <ac:spMk id="8" creationId="{88038E41-D289-3CB9-3696-56ACD23D202E}"/>
          </ac:spMkLst>
        </pc:spChg>
        <pc:spChg chg="del mod topLvl">
          <ac:chgData name="Jing Jie Tan" userId="307da7c36da67b97" providerId="LiveId" clId="{CB74221F-FBB1-4B3F-8605-8FE1226BDBA3}" dt="2023-08-18T12:44:47.526" v="1107" actId="21"/>
          <ac:spMkLst>
            <pc:docMk/>
            <pc:sldMk cId="1401211802" sldId="4851"/>
            <ac:spMk id="9" creationId="{33787A0E-E4E6-3C4E-1C79-0947E18F4A1A}"/>
          </ac:spMkLst>
        </pc:spChg>
        <pc:spChg chg="del mod">
          <ac:chgData name="Jing Jie Tan" userId="307da7c36da67b97" providerId="LiveId" clId="{CB74221F-FBB1-4B3F-8605-8FE1226BDBA3}" dt="2023-08-18T12:44:45.923" v="1106" actId="21"/>
          <ac:spMkLst>
            <pc:docMk/>
            <pc:sldMk cId="1401211802" sldId="4851"/>
            <ac:spMk id="11" creationId="{350921E4-D669-8DD5-292D-3EC4AACCDAEA}"/>
          </ac:spMkLst>
        </pc:spChg>
        <pc:grpChg chg="add del mod">
          <ac:chgData name="Jing Jie Tan" userId="307da7c36da67b97" providerId="LiveId" clId="{CB74221F-FBB1-4B3F-8605-8FE1226BDBA3}" dt="2023-08-18T12:44:47.526" v="1107" actId="21"/>
          <ac:grpSpMkLst>
            <pc:docMk/>
            <pc:sldMk cId="1401211802" sldId="4851"/>
            <ac:grpSpMk id="7" creationId="{75275888-38E5-406D-B6CB-A9A40B5B3B28}"/>
          </ac:grpSpMkLst>
        </pc:grpChg>
      </pc:sldChg>
      <pc:sldChg chg="addSp delSp modSp add mod">
        <pc:chgData name="Jing Jie Tan" userId="307da7c36da67b97" providerId="LiveId" clId="{CB74221F-FBB1-4B3F-8605-8FE1226BDBA3}" dt="2023-08-18T12:35:14.882" v="1016" actId="1076"/>
        <pc:sldMkLst>
          <pc:docMk/>
          <pc:sldMk cId="3745571026" sldId="4852"/>
        </pc:sldMkLst>
        <pc:spChg chg="mod">
          <ac:chgData name="Jing Jie Tan" userId="307da7c36da67b97" providerId="LiveId" clId="{CB74221F-FBB1-4B3F-8605-8FE1226BDBA3}" dt="2023-08-18T12:34:45.278" v="1010"/>
          <ac:spMkLst>
            <pc:docMk/>
            <pc:sldMk cId="3745571026" sldId="4852"/>
            <ac:spMk id="3" creationId="{7B19CE75-903E-5968-D0ED-7328B78A1DFA}"/>
          </ac:spMkLst>
        </pc:spChg>
        <pc:spChg chg="mod">
          <ac:chgData name="Jing Jie Tan" userId="307da7c36da67b97" providerId="LiveId" clId="{CB74221F-FBB1-4B3F-8605-8FE1226BDBA3}" dt="2023-08-18T12:34:45.278" v="1010"/>
          <ac:spMkLst>
            <pc:docMk/>
            <pc:sldMk cId="3745571026" sldId="4852"/>
            <ac:spMk id="5" creationId="{E1DE8120-EC1C-189B-CB3C-788A2FEF5920}"/>
          </ac:spMkLst>
        </pc:spChg>
        <pc:spChg chg="mod">
          <ac:chgData name="Jing Jie Tan" userId="307da7c36da67b97" providerId="LiveId" clId="{CB74221F-FBB1-4B3F-8605-8FE1226BDBA3}" dt="2023-08-18T12:34:45.278" v="1010"/>
          <ac:spMkLst>
            <pc:docMk/>
            <pc:sldMk cId="3745571026" sldId="4852"/>
            <ac:spMk id="6" creationId="{0FF86A2B-8BA7-D628-D37F-54ADFAFD91A6}"/>
          </ac:spMkLst>
        </pc:spChg>
        <pc:spChg chg="mod">
          <ac:chgData name="Jing Jie Tan" userId="307da7c36da67b97" providerId="LiveId" clId="{CB74221F-FBB1-4B3F-8605-8FE1226BDBA3}" dt="2023-08-18T12:35:04.931" v="1013" actId="14100"/>
          <ac:spMkLst>
            <pc:docMk/>
            <pc:sldMk cId="3745571026" sldId="4852"/>
            <ac:spMk id="16" creationId="{0FDB63D8-C607-4BD3-2C17-440D43519B25}"/>
          </ac:spMkLst>
        </pc:spChg>
        <pc:grpChg chg="add del mod">
          <ac:chgData name="Jing Jie Tan" userId="307da7c36da67b97" providerId="LiveId" clId="{CB74221F-FBB1-4B3F-8605-8FE1226BDBA3}" dt="2023-08-18T12:34:48.019" v="1011" actId="21"/>
          <ac:grpSpMkLst>
            <pc:docMk/>
            <pc:sldMk cId="3745571026" sldId="4852"/>
            <ac:grpSpMk id="2" creationId="{FAE26849-663C-E950-6C88-EF6202400D5B}"/>
          </ac:grpSpMkLst>
        </pc:grpChg>
        <pc:picChg chg="add mod modCrop">
          <ac:chgData name="Jing Jie Tan" userId="307da7c36da67b97" providerId="LiveId" clId="{CB74221F-FBB1-4B3F-8605-8FE1226BDBA3}" dt="2023-08-18T12:35:14.882" v="1016" actId="1076"/>
          <ac:picMkLst>
            <pc:docMk/>
            <pc:sldMk cId="3745571026" sldId="4852"/>
            <ac:picMk id="7" creationId="{2C68095B-1AE4-0F55-832D-8ECC4B85E4A1}"/>
          </ac:picMkLst>
        </pc:picChg>
      </pc:sldChg>
      <pc:sldChg chg="add">
        <pc:chgData name="Jing Jie Tan" userId="307da7c36da67b97" providerId="LiveId" clId="{CB74221F-FBB1-4B3F-8605-8FE1226BDBA3}" dt="2023-08-18T12:34:51.547" v="1012"/>
        <pc:sldMkLst>
          <pc:docMk/>
          <pc:sldMk cId="2937859859" sldId="4853"/>
        </pc:sldMkLst>
      </pc:sldChg>
      <pc:sldChg chg="addSp delSp modSp add mod">
        <pc:chgData name="Jing Jie Tan" userId="307da7c36da67b97" providerId="LiveId" clId="{CB74221F-FBB1-4B3F-8605-8FE1226BDBA3}" dt="2023-08-18T12:39:17.031" v="1051" actId="14100"/>
        <pc:sldMkLst>
          <pc:docMk/>
          <pc:sldMk cId="4207277438" sldId="4853"/>
        </pc:sldMkLst>
        <pc:spChg chg="mod">
          <ac:chgData name="Jing Jie Tan" userId="307da7c36da67b97" providerId="LiveId" clId="{CB74221F-FBB1-4B3F-8605-8FE1226BDBA3}" dt="2023-08-18T12:35:46.014" v="1025"/>
          <ac:spMkLst>
            <pc:docMk/>
            <pc:sldMk cId="4207277438" sldId="4853"/>
            <ac:spMk id="4" creationId="{83710E4F-4108-5FCB-EF23-2077A40E8714}"/>
          </ac:spMkLst>
        </pc:spChg>
        <pc:spChg chg="mod">
          <ac:chgData name="Jing Jie Tan" userId="307da7c36da67b97" providerId="LiveId" clId="{CB74221F-FBB1-4B3F-8605-8FE1226BDBA3}" dt="2023-08-18T12:39:17.031" v="1051" actId="14100"/>
          <ac:spMkLst>
            <pc:docMk/>
            <pc:sldMk cId="4207277438" sldId="4853"/>
            <ac:spMk id="16" creationId="{0FDB63D8-C607-4BD3-2C17-440D43519B25}"/>
          </ac:spMkLst>
        </pc:spChg>
        <pc:picChg chg="add mod modCrop">
          <ac:chgData name="Jing Jie Tan" userId="307da7c36da67b97" providerId="LiveId" clId="{CB74221F-FBB1-4B3F-8605-8FE1226BDBA3}" dt="2023-08-18T12:36:04.029" v="1029" actId="1076"/>
          <ac:picMkLst>
            <pc:docMk/>
            <pc:sldMk cId="4207277438" sldId="4853"/>
            <ac:picMk id="2" creationId="{C7EAA29F-FF3B-2769-25E5-48B8CD071EA9}"/>
          </ac:picMkLst>
        </pc:picChg>
        <pc:picChg chg="add del mod">
          <ac:chgData name="Jing Jie Tan" userId="307da7c36da67b97" providerId="LiveId" clId="{CB74221F-FBB1-4B3F-8605-8FE1226BDBA3}" dt="2023-08-18T12:36:10.375" v="1031" actId="21"/>
          <ac:picMkLst>
            <pc:docMk/>
            <pc:sldMk cId="4207277438" sldId="4853"/>
            <ac:picMk id="3" creationId="{A2837ACE-BD86-FCC5-40B3-78A29FC92C6D}"/>
          </ac:picMkLst>
        </pc:picChg>
        <pc:picChg chg="del">
          <ac:chgData name="Jing Jie Tan" userId="307da7c36da67b97" providerId="LiveId" clId="{CB74221F-FBB1-4B3F-8605-8FE1226BDBA3}" dt="2023-08-18T12:35:29.678" v="1018" actId="21"/>
          <ac:picMkLst>
            <pc:docMk/>
            <pc:sldMk cId="4207277438" sldId="4853"/>
            <ac:picMk id="7" creationId="{2C68095B-1AE4-0F55-832D-8ECC4B85E4A1}"/>
          </ac:picMkLst>
        </pc:picChg>
        <pc:picChg chg="del">
          <ac:chgData name="Jing Jie Tan" userId="307da7c36da67b97" providerId="LiveId" clId="{CB74221F-FBB1-4B3F-8605-8FE1226BDBA3}" dt="2023-08-18T12:35:30.367" v="1019" actId="21"/>
          <ac:picMkLst>
            <pc:docMk/>
            <pc:sldMk cId="4207277438" sldId="4853"/>
            <ac:picMk id="10" creationId="{AEFB36E7-9C70-B83C-BF49-27F36CCA1B74}"/>
          </ac:picMkLst>
        </pc:picChg>
        <pc:picChg chg="del">
          <ac:chgData name="Jing Jie Tan" userId="307da7c36da67b97" providerId="LiveId" clId="{CB74221F-FBB1-4B3F-8605-8FE1226BDBA3}" dt="2023-08-18T12:35:32.261" v="1020" actId="21"/>
          <ac:picMkLst>
            <pc:docMk/>
            <pc:sldMk cId="4207277438" sldId="4853"/>
            <ac:picMk id="13" creationId="{086015C8-AAC3-A238-F847-605C762C8045}"/>
          </ac:picMkLst>
        </pc:picChg>
      </pc:sldChg>
      <pc:sldChg chg="addSp delSp modSp add mod">
        <pc:chgData name="Jing Jie Tan" userId="307da7c36da67b97" providerId="LiveId" clId="{CB74221F-FBB1-4B3F-8605-8FE1226BDBA3}" dt="2023-08-18T12:39:28.048" v="1052" actId="14100"/>
        <pc:sldMkLst>
          <pc:docMk/>
          <pc:sldMk cId="202228059" sldId="4854"/>
        </pc:sldMkLst>
        <pc:spChg chg="mod">
          <ac:chgData name="Jing Jie Tan" userId="307da7c36da67b97" providerId="LiveId" clId="{CB74221F-FBB1-4B3F-8605-8FE1226BDBA3}" dt="2023-08-18T12:36:30.462" v="1033"/>
          <ac:spMkLst>
            <pc:docMk/>
            <pc:sldMk cId="202228059" sldId="4854"/>
            <ac:spMk id="4" creationId="{83710E4F-4108-5FCB-EF23-2077A40E8714}"/>
          </ac:spMkLst>
        </pc:spChg>
        <pc:spChg chg="mod">
          <ac:chgData name="Jing Jie Tan" userId="307da7c36da67b97" providerId="LiveId" clId="{CB74221F-FBB1-4B3F-8605-8FE1226BDBA3}" dt="2023-08-18T12:39:28.048" v="1052" actId="14100"/>
          <ac:spMkLst>
            <pc:docMk/>
            <pc:sldMk cId="202228059" sldId="4854"/>
            <ac:spMk id="16" creationId="{0FDB63D8-C607-4BD3-2C17-440D43519B25}"/>
          </ac:spMkLst>
        </pc:spChg>
        <pc:picChg chg="del">
          <ac:chgData name="Jing Jie Tan" userId="307da7c36da67b97" providerId="LiveId" clId="{CB74221F-FBB1-4B3F-8605-8FE1226BDBA3}" dt="2023-08-18T12:36:51.949" v="1034" actId="478"/>
          <ac:picMkLst>
            <pc:docMk/>
            <pc:sldMk cId="202228059" sldId="4854"/>
            <ac:picMk id="2" creationId="{C7EAA29F-FF3B-2769-25E5-48B8CD071EA9}"/>
          </ac:picMkLst>
        </pc:picChg>
        <pc:picChg chg="add mod modCrop">
          <ac:chgData name="Jing Jie Tan" userId="307da7c36da67b97" providerId="LiveId" clId="{CB74221F-FBB1-4B3F-8605-8FE1226BDBA3}" dt="2023-08-18T12:37:04.937" v="1037" actId="1076"/>
          <ac:picMkLst>
            <pc:docMk/>
            <pc:sldMk cId="202228059" sldId="4854"/>
            <ac:picMk id="3" creationId="{4AB2975E-3F9D-FB42-46B7-70B9C6816A90}"/>
          </ac:picMkLst>
        </pc:picChg>
        <pc:picChg chg="add mod modCrop">
          <ac:chgData name="Jing Jie Tan" userId="307da7c36da67b97" providerId="LiveId" clId="{CB74221F-FBB1-4B3F-8605-8FE1226BDBA3}" dt="2023-08-18T12:37:56.964" v="1045" actId="14100"/>
          <ac:picMkLst>
            <pc:docMk/>
            <pc:sldMk cId="202228059" sldId="4854"/>
            <ac:picMk id="5" creationId="{AB2976B4-267C-8D15-1DE7-4FC0AE2A7DA9}"/>
          </ac:picMkLst>
        </pc:picChg>
      </pc:sldChg>
      <pc:sldChg chg="addSp delSp modSp new mod">
        <pc:chgData name="Jing Jie Tan" userId="307da7c36da67b97" providerId="LiveId" clId="{CB74221F-FBB1-4B3F-8605-8FE1226BDBA3}" dt="2023-08-18T12:50:30.913" v="1179" actId="14100"/>
        <pc:sldMkLst>
          <pc:docMk/>
          <pc:sldMk cId="3643424452" sldId="4855"/>
        </pc:sldMkLst>
        <pc:spChg chg="del mod">
          <ac:chgData name="Jing Jie Tan" userId="307da7c36da67b97" providerId="LiveId" clId="{CB74221F-FBB1-4B3F-8605-8FE1226BDBA3}" dt="2023-08-18T12:41:14.167" v="1080" actId="478"/>
          <ac:spMkLst>
            <pc:docMk/>
            <pc:sldMk cId="3643424452" sldId="4855"/>
            <ac:spMk id="2" creationId="{492EA11B-232B-1B9B-020E-6915522FE423}"/>
          </ac:spMkLst>
        </pc:spChg>
        <pc:spChg chg="add mod">
          <ac:chgData name="Jing Jie Tan" userId="307da7c36da67b97" providerId="LiveId" clId="{CB74221F-FBB1-4B3F-8605-8FE1226BDBA3}" dt="2023-08-18T12:41:30.162" v="1103" actId="20577"/>
          <ac:spMkLst>
            <pc:docMk/>
            <pc:sldMk cId="3643424452" sldId="4855"/>
            <ac:spMk id="5" creationId="{13651260-1FC2-0EDE-ED8B-9B2EA91D05E4}"/>
          </ac:spMkLst>
        </pc:spChg>
        <pc:spChg chg="add mod">
          <ac:chgData name="Jing Jie Tan" userId="307da7c36da67b97" providerId="LiveId" clId="{CB74221F-FBB1-4B3F-8605-8FE1226BDBA3}" dt="2023-08-18T12:50:05.071" v="1175" actId="403"/>
          <ac:spMkLst>
            <pc:docMk/>
            <pc:sldMk cId="3643424452" sldId="4855"/>
            <ac:spMk id="6" creationId="{52EED8B7-1E33-32E4-7F42-6184A6953659}"/>
          </ac:spMkLst>
        </pc:spChg>
        <pc:spChg chg="add mod">
          <ac:chgData name="Jing Jie Tan" userId="307da7c36da67b97" providerId="LiveId" clId="{CB74221F-FBB1-4B3F-8605-8FE1226BDBA3}" dt="2023-08-18T12:50:20.436" v="1178" actId="207"/>
          <ac:spMkLst>
            <pc:docMk/>
            <pc:sldMk cId="3643424452" sldId="4855"/>
            <ac:spMk id="7" creationId="{569ED497-2BCE-7EBD-0302-D710A5BE034A}"/>
          </ac:spMkLst>
        </pc:spChg>
        <pc:spChg chg="add mod">
          <ac:chgData name="Jing Jie Tan" userId="307da7c36da67b97" providerId="LiveId" clId="{CB74221F-FBB1-4B3F-8605-8FE1226BDBA3}" dt="2023-08-18T12:50:05.071" v="1175" actId="403"/>
          <ac:spMkLst>
            <pc:docMk/>
            <pc:sldMk cId="3643424452" sldId="4855"/>
            <ac:spMk id="8" creationId="{B0E0CFC7-B2A1-C4B9-C9EB-1C1B59439FCC}"/>
          </ac:spMkLst>
        </pc:spChg>
        <pc:spChg chg="add mod">
          <ac:chgData name="Jing Jie Tan" userId="307da7c36da67b97" providerId="LiveId" clId="{CB74221F-FBB1-4B3F-8605-8FE1226BDBA3}" dt="2023-08-18T12:50:30.913" v="1179" actId="14100"/>
          <ac:spMkLst>
            <pc:docMk/>
            <pc:sldMk cId="3643424452" sldId="4855"/>
            <ac:spMk id="9" creationId="{74B8F5B2-BAC9-679F-E4AE-FCAC0AAEFCBD}"/>
          </ac:spMkLst>
        </pc:spChg>
        <pc:spChg chg="add mod">
          <ac:chgData name="Jing Jie Tan" userId="307da7c36da67b97" providerId="LiveId" clId="{CB74221F-FBB1-4B3F-8605-8FE1226BDBA3}" dt="2023-08-18T12:50:30.913" v="1179" actId="14100"/>
          <ac:spMkLst>
            <pc:docMk/>
            <pc:sldMk cId="3643424452" sldId="4855"/>
            <ac:spMk id="10" creationId="{9F573E2D-3EE1-AA0F-CC68-14BDCA7BB82C}"/>
          </ac:spMkLst>
        </pc:spChg>
        <pc:spChg chg="add mod">
          <ac:chgData name="Jing Jie Tan" userId="307da7c36da67b97" providerId="LiveId" clId="{CB74221F-FBB1-4B3F-8605-8FE1226BDBA3}" dt="2023-08-18T12:50:30.913" v="1179" actId="14100"/>
          <ac:spMkLst>
            <pc:docMk/>
            <pc:sldMk cId="3643424452" sldId="4855"/>
            <ac:spMk id="11" creationId="{034A4F55-A059-3122-6132-668214EF7BE7}"/>
          </ac:spMkLst>
        </pc:spChg>
        <pc:graphicFrameChg chg="add del mod">
          <ac:chgData name="Jing Jie Tan" userId="307da7c36da67b97" providerId="LiveId" clId="{CB74221F-FBB1-4B3F-8605-8FE1226BDBA3}" dt="2023-08-18T12:44:23.625" v="1104" actId="21"/>
          <ac:graphicFrameMkLst>
            <pc:docMk/>
            <pc:sldMk cId="3643424452" sldId="4855"/>
            <ac:graphicFrameMk id="3" creationId="{D1D1C016-9512-16DB-BC70-FB558B2C1974}"/>
          </ac:graphicFrameMkLst>
        </pc:graphicFrameChg>
      </pc:sldChg>
    </pc:docChg>
  </pc:docChgLst>
  <pc:docChgLst>
    <pc:chgData name="Chan Jia Lin" userId="955aeb318f3c94a0" providerId="Windows Live" clId="Web-{F63EF67B-B778-4BF4-82B0-B5CBE24DC399}"/>
    <pc:docChg chg="modSld">
      <pc:chgData name="Chan Jia Lin" userId="955aeb318f3c94a0" providerId="Windows Live" clId="Web-{F63EF67B-B778-4BF4-82B0-B5CBE24DC399}" dt="2023-09-17T15:47:03.724" v="1" actId="1076"/>
      <pc:docMkLst>
        <pc:docMk/>
      </pc:docMkLst>
      <pc:sldChg chg="modSp">
        <pc:chgData name="Chan Jia Lin" userId="955aeb318f3c94a0" providerId="Windows Live" clId="Web-{F63EF67B-B778-4BF4-82B0-B5CBE24DC399}" dt="2023-09-17T15:47:03.724" v="1" actId="1076"/>
        <pc:sldMkLst>
          <pc:docMk/>
          <pc:sldMk cId="3596767933" sldId="4874"/>
        </pc:sldMkLst>
        <pc:spChg chg="mod">
          <ac:chgData name="Chan Jia Lin" userId="955aeb318f3c94a0" providerId="Windows Live" clId="Web-{F63EF67B-B778-4BF4-82B0-B5CBE24DC399}" dt="2023-09-17T15:47:03.708" v="0" actId="1076"/>
          <ac:spMkLst>
            <pc:docMk/>
            <pc:sldMk cId="3596767933" sldId="4874"/>
            <ac:spMk id="41" creationId="{DE51C0F8-4F8B-F36C-7B04-5D6A2E9DA49B}"/>
          </ac:spMkLst>
        </pc:spChg>
        <pc:picChg chg="mod">
          <ac:chgData name="Chan Jia Lin" userId="955aeb318f3c94a0" providerId="Windows Live" clId="Web-{F63EF67B-B778-4BF4-82B0-B5CBE24DC399}" dt="2023-09-17T15:47:03.724" v="1" actId="1076"/>
          <ac:picMkLst>
            <pc:docMk/>
            <pc:sldMk cId="3596767933" sldId="4874"/>
            <ac:picMk id="9" creationId="{B924713E-96C9-9751-33EF-6C9C3BE665BA}"/>
          </ac:picMkLst>
        </pc:picChg>
      </pc:sldChg>
    </pc:docChg>
  </pc:docChgLst>
  <pc:docChgLst>
    <pc:chgData name="Guest User" providerId="Windows Live" clId="Web-{95457E1E-6323-4AC2-B9EA-05E02112EB0E}"/>
    <pc:docChg chg="addSld modSld">
      <pc:chgData name="Guest User" userId="" providerId="Windows Live" clId="Web-{95457E1E-6323-4AC2-B9EA-05E02112EB0E}" dt="2023-08-28T10:14:34.997" v="7" actId="1076"/>
      <pc:docMkLst>
        <pc:docMk/>
      </pc:docMkLst>
      <pc:sldChg chg="addSp delSp modSp add replId">
        <pc:chgData name="Guest User" userId="" providerId="Windows Live" clId="Web-{95457E1E-6323-4AC2-B9EA-05E02112EB0E}" dt="2023-08-28T10:14:34.997" v="7" actId="1076"/>
        <pc:sldMkLst>
          <pc:docMk/>
          <pc:sldMk cId="1469464542" sldId="4856"/>
        </pc:sldMkLst>
        <pc:spChg chg="add mod">
          <ac:chgData name="Guest User" userId="" providerId="Windows Live" clId="Web-{95457E1E-6323-4AC2-B9EA-05E02112EB0E}" dt="2023-08-28T10:11:49.322" v="1"/>
          <ac:spMkLst>
            <pc:docMk/>
            <pc:sldMk cId="1469464542" sldId="4856"/>
            <ac:spMk id="4" creationId="{3D81EC72-6CCF-A162-C6B1-3AB547BE37FB}"/>
          </ac:spMkLst>
        </pc:spChg>
        <pc:spChg chg="del">
          <ac:chgData name="Guest User" userId="" providerId="Windows Live" clId="Web-{95457E1E-6323-4AC2-B9EA-05E02112EB0E}" dt="2023-08-28T10:11:49.322" v="1"/>
          <ac:spMkLst>
            <pc:docMk/>
            <pc:sldMk cId="1469464542" sldId="4856"/>
            <ac:spMk id="1361" creationId="{00000000-0000-0000-0000-000000000000}"/>
          </ac:spMkLst>
        </pc:spChg>
        <pc:picChg chg="mod modCrop">
          <ac:chgData name="Guest User" userId="" providerId="Windows Live" clId="Web-{95457E1E-6323-4AC2-B9EA-05E02112EB0E}" dt="2023-08-28T10:14:34.997" v="7" actId="1076"/>
          <ac:picMkLst>
            <pc:docMk/>
            <pc:sldMk cId="1469464542" sldId="4856"/>
            <ac:picMk id="15" creationId="{DA54AE75-1D17-F286-D629-4D8A02DF2B39}"/>
          </ac:picMkLst>
        </pc:picChg>
      </pc:sldChg>
    </pc:docChg>
  </pc:docChgLst>
  <pc:docChgLst>
    <pc:chgData name="Guest User" providerId="Windows Live" clId="Web-{4BA0FB70-87D9-471F-9778-9D86A537683D}"/>
    <pc:docChg chg="addSld delSld modSld sldOrd">
      <pc:chgData name="Guest User" userId="" providerId="Windows Live" clId="Web-{4BA0FB70-87D9-471F-9778-9D86A537683D}" dt="2023-08-16T16:58:40.292" v="568" actId="20577"/>
      <pc:docMkLst>
        <pc:docMk/>
      </pc:docMkLst>
      <pc:sldChg chg="modSp">
        <pc:chgData name="Guest User" userId="" providerId="Windows Live" clId="Web-{4BA0FB70-87D9-471F-9778-9D86A537683D}" dt="2023-08-16T16:58:40.292" v="568" actId="20577"/>
        <pc:sldMkLst>
          <pc:docMk/>
          <pc:sldMk cId="3392352146" sldId="262"/>
        </pc:sldMkLst>
        <pc:spChg chg="mod">
          <ac:chgData name="Guest User" userId="" providerId="Windows Live" clId="Web-{4BA0FB70-87D9-471F-9778-9D86A537683D}" dt="2023-08-16T16:58:40.292" v="568" actId="20577"/>
          <ac:spMkLst>
            <pc:docMk/>
            <pc:sldMk cId="3392352146" sldId="262"/>
            <ac:spMk id="6" creationId="{1D7B0514-4060-0E4B-809B-B1B2E3258AB4}"/>
          </ac:spMkLst>
        </pc:spChg>
      </pc:sldChg>
      <pc:sldChg chg="addSp delSp modSp">
        <pc:chgData name="Guest User" userId="" providerId="Windows Live" clId="Web-{4BA0FB70-87D9-471F-9778-9D86A537683D}" dt="2023-08-16T16:15:45.449" v="286"/>
        <pc:sldMkLst>
          <pc:docMk/>
          <pc:sldMk cId="0" sldId="268"/>
        </pc:sldMkLst>
        <pc:spChg chg="add mod">
          <ac:chgData name="Guest User" userId="" providerId="Windows Live" clId="Web-{4BA0FB70-87D9-471F-9778-9D86A537683D}" dt="2023-08-16T16:13:47.102" v="196" actId="20577"/>
          <ac:spMkLst>
            <pc:docMk/>
            <pc:sldMk cId="0" sldId="268"/>
            <ac:spMk id="3" creationId="{D51B510A-B39A-4F6B-7E2E-D677ACD196F2}"/>
          </ac:spMkLst>
        </pc:spChg>
        <pc:spChg chg="add del mod">
          <ac:chgData name="Guest User" userId="" providerId="Windows Live" clId="Web-{4BA0FB70-87D9-471F-9778-9D86A537683D}" dt="2023-08-16T16:15:45.449" v="286"/>
          <ac:spMkLst>
            <pc:docMk/>
            <pc:sldMk cId="0" sldId="268"/>
            <ac:spMk id="5" creationId="{EEC41EDC-265F-D946-6F15-0E073377C61B}"/>
          </ac:spMkLst>
        </pc:spChg>
        <pc:spChg chg="del mod">
          <ac:chgData name="Guest User" userId="" providerId="Windows Live" clId="Web-{4BA0FB70-87D9-471F-9778-9D86A537683D}" dt="2023-08-16T16:13:49.430" v="197"/>
          <ac:spMkLst>
            <pc:docMk/>
            <pc:sldMk cId="0" sldId="268"/>
            <ac:spMk id="569" creationId="{00000000-0000-0000-0000-000000000000}"/>
          </ac:spMkLst>
        </pc:spChg>
      </pc:sldChg>
      <pc:sldChg chg="addSp delSp modSp">
        <pc:chgData name="Guest User" userId="" providerId="Windows Live" clId="Web-{4BA0FB70-87D9-471F-9778-9D86A537683D}" dt="2023-08-16T16:51:50.048" v="493" actId="20577"/>
        <pc:sldMkLst>
          <pc:docMk/>
          <pc:sldMk cId="0" sldId="278"/>
        </pc:sldMkLst>
        <pc:spChg chg="add mod">
          <ac:chgData name="Guest User" userId="" providerId="Windows Live" clId="Web-{4BA0FB70-87D9-471F-9778-9D86A537683D}" dt="2023-08-16T16:51:50.048" v="493" actId="20577"/>
          <ac:spMkLst>
            <pc:docMk/>
            <pc:sldMk cId="0" sldId="278"/>
            <ac:spMk id="3" creationId="{A7A2C115-C84A-A677-DD95-655FD67B1AF2}"/>
          </ac:spMkLst>
        </pc:spChg>
        <pc:spChg chg="add del mod">
          <ac:chgData name="Guest User" userId="" providerId="Windows Live" clId="Web-{4BA0FB70-87D9-471F-9778-9D86A537683D}" dt="2023-08-16T16:27:13.356" v="424"/>
          <ac:spMkLst>
            <pc:docMk/>
            <pc:sldMk cId="0" sldId="278"/>
            <ac:spMk id="5" creationId="{079926AD-7413-8CAB-3A84-C1E8184471D1}"/>
          </ac:spMkLst>
        </pc:spChg>
        <pc:spChg chg="del mod">
          <ac:chgData name="Guest User" userId="" providerId="Windows Live" clId="Web-{4BA0FB70-87D9-471F-9778-9D86A537683D}" dt="2023-08-16T16:27:10.730" v="423"/>
          <ac:spMkLst>
            <pc:docMk/>
            <pc:sldMk cId="0" sldId="278"/>
            <ac:spMk id="1085" creationId="{00000000-0000-0000-0000-000000000000}"/>
          </ac:spMkLst>
        </pc:spChg>
      </pc:sldChg>
      <pc:sldChg chg="addSp delSp modSp ord">
        <pc:chgData name="Guest User" userId="" providerId="Windows Live" clId="Web-{4BA0FB70-87D9-471F-9778-9D86A537683D}" dt="2023-08-16T16:24:56.321" v="399" actId="20577"/>
        <pc:sldMkLst>
          <pc:docMk/>
          <pc:sldMk cId="0" sldId="279"/>
        </pc:sldMkLst>
        <pc:spChg chg="add mod">
          <ac:chgData name="Guest User" userId="" providerId="Windows Live" clId="Web-{4BA0FB70-87D9-471F-9778-9D86A537683D}" dt="2023-08-16T16:24:56.321" v="399" actId="20577"/>
          <ac:spMkLst>
            <pc:docMk/>
            <pc:sldMk cId="0" sldId="279"/>
            <ac:spMk id="3" creationId="{60423AFF-066C-1140-951A-8F3E378D79C0}"/>
          </ac:spMkLst>
        </pc:spChg>
        <pc:spChg chg="add del mod">
          <ac:chgData name="Guest User" userId="" providerId="Windows Live" clId="Web-{4BA0FB70-87D9-471F-9778-9D86A537683D}" dt="2023-08-16T16:19:00.906" v="375"/>
          <ac:spMkLst>
            <pc:docMk/>
            <pc:sldMk cId="0" sldId="279"/>
            <ac:spMk id="5" creationId="{1FF1BF55-9A59-99E6-38B5-97F3146246B9}"/>
          </ac:spMkLst>
        </pc:spChg>
        <pc:spChg chg="del mod">
          <ac:chgData name="Guest User" userId="" providerId="Windows Live" clId="Web-{4BA0FB70-87D9-471F-9778-9D86A537683D}" dt="2023-08-16T16:12:57.601" v="128"/>
          <ac:spMkLst>
            <pc:docMk/>
            <pc:sldMk cId="0" sldId="279"/>
            <ac:spMk id="1123" creationId="{00000000-0000-0000-0000-000000000000}"/>
          </ac:spMkLst>
        </pc:spChg>
      </pc:sldChg>
      <pc:sldChg chg="addSp delSp modSp">
        <pc:chgData name="Guest User" userId="" providerId="Windows Live" clId="Web-{4BA0FB70-87D9-471F-9778-9D86A537683D}" dt="2023-08-16T16:53:17.034" v="529" actId="20577"/>
        <pc:sldMkLst>
          <pc:docMk/>
          <pc:sldMk cId="0" sldId="281"/>
        </pc:sldMkLst>
        <pc:spChg chg="add del mod">
          <ac:chgData name="Guest User" userId="" providerId="Windows Live" clId="Web-{4BA0FB70-87D9-471F-9778-9D86A537683D}" dt="2023-08-16T16:53:08.737" v="500"/>
          <ac:spMkLst>
            <pc:docMk/>
            <pc:sldMk cId="0" sldId="281"/>
            <ac:spMk id="3" creationId="{E58AA980-C6C8-7414-F0FC-34FB2DE4F996}"/>
          </ac:spMkLst>
        </pc:spChg>
        <pc:spChg chg="add mod">
          <ac:chgData name="Guest User" userId="" providerId="Windows Live" clId="Web-{4BA0FB70-87D9-471F-9778-9D86A537683D}" dt="2023-08-16T16:53:17.034" v="529" actId="20577"/>
          <ac:spMkLst>
            <pc:docMk/>
            <pc:sldMk cId="0" sldId="281"/>
            <ac:spMk id="5" creationId="{CC3DC803-3687-021A-E720-BD20B7DDDE01}"/>
          </ac:spMkLst>
        </pc:spChg>
        <pc:spChg chg="del">
          <ac:chgData name="Guest User" userId="" providerId="Windows Live" clId="Web-{4BA0FB70-87D9-471F-9778-9D86A537683D}" dt="2023-08-16T16:53:05.347" v="498"/>
          <ac:spMkLst>
            <pc:docMk/>
            <pc:sldMk cId="0" sldId="281"/>
            <ac:spMk id="1207" creationId="{00000000-0000-0000-0000-000000000000}"/>
          </ac:spMkLst>
        </pc:spChg>
      </pc:sldChg>
      <pc:sldChg chg="addSp delSp modSp">
        <pc:chgData name="Guest User" userId="" providerId="Windows Live" clId="Web-{4BA0FB70-87D9-471F-9778-9D86A537683D}" dt="2023-08-16T16:53:33.082" v="564"/>
        <pc:sldMkLst>
          <pc:docMk/>
          <pc:sldMk cId="0" sldId="282"/>
        </pc:sldMkLst>
        <pc:spChg chg="add del mod">
          <ac:chgData name="Guest User" userId="" providerId="Windows Live" clId="Web-{4BA0FB70-87D9-471F-9778-9D86A537683D}" dt="2023-08-16T16:53:33.082" v="564"/>
          <ac:spMkLst>
            <pc:docMk/>
            <pc:sldMk cId="0" sldId="282"/>
            <ac:spMk id="3" creationId="{7738A52F-FC5B-D0EE-144F-F75C41883772}"/>
          </ac:spMkLst>
        </pc:spChg>
        <pc:spChg chg="add mod">
          <ac:chgData name="Guest User" userId="" providerId="Windows Live" clId="Web-{4BA0FB70-87D9-471F-9778-9D86A537683D}" dt="2023-08-16T16:53:30.488" v="563" actId="20577"/>
          <ac:spMkLst>
            <pc:docMk/>
            <pc:sldMk cId="0" sldId="282"/>
            <ac:spMk id="5" creationId="{0715EE64-2461-12C4-E8EF-4C9A9CA7224C}"/>
          </ac:spMkLst>
        </pc:spChg>
        <pc:spChg chg="del">
          <ac:chgData name="Guest User" userId="" providerId="Windows Live" clId="Web-{4BA0FB70-87D9-471F-9778-9D86A537683D}" dt="2023-08-16T16:53:21.472" v="530"/>
          <ac:spMkLst>
            <pc:docMk/>
            <pc:sldMk cId="0" sldId="282"/>
            <ac:spMk id="1253" creationId="{00000000-0000-0000-0000-000000000000}"/>
          </ac:spMkLst>
        </pc:spChg>
      </pc:sldChg>
      <pc:sldChg chg="del">
        <pc:chgData name="Guest User" userId="" providerId="Windows Live" clId="Web-{4BA0FB70-87D9-471F-9778-9D86A537683D}" dt="2023-08-16T16:13:15.883" v="129"/>
        <pc:sldMkLst>
          <pc:docMk/>
          <pc:sldMk cId="0" sldId="284"/>
        </pc:sldMkLst>
      </pc:sldChg>
      <pc:sldChg chg="addSp delSp modSp">
        <pc:chgData name="Guest User" userId="" providerId="Windows Live" clId="Web-{4BA0FB70-87D9-471F-9778-9D86A537683D}" dt="2023-08-16T16:22:57.803" v="377"/>
        <pc:sldMkLst>
          <pc:docMk/>
          <pc:sldMk cId="0" sldId="285"/>
        </pc:sldMkLst>
        <pc:spChg chg="add del">
          <ac:chgData name="Guest User" userId="" providerId="Windows Live" clId="Web-{4BA0FB70-87D9-471F-9778-9D86A537683D}" dt="2023-08-16T16:11:40.568" v="2"/>
          <ac:spMkLst>
            <pc:docMk/>
            <pc:sldMk cId="0" sldId="285"/>
            <ac:spMk id="3" creationId="{6C2FF822-F3D9-AA07-92B4-24FFE135F7FC}"/>
          </ac:spMkLst>
        </pc:spChg>
        <pc:spChg chg="add mod">
          <ac:chgData name="Guest User" userId="" providerId="Windows Live" clId="Web-{4BA0FB70-87D9-471F-9778-9D86A537683D}" dt="2023-08-16T16:12:12.756" v="67" actId="20577"/>
          <ac:spMkLst>
            <pc:docMk/>
            <pc:sldMk cId="0" sldId="285"/>
            <ac:spMk id="5" creationId="{9FFC8CF6-8C83-B8AD-09CD-CC8C5308BE7C}"/>
          </ac:spMkLst>
        </pc:spChg>
        <pc:spChg chg="add del mod">
          <ac:chgData name="Guest User" userId="" providerId="Windows Live" clId="Web-{4BA0FB70-87D9-471F-9778-9D86A537683D}" dt="2023-08-16T16:22:57.803" v="377"/>
          <ac:spMkLst>
            <pc:docMk/>
            <pc:sldMk cId="0" sldId="285"/>
            <ac:spMk id="7" creationId="{DBED3958-620A-7D45-5237-24937C982698}"/>
          </ac:spMkLst>
        </pc:spChg>
        <pc:spChg chg="del mod">
          <ac:chgData name="Guest User" userId="" providerId="Windows Live" clId="Web-{4BA0FB70-87D9-471F-9778-9D86A537683D}" dt="2023-08-16T16:12:15.444" v="68"/>
          <ac:spMkLst>
            <pc:docMk/>
            <pc:sldMk cId="0" sldId="285"/>
            <ac:spMk id="1307" creationId="{00000000-0000-0000-0000-000000000000}"/>
          </ac:spMkLst>
        </pc:spChg>
      </pc:sldChg>
      <pc:sldChg chg="addSp delSp modSp">
        <pc:chgData name="Guest User" userId="" providerId="Windows Live" clId="Web-{4BA0FB70-87D9-471F-9778-9D86A537683D}" dt="2023-08-16T16:15:49.511" v="287" actId="20577"/>
        <pc:sldMkLst>
          <pc:docMk/>
          <pc:sldMk cId="2250487556" sldId="4838"/>
        </pc:sldMkLst>
        <pc:spChg chg="add mod">
          <ac:chgData name="Guest User" userId="" providerId="Windows Live" clId="Web-{4BA0FB70-87D9-471F-9778-9D86A537683D}" dt="2023-08-16T16:15:49.511" v="287" actId="20577"/>
          <ac:spMkLst>
            <pc:docMk/>
            <pc:sldMk cId="2250487556" sldId="4838"/>
            <ac:spMk id="6" creationId="{AE61F58B-46F6-05BC-1D31-D775A8154E8E}"/>
          </ac:spMkLst>
        </pc:spChg>
        <pc:spChg chg="del mod">
          <ac:chgData name="Guest User" userId="" providerId="Windows Live" clId="Web-{4BA0FB70-87D9-471F-9778-9D86A537683D}" dt="2023-08-16T16:14:56.526" v="255"/>
          <ac:spMkLst>
            <pc:docMk/>
            <pc:sldMk cId="2250487556" sldId="4838"/>
            <ac:spMk id="8" creationId="{C6ADB1D9-336D-594D-9418-4BC486843D21}"/>
          </ac:spMkLst>
        </pc:spChg>
      </pc:sldChg>
      <pc:sldChg chg="modSp">
        <pc:chgData name="Guest User" userId="" providerId="Windows Live" clId="Web-{4BA0FB70-87D9-471F-9778-9D86A537683D}" dt="2023-08-16T16:18:28.702" v="373"/>
        <pc:sldMkLst>
          <pc:docMk/>
          <pc:sldMk cId="3219356536" sldId="4846"/>
        </pc:sldMkLst>
        <pc:spChg chg="mod">
          <ac:chgData name="Guest User" userId="" providerId="Windows Live" clId="Web-{4BA0FB70-87D9-471F-9778-9D86A537683D}" dt="2023-08-16T16:17:10.779" v="362" actId="20577"/>
          <ac:spMkLst>
            <pc:docMk/>
            <pc:sldMk cId="3219356536" sldId="4846"/>
            <ac:spMk id="10" creationId="{2FA042B2-A19C-4802-8F08-155729BEE0A8}"/>
          </ac:spMkLst>
        </pc:spChg>
        <pc:spChg chg="mod">
          <ac:chgData name="Guest User" userId="" providerId="Windows Live" clId="Web-{4BA0FB70-87D9-471F-9778-9D86A537683D}" dt="2023-08-16T16:18:28.702" v="373"/>
          <ac:spMkLst>
            <pc:docMk/>
            <pc:sldMk cId="3219356536" sldId="4846"/>
            <ac:spMk id="52" creationId="{7F108B64-7A31-010F-39F2-AB8F98C386B8}"/>
          </ac:spMkLst>
        </pc:spChg>
      </pc:sldChg>
      <pc:sldChg chg="addSp delSp modSp">
        <pc:chgData name="Guest User" userId="" providerId="Windows Live" clId="Web-{4BA0FB70-87D9-471F-9778-9D86A537683D}" dt="2023-08-16T16:16:16.996" v="350"/>
        <pc:sldMkLst>
          <pc:docMk/>
          <pc:sldMk cId="1200120069" sldId="4848"/>
        </pc:sldMkLst>
        <pc:spChg chg="add del">
          <ac:chgData name="Guest User" userId="" providerId="Windows Live" clId="Web-{4BA0FB70-87D9-471F-9778-9D86A537683D}" dt="2023-08-16T16:15:00.573" v="257"/>
          <ac:spMkLst>
            <pc:docMk/>
            <pc:sldMk cId="1200120069" sldId="4848"/>
            <ac:spMk id="3" creationId="{0BE96052-7BB2-F46A-F644-4BA10F1046C3}"/>
          </ac:spMkLst>
        </pc:spChg>
        <pc:spChg chg="add del mod">
          <ac:chgData name="Guest User" userId="" providerId="Windows Live" clId="Web-{4BA0FB70-87D9-471F-9778-9D86A537683D}" dt="2023-08-16T16:16:14.184" v="349" actId="20577"/>
          <ac:spMkLst>
            <pc:docMk/>
            <pc:sldMk cId="1200120069" sldId="4848"/>
            <ac:spMk id="5" creationId="{138C9C4C-A062-B5C6-080E-647CBB491E0B}"/>
          </ac:spMkLst>
        </pc:spChg>
        <pc:spChg chg="del mod">
          <ac:chgData name="Guest User" userId="" providerId="Windows Live" clId="Web-{4BA0FB70-87D9-471F-9778-9D86A537683D}" dt="2023-08-16T16:16:16.996" v="350"/>
          <ac:spMkLst>
            <pc:docMk/>
            <pc:sldMk cId="1200120069" sldId="4848"/>
            <ac:spMk id="8" creationId="{C6ADB1D9-336D-594D-9418-4BC486843D21}"/>
          </ac:spMkLst>
        </pc:spChg>
      </pc:sldChg>
      <pc:sldChg chg="add replId">
        <pc:chgData name="Guest User" userId="" providerId="Windows Live" clId="Web-{4BA0FB70-87D9-471F-9778-9D86A537683D}" dt="2023-08-16T16:55:13.600" v="565"/>
        <pc:sldMkLst>
          <pc:docMk/>
          <pc:sldMk cId="4175358082" sldId="4849"/>
        </pc:sldMkLst>
      </pc:sldChg>
    </pc:docChg>
  </pc:docChgLst>
  <pc:docChgLst>
    <pc:chgData name="Guest User" providerId="Windows Live" clId="Web-{7F4CAE4B-70DD-440C-8E40-B69F9E2FCF03}"/>
    <pc:docChg chg="delSld modSld sldOrd">
      <pc:chgData name="Guest User" userId="" providerId="Windows Live" clId="Web-{7F4CAE4B-70DD-440C-8E40-B69F9E2FCF03}" dt="2023-08-16T04:32:00.841" v="93" actId="1076"/>
      <pc:docMkLst>
        <pc:docMk/>
      </pc:docMkLst>
      <pc:sldChg chg="modSp">
        <pc:chgData name="Guest User" userId="" providerId="Windows Live" clId="Web-{7F4CAE4B-70DD-440C-8E40-B69F9E2FCF03}" dt="2023-08-16T03:33:49.266" v="34" actId="20577"/>
        <pc:sldMkLst>
          <pc:docMk/>
          <pc:sldMk cId="3392352146" sldId="262"/>
        </pc:sldMkLst>
        <pc:spChg chg="mod">
          <ac:chgData name="Guest User" userId="" providerId="Windows Live" clId="Web-{7F4CAE4B-70DD-440C-8E40-B69F9E2FCF03}" dt="2023-08-16T03:33:49.266" v="34" actId="20577"/>
          <ac:spMkLst>
            <pc:docMk/>
            <pc:sldMk cId="3392352146" sldId="262"/>
            <ac:spMk id="6" creationId="{1D7B0514-4060-0E4B-809B-B1B2E3258AB4}"/>
          </ac:spMkLst>
        </pc:spChg>
      </pc:sldChg>
      <pc:sldChg chg="modSp">
        <pc:chgData name="Guest User" userId="" providerId="Windows Live" clId="Web-{7F4CAE4B-70DD-440C-8E40-B69F9E2FCF03}" dt="2023-08-16T03:41:33.442" v="64" actId="20577"/>
        <pc:sldMkLst>
          <pc:docMk/>
          <pc:sldMk cId="0" sldId="276"/>
        </pc:sldMkLst>
        <pc:spChg chg="mod">
          <ac:chgData name="Guest User" userId="" providerId="Windows Live" clId="Web-{7F4CAE4B-70DD-440C-8E40-B69F9E2FCF03}" dt="2023-08-16T03:41:33.442" v="64" actId="20577"/>
          <ac:spMkLst>
            <pc:docMk/>
            <pc:sldMk cId="0" sldId="276"/>
            <ac:spMk id="1034" creationId="{00000000-0000-0000-0000-000000000000}"/>
          </ac:spMkLst>
        </pc:spChg>
      </pc:sldChg>
      <pc:sldChg chg="ord">
        <pc:chgData name="Guest User" userId="" providerId="Windows Live" clId="Web-{7F4CAE4B-70DD-440C-8E40-B69F9E2FCF03}" dt="2023-08-16T03:50:57.669" v="88"/>
        <pc:sldMkLst>
          <pc:docMk/>
          <pc:sldMk cId="0" sldId="277"/>
        </pc:sldMkLst>
      </pc:sldChg>
      <pc:sldChg chg="modSp">
        <pc:chgData name="Guest User" userId="" providerId="Windows Live" clId="Web-{7F4CAE4B-70DD-440C-8E40-B69F9E2FCF03}" dt="2023-08-16T03:50:48.544" v="87" actId="20577"/>
        <pc:sldMkLst>
          <pc:docMk/>
          <pc:sldMk cId="0" sldId="278"/>
        </pc:sldMkLst>
        <pc:spChg chg="mod">
          <ac:chgData name="Guest User" userId="" providerId="Windows Live" clId="Web-{7F4CAE4B-70DD-440C-8E40-B69F9E2FCF03}" dt="2023-08-16T03:50:48.544" v="87" actId="20577"/>
          <ac:spMkLst>
            <pc:docMk/>
            <pc:sldMk cId="0" sldId="278"/>
            <ac:spMk id="1085" creationId="{00000000-0000-0000-0000-000000000000}"/>
          </ac:spMkLst>
        </pc:spChg>
      </pc:sldChg>
      <pc:sldChg chg="modSp">
        <pc:chgData name="Guest User" userId="" providerId="Windows Live" clId="Web-{7F4CAE4B-70DD-440C-8E40-B69F9E2FCF03}" dt="2023-08-16T04:32:00.841" v="93" actId="1076"/>
        <pc:sldMkLst>
          <pc:docMk/>
          <pc:sldMk cId="0" sldId="279"/>
        </pc:sldMkLst>
        <pc:spChg chg="mod">
          <ac:chgData name="Guest User" userId="" providerId="Windows Live" clId="Web-{7F4CAE4B-70DD-440C-8E40-B69F9E2FCF03}" dt="2023-08-16T04:31:40.342" v="90" actId="1076"/>
          <ac:spMkLst>
            <pc:docMk/>
            <pc:sldMk cId="0" sldId="279"/>
            <ac:spMk id="1121" creationId="{00000000-0000-0000-0000-000000000000}"/>
          </ac:spMkLst>
        </pc:spChg>
        <pc:spChg chg="mod">
          <ac:chgData name="Guest User" userId="" providerId="Windows Live" clId="Web-{7F4CAE4B-70DD-440C-8E40-B69F9E2FCF03}" dt="2023-08-16T04:32:00.841" v="93" actId="1076"/>
          <ac:spMkLst>
            <pc:docMk/>
            <pc:sldMk cId="0" sldId="279"/>
            <ac:spMk id="1193" creationId="{00000000-0000-0000-0000-000000000000}"/>
          </ac:spMkLst>
        </pc:spChg>
        <pc:grpChg chg="mod">
          <ac:chgData name="Guest User" userId="" providerId="Windows Live" clId="Web-{7F4CAE4B-70DD-440C-8E40-B69F9E2FCF03}" dt="2023-08-16T04:31:52.513" v="92" actId="1076"/>
          <ac:grpSpMkLst>
            <pc:docMk/>
            <pc:sldMk cId="0" sldId="279"/>
            <ac:grpSpMk id="1187" creationId="{00000000-0000-0000-0000-000000000000}"/>
          </ac:grpSpMkLst>
        </pc:grpChg>
      </pc:sldChg>
      <pc:sldChg chg="modSp ord">
        <pc:chgData name="Guest User" userId="" providerId="Windows Live" clId="Web-{7F4CAE4B-70DD-440C-8E40-B69F9E2FCF03}" dt="2023-08-16T03:34:21.517" v="41"/>
        <pc:sldMkLst>
          <pc:docMk/>
          <pc:sldMk cId="0" sldId="285"/>
        </pc:sldMkLst>
        <pc:spChg chg="mod">
          <ac:chgData name="Guest User" userId="" providerId="Windows Live" clId="Web-{7F4CAE4B-70DD-440C-8E40-B69F9E2FCF03}" dt="2023-08-16T03:13:06.744" v="18" actId="20577"/>
          <ac:spMkLst>
            <pc:docMk/>
            <pc:sldMk cId="0" sldId="285"/>
            <ac:spMk id="1307" creationId="{00000000-0000-0000-0000-000000000000}"/>
          </ac:spMkLst>
        </pc:spChg>
      </pc:sldChg>
      <pc:sldChg chg="modSp">
        <pc:chgData name="Guest User" userId="" providerId="Windows Live" clId="Web-{7F4CAE4B-70DD-440C-8E40-B69F9E2FCF03}" dt="2023-08-16T03:41:15.019" v="58" actId="14100"/>
        <pc:sldMkLst>
          <pc:docMk/>
          <pc:sldMk cId="0" sldId="4827"/>
        </pc:sldMkLst>
        <pc:spChg chg="mod">
          <ac:chgData name="Guest User" userId="" providerId="Windows Live" clId="Web-{7F4CAE4B-70DD-440C-8E40-B69F9E2FCF03}" dt="2023-08-16T03:41:15.019" v="58" actId="14100"/>
          <ac:spMkLst>
            <pc:docMk/>
            <pc:sldMk cId="0" sldId="4827"/>
            <ac:spMk id="560" creationId="{00000000-0000-0000-0000-000000000000}"/>
          </ac:spMkLst>
        </pc:spChg>
      </pc:sldChg>
      <pc:sldChg chg="modSp">
        <pc:chgData name="Guest User" userId="" providerId="Windows Live" clId="Web-{7F4CAE4B-70DD-440C-8E40-B69F9E2FCF03}" dt="2023-08-16T03:41:24.301" v="61" actId="20577"/>
        <pc:sldMkLst>
          <pc:docMk/>
          <pc:sldMk cId="2869891128" sldId="4835"/>
        </pc:sldMkLst>
        <pc:spChg chg="mod">
          <ac:chgData name="Guest User" userId="" providerId="Windows Live" clId="Web-{7F4CAE4B-70DD-440C-8E40-B69F9E2FCF03}" dt="2023-08-16T03:41:24.301" v="61" actId="20577"/>
          <ac:spMkLst>
            <pc:docMk/>
            <pc:sldMk cId="2869891128" sldId="4835"/>
            <ac:spMk id="1361" creationId="{00000000-0000-0000-0000-000000000000}"/>
          </ac:spMkLst>
        </pc:spChg>
      </pc:sldChg>
      <pc:sldChg chg="del">
        <pc:chgData name="Guest User" userId="" providerId="Windows Live" clId="Web-{7F4CAE4B-70DD-440C-8E40-B69F9E2FCF03}" dt="2023-08-16T03:34:18.642" v="40"/>
        <pc:sldMkLst>
          <pc:docMk/>
          <pc:sldMk cId="3505679319" sldId="4842"/>
        </pc:sldMkLst>
      </pc:sldChg>
    </pc:docChg>
  </pc:docChgLst>
  <pc:docChgLst>
    <pc:chgData name="Timmy Solomon" userId="ff537432416dc2b2" providerId="Windows Live" clId="Web-{ED37F2F3-CFCA-4218-A619-127B4EDC7F44}"/>
    <pc:docChg chg="sldOrd">
      <pc:chgData name="Timmy Solomon" userId="ff537432416dc2b2" providerId="Windows Live" clId="Web-{ED37F2F3-CFCA-4218-A619-127B4EDC7F44}" dt="2023-09-15T22:23:02.353" v="0"/>
      <pc:docMkLst>
        <pc:docMk/>
      </pc:docMkLst>
      <pc:sldChg chg="ord">
        <pc:chgData name="Timmy Solomon" userId="ff537432416dc2b2" providerId="Windows Live" clId="Web-{ED37F2F3-CFCA-4218-A619-127B4EDC7F44}" dt="2023-09-15T22:23:02.353" v="0"/>
        <pc:sldMkLst>
          <pc:docMk/>
          <pc:sldMk cId="0" sldId="4818"/>
        </pc:sldMkLst>
      </pc:sldChg>
    </pc:docChg>
  </pc:docChgLst>
  <pc:docChgLst>
    <pc:chgData name="Cecilia Lai Yu Liang" userId="60b14a74be9f267b" providerId="Windows Live" clId="Web-{A708CF15-933B-4859-AF00-1F5052B530F7}"/>
    <pc:docChg chg="addSld delSld modSld">
      <pc:chgData name="Cecilia Lai Yu Liang" userId="60b14a74be9f267b" providerId="Windows Live" clId="Web-{A708CF15-933B-4859-AF00-1F5052B530F7}" dt="2023-08-27T16:24:55.038" v="14"/>
      <pc:docMkLst>
        <pc:docMk/>
      </pc:docMkLst>
      <pc:sldChg chg="addSp delSp modSp add del replId">
        <pc:chgData name="Cecilia Lai Yu Liang" userId="60b14a74be9f267b" providerId="Windows Live" clId="Web-{A708CF15-933B-4859-AF00-1F5052B530F7}" dt="2023-08-27T16:24:55.038" v="14"/>
        <pc:sldMkLst>
          <pc:docMk/>
          <pc:sldMk cId="3709822082" sldId="4856"/>
        </pc:sldMkLst>
        <pc:spChg chg="add mod ord">
          <ac:chgData name="Cecilia Lai Yu Liang" userId="60b14a74be9f267b" providerId="Windows Live" clId="Web-{A708CF15-933B-4859-AF00-1F5052B530F7}" dt="2023-08-27T16:24:31.975" v="13"/>
          <ac:spMkLst>
            <pc:docMk/>
            <pc:sldMk cId="3709822082" sldId="4856"/>
            <ac:spMk id="2" creationId="{0511CDE7-EC16-B7DF-4A95-A105DA56C05C}"/>
          </ac:spMkLst>
        </pc:spChg>
        <pc:spChg chg="del">
          <ac:chgData name="Cecilia Lai Yu Liang" userId="60b14a74be9f267b" providerId="Windows Live" clId="Web-{A708CF15-933B-4859-AF00-1F5052B530F7}" dt="2023-08-27T16:23:11.472" v="1"/>
          <ac:spMkLst>
            <pc:docMk/>
            <pc:sldMk cId="3709822082" sldId="4856"/>
            <ac:spMk id="161" creationId="{00000000-0000-0000-0000-000000000000}"/>
          </ac:spMkLst>
        </pc:spChg>
        <pc:spChg chg="del mod">
          <ac:chgData name="Cecilia Lai Yu Liang" userId="60b14a74be9f267b" providerId="Windows Live" clId="Web-{A708CF15-933B-4859-AF00-1F5052B530F7}" dt="2023-08-27T16:23:20.098" v="7"/>
          <ac:spMkLst>
            <pc:docMk/>
            <pc:sldMk cId="3709822082" sldId="4856"/>
            <ac:spMk id="162" creationId="{00000000-0000-0000-0000-000000000000}"/>
          </ac:spMkLst>
        </pc:spChg>
        <pc:spChg chg="del">
          <ac:chgData name="Cecilia Lai Yu Liang" userId="60b14a74be9f267b" providerId="Windows Live" clId="Web-{A708CF15-933B-4859-AF00-1F5052B530F7}" dt="2023-08-27T16:23:14.254" v="4"/>
          <ac:spMkLst>
            <pc:docMk/>
            <pc:sldMk cId="3709822082" sldId="4856"/>
            <ac:spMk id="163" creationId="{00000000-0000-0000-0000-000000000000}"/>
          </ac:spMkLst>
        </pc:spChg>
        <pc:grpChg chg="del">
          <ac:chgData name="Cecilia Lai Yu Liang" userId="60b14a74be9f267b" providerId="Windows Live" clId="Web-{A708CF15-933B-4859-AF00-1F5052B530F7}" dt="2023-08-27T16:23:13.441" v="3"/>
          <ac:grpSpMkLst>
            <pc:docMk/>
            <pc:sldMk cId="3709822082" sldId="4856"/>
            <ac:grpSpMk id="164" creationId="{00000000-0000-0000-0000-000000000000}"/>
          </ac:grpSpMkLst>
        </pc:grpChg>
        <pc:grpChg chg="del">
          <ac:chgData name="Cecilia Lai Yu Liang" userId="60b14a74be9f267b" providerId="Windows Live" clId="Web-{A708CF15-933B-4859-AF00-1F5052B530F7}" dt="2023-08-27T16:23:14.988" v="5"/>
          <ac:grpSpMkLst>
            <pc:docMk/>
            <pc:sldMk cId="3709822082" sldId="4856"/>
            <ac:grpSpMk id="174" creationId="{00000000-0000-0000-0000-000000000000}"/>
          </ac:grpSpMkLst>
        </pc:grpChg>
        <pc:cxnChg chg="del">
          <ac:chgData name="Cecilia Lai Yu Liang" userId="60b14a74be9f267b" providerId="Windows Live" clId="Web-{A708CF15-933B-4859-AF00-1F5052B530F7}" dt="2023-08-27T16:23:12.722" v="2"/>
          <ac:cxnSpMkLst>
            <pc:docMk/>
            <pc:sldMk cId="3709822082" sldId="4856"/>
            <ac:cxnSpMk id="181" creationId="{00000000-0000-0000-0000-000000000000}"/>
          </ac:cxnSpMkLst>
        </pc:cxnChg>
      </pc:sldChg>
    </pc:docChg>
  </pc:docChgLst>
  <pc:docChgLst>
    <pc:chgData name="Chan Vicrace" userId="955aeb318f3c94a0" providerId="Windows Live" clId="Web-{9592E6BD-FD07-4EB0-9535-8C78E2E02686}"/>
    <pc:docChg chg="modSld">
      <pc:chgData name="Chan Vicrace" userId="955aeb318f3c94a0" providerId="Windows Live" clId="Web-{9592E6BD-FD07-4EB0-9535-8C78E2E02686}" dt="2023-08-10T15:24:22.956" v="67"/>
      <pc:docMkLst>
        <pc:docMk/>
      </pc:docMkLst>
      <pc:sldChg chg="modSp">
        <pc:chgData name="Chan Vicrace" userId="955aeb318f3c94a0" providerId="Windows Live" clId="Web-{9592E6BD-FD07-4EB0-9535-8C78E2E02686}" dt="2023-08-10T13:20:02.811" v="0" actId="1076"/>
        <pc:sldMkLst>
          <pc:docMk/>
          <pc:sldMk cId="1598506470" sldId="260"/>
        </pc:sldMkLst>
        <pc:picChg chg="mod">
          <ac:chgData name="Chan Vicrace" userId="955aeb318f3c94a0" providerId="Windows Live" clId="Web-{9592E6BD-FD07-4EB0-9535-8C78E2E02686}" dt="2023-08-10T13:20:02.811" v="0" actId="1076"/>
          <ac:picMkLst>
            <pc:docMk/>
            <pc:sldMk cId="1598506470" sldId="260"/>
            <ac:picMk id="3" creationId="{C449A907-9896-1AB5-DC57-0DB2553F38ED}"/>
          </ac:picMkLst>
        </pc:picChg>
      </pc:sldChg>
      <pc:sldChg chg="modSp">
        <pc:chgData name="Chan Vicrace" userId="955aeb318f3c94a0" providerId="Windows Live" clId="Web-{9592E6BD-FD07-4EB0-9535-8C78E2E02686}" dt="2023-08-10T15:24:22.956" v="67"/>
        <pc:sldMkLst>
          <pc:docMk/>
          <pc:sldMk cId="1808834856" sldId="267"/>
        </pc:sldMkLst>
        <pc:spChg chg="mod">
          <ac:chgData name="Chan Vicrace" userId="955aeb318f3c94a0" providerId="Windows Live" clId="Web-{9592E6BD-FD07-4EB0-9535-8C78E2E02686}" dt="2023-08-10T15:21:29.577" v="53" actId="1076"/>
          <ac:spMkLst>
            <pc:docMk/>
            <pc:sldMk cId="1808834856" sldId="267"/>
            <ac:spMk id="9" creationId="{30EEF05E-3A70-3A46-9D7D-01C624CFCEA5}"/>
          </ac:spMkLst>
        </pc:spChg>
        <pc:graphicFrameChg chg="mod modGraphic">
          <ac:chgData name="Chan Vicrace" userId="955aeb318f3c94a0" providerId="Windows Live" clId="Web-{9592E6BD-FD07-4EB0-9535-8C78E2E02686}" dt="2023-08-10T15:24:22.956" v="67"/>
          <ac:graphicFrameMkLst>
            <pc:docMk/>
            <pc:sldMk cId="1808834856" sldId="267"/>
            <ac:graphicFrameMk id="4" creationId="{00000000-0000-0000-0000-000000000000}"/>
          </ac:graphicFrameMkLst>
        </pc:graphicFrameChg>
      </pc:sldChg>
      <pc:sldChg chg="modSp">
        <pc:chgData name="Chan Vicrace" userId="955aeb318f3c94a0" providerId="Windows Live" clId="Web-{9592E6BD-FD07-4EB0-9535-8C78E2E02686}" dt="2023-08-10T14:21:24.137" v="13" actId="20577"/>
        <pc:sldMkLst>
          <pc:docMk/>
          <pc:sldMk cId="2557809423" sldId="4817"/>
        </pc:sldMkLst>
        <pc:spChg chg="mod">
          <ac:chgData name="Chan Vicrace" userId="955aeb318f3c94a0" providerId="Windows Live" clId="Web-{9592E6BD-FD07-4EB0-9535-8C78E2E02686}" dt="2023-08-10T14:21:24.137" v="13" actId="20577"/>
          <ac:spMkLst>
            <pc:docMk/>
            <pc:sldMk cId="2557809423" sldId="4817"/>
            <ac:spMk id="10" creationId="{D067B588-7413-4E6B-8005-64E87E2C8E26}"/>
          </ac:spMkLst>
        </pc:spChg>
      </pc:sldChg>
      <pc:sldChg chg="modSp">
        <pc:chgData name="Chan Vicrace" userId="955aeb318f3c94a0" providerId="Windows Live" clId="Web-{9592E6BD-FD07-4EB0-9535-8C78E2E02686}" dt="2023-08-10T13:30:19.006" v="1" actId="20577"/>
        <pc:sldMkLst>
          <pc:docMk/>
          <pc:sldMk cId="0" sldId="4825"/>
        </pc:sldMkLst>
        <pc:spChg chg="mod">
          <ac:chgData name="Chan Vicrace" userId="955aeb318f3c94a0" providerId="Windows Live" clId="Web-{9592E6BD-FD07-4EB0-9535-8C78E2E02686}" dt="2023-08-10T13:30:19.006" v="1" actId="20577"/>
          <ac:spMkLst>
            <pc:docMk/>
            <pc:sldMk cId="0" sldId="4825"/>
            <ac:spMk id="520" creationId="{00000000-0000-0000-0000-000000000000}"/>
          </ac:spMkLst>
        </pc:spChg>
      </pc:sldChg>
    </pc:docChg>
  </pc:docChgLst>
  <pc:docChgLst>
    <pc:chgData name="Vicrace Chan" userId="955aeb318f3c94a0" providerId="Windows Live" clId="Web-{236A5008-A309-4231-8C43-99BE762065D3}"/>
    <pc:docChg chg="addSld delSld modSld">
      <pc:chgData name="Vicrace Chan" userId="955aeb318f3c94a0" providerId="Windows Live" clId="Web-{236A5008-A309-4231-8C43-99BE762065D3}" dt="2023-08-14T07:20:51.722" v="869" actId="20577"/>
      <pc:docMkLst>
        <pc:docMk/>
      </pc:docMkLst>
      <pc:sldChg chg="modSp">
        <pc:chgData name="Vicrace Chan" userId="955aeb318f3c94a0" providerId="Windows Live" clId="Web-{236A5008-A309-4231-8C43-99BE762065D3}" dt="2023-08-14T06:49:47.018" v="33" actId="1076"/>
        <pc:sldMkLst>
          <pc:docMk/>
          <pc:sldMk cId="0" sldId="4818"/>
        </pc:sldMkLst>
        <pc:spChg chg="mod">
          <ac:chgData name="Vicrace Chan" userId="955aeb318f3c94a0" providerId="Windows Live" clId="Web-{236A5008-A309-4231-8C43-99BE762065D3}" dt="2023-08-14T06:49:47.018" v="33" actId="1076"/>
          <ac:spMkLst>
            <pc:docMk/>
            <pc:sldMk cId="0" sldId="4818"/>
            <ac:spMk id="267" creationId="{00000000-0000-0000-0000-000000000000}"/>
          </ac:spMkLst>
        </pc:spChg>
        <pc:cxnChg chg="mod">
          <ac:chgData name="Vicrace Chan" userId="955aeb318f3c94a0" providerId="Windows Live" clId="Web-{236A5008-A309-4231-8C43-99BE762065D3}" dt="2023-08-14T06:49:47.018" v="33" actId="1076"/>
          <ac:cxnSpMkLst>
            <pc:docMk/>
            <pc:sldMk cId="0" sldId="4818"/>
            <ac:cxnSpMk id="268" creationId="{00000000-0000-0000-0000-000000000000}"/>
          </ac:cxnSpMkLst>
        </pc:cxnChg>
      </pc:sldChg>
      <pc:sldChg chg="modSp">
        <pc:chgData name="Vicrace Chan" userId="955aeb318f3c94a0" providerId="Windows Live" clId="Web-{236A5008-A309-4231-8C43-99BE762065D3}" dt="2023-08-14T07:18:04.249" v="835"/>
        <pc:sldMkLst>
          <pc:docMk/>
          <pc:sldMk cId="0" sldId="4823"/>
        </pc:sldMkLst>
        <pc:spChg chg="mod">
          <ac:chgData name="Vicrace Chan" userId="955aeb318f3c94a0" providerId="Windows Live" clId="Web-{236A5008-A309-4231-8C43-99BE762065D3}" dt="2023-08-14T07:18:04.249" v="835"/>
          <ac:spMkLst>
            <pc:docMk/>
            <pc:sldMk cId="0" sldId="4823"/>
            <ac:spMk id="403" creationId="{00000000-0000-0000-0000-000000000000}"/>
          </ac:spMkLst>
        </pc:spChg>
      </pc:sldChg>
      <pc:sldChg chg="addSp modSp">
        <pc:chgData name="Vicrace Chan" userId="955aeb318f3c94a0" providerId="Windows Live" clId="Web-{236A5008-A309-4231-8C43-99BE762065D3}" dt="2023-08-14T07:03:01.742" v="399" actId="14100"/>
        <pc:sldMkLst>
          <pc:docMk/>
          <pc:sldMk cId="0" sldId="4824"/>
        </pc:sldMkLst>
        <pc:spChg chg="add mod">
          <ac:chgData name="Vicrace Chan" userId="955aeb318f3c94a0" providerId="Windows Live" clId="Web-{236A5008-A309-4231-8C43-99BE762065D3}" dt="2023-08-14T06:59:50.815" v="295" actId="1076"/>
          <ac:spMkLst>
            <pc:docMk/>
            <pc:sldMk cId="0" sldId="4824"/>
            <ac:spMk id="4" creationId="{59E255A6-C149-A92E-5DCF-392EBB3D9EA2}"/>
          </ac:spMkLst>
        </pc:spChg>
        <pc:spChg chg="mod">
          <ac:chgData name="Vicrace Chan" userId="955aeb318f3c94a0" providerId="Windows Live" clId="Web-{236A5008-A309-4231-8C43-99BE762065D3}" dt="2023-08-14T07:03:01.742" v="399" actId="14100"/>
          <ac:spMkLst>
            <pc:docMk/>
            <pc:sldMk cId="0" sldId="4824"/>
            <ac:spMk id="7" creationId="{C0C3F7C6-F9C5-2F59-2440-988175CE9FE3}"/>
          </ac:spMkLst>
        </pc:spChg>
        <pc:spChg chg="mod">
          <ac:chgData name="Vicrace Chan" userId="955aeb318f3c94a0" providerId="Windows Live" clId="Web-{236A5008-A309-4231-8C43-99BE762065D3}" dt="2023-08-14T06:45:54.559" v="5" actId="1076"/>
          <ac:spMkLst>
            <pc:docMk/>
            <pc:sldMk cId="0" sldId="4824"/>
            <ac:spMk id="9" creationId="{7F17BD61-C111-FA0D-90F9-E5C2C50E9EF7}"/>
          </ac:spMkLst>
        </pc:spChg>
        <pc:spChg chg="add mod">
          <ac:chgData name="Vicrace Chan" userId="955aeb318f3c94a0" providerId="Windows Live" clId="Web-{236A5008-A309-4231-8C43-99BE762065D3}" dt="2023-08-14T07:02:22.553" v="372"/>
          <ac:spMkLst>
            <pc:docMk/>
            <pc:sldMk cId="0" sldId="4824"/>
            <ac:spMk id="11" creationId="{56A14059-2CE2-7DB8-7547-6306036B6E9B}"/>
          </ac:spMkLst>
        </pc:spChg>
        <pc:spChg chg="mod">
          <ac:chgData name="Vicrace Chan" userId="955aeb318f3c94a0" providerId="Windows Live" clId="Web-{236A5008-A309-4231-8C43-99BE762065D3}" dt="2023-08-14T06:48:11.094" v="20" actId="20577"/>
          <ac:spMkLst>
            <pc:docMk/>
            <pc:sldMk cId="0" sldId="4824"/>
            <ac:spMk id="13" creationId="{D014908A-067C-E51B-F858-9CABC61227A5}"/>
          </ac:spMkLst>
        </pc:spChg>
        <pc:spChg chg="mod">
          <ac:chgData name="Vicrace Chan" userId="955aeb318f3c94a0" providerId="Windows Live" clId="Web-{236A5008-A309-4231-8C43-99BE762065D3}" dt="2023-08-14T07:00:35.785" v="308" actId="20577"/>
          <ac:spMkLst>
            <pc:docMk/>
            <pc:sldMk cId="0" sldId="4824"/>
            <ac:spMk id="19" creationId="{C8CA5F5A-87E0-D9DF-041C-F3678DACEB85}"/>
          </ac:spMkLst>
        </pc:spChg>
        <pc:spChg chg="mod">
          <ac:chgData name="Vicrace Chan" userId="955aeb318f3c94a0" providerId="Windows Live" clId="Web-{236A5008-A309-4231-8C43-99BE762065D3}" dt="2023-08-14T07:02:57.835" v="398" actId="1076"/>
          <ac:spMkLst>
            <pc:docMk/>
            <pc:sldMk cId="0" sldId="4824"/>
            <ac:spMk id="28" creationId="{26AA4AF9-4A8C-1E83-888E-C69EC9884816}"/>
          </ac:spMkLst>
        </pc:spChg>
        <pc:spChg chg="mod">
          <ac:chgData name="Vicrace Chan" userId="955aeb318f3c94a0" providerId="Windows Live" clId="Web-{236A5008-A309-4231-8C43-99BE762065D3}" dt="2023-08-14T06:48:19.110" v="23" actId="20577"/>
          <ac:spMkLst>
            <pc:docMk/>
            <pc:sldMk cId="0" sldId="4824"/>
            <ac:spMk id="37" creationId="{BC9C889A-E0CC-8510-EFC7-D562B1B26CF2}"/>
          </ac:spMkLst>
        </pc:spChg>
        <pc:spChg chg="mod">
          <ac:chgData name="Vicrace Chan" userId="955aeb318f3c94a0" providerId="Windows Live" clId="Web-{236A5008-A309-4231-8C43-99BE762065D3}" dt="2023-08-14T06:58:58.267" v="280" actId="20577"/>
          <ac:spMkLst>
            <pc:docMk/>
            <pc:sldMk cId="0" sldId="4824"/>
            <ac:spMk id="38" creationId="{317EB2D3-7E05-1231-45B3-07E6DA18DB06}"/>
          </ac:spMkLst>
        </pc:spChg>
        <pc:spChg chg="mod">
          <ac:chgData name="Vicrace Chan" userId="955aeb318f3c94a0" providerId="Windows Live" clId="Web-{236A5008-A309-4231-8C43-99BE762065D3}" dt="2023-08-14T06:52:10.475" v="91" actId="20577"/>
          <ac:spMkLst>
            <pc:docMk/>
            <pc:sldMk cId="0" sldId="4824"/>
            <ac:spMk id="39" creationId="{63EFB16C-1376-0BFC-9A3D-28741D7B8B17}"/>
          </ac:spMkLst>
        </pc:spChg>
        <pc:spChg chg="mod">
          <ac:chgData name="Vicrace Chan" userId="955aeb318f3c94a0" providerId="Windows Live" clId="Web-{236A5008-A309-4231-8C43-99BE762065D3}" dt="2023-08-14T06:57:08.029" v="259" actId="20577"/>
          <ac:spMkLst>
            <pc:docMk/>
            <pc:sldMk cId="0" sldId="4824"/>
            <ac:spMk id="40" creationId="{D5A917A2-1416-C74C-EE93-7E0831BD7536}"/>
          </ac:spMkLst>
        </pc:spChg>
        <pc:spChg chg="mod">
          <ac:chgData name="Vicrace Chan" userId="955aeb318f3c94a0" providerId="Windows Live" clId="Web-{236A5008-A309-4231-8C43-99BE762065D3}" dt="2023-08-14T06:57:08.936" v="260" actId="20577"/>
          <ac:spMkLst>
            <pc:docMk/>
            <pc:sldMk cId="0" sldId="4824"/>
            <ac:spMk id="41" creationId="{5EB97566-A094-6D8F-CE8E-4FC38331282B}"/>
          </ac:spMkLst>
        </pc:spChg>
        <pc:spChg chg="add mod ord">
          <ac:chgData name="Vicrace Chan" userId="955aeb318f3c94a0" providerId="Windows Live" clId="Web-{236A5008-A309-4231-8C43-99BE762065D3}" dt="2023-08-14T07:00:49.769" v="316" actId="14100"/>
          <ac:spMkLst>
            <pc:docMk/>
            <pc:sldMk cId="0" sldId="4824"/>
            <ac:spMk id="45" creationId="{1361539B-53D5-EB46-5597-A63EFBD7FFD4}"/>
          </ac:spMkLst>
        </pc:spChg>
        <pc:spChg chg="add mod">
          <ac:chgData name="Vicrace Chan" userId="955aeb318f3c94a0" providerId="Windows Live" clId="Web-{236A5008-A309-4231-8C43-99BE762065D3}" dt="2023-08-14T07:01:41.833" v="355" actId="1076"/>
          <ac:spMkLst>
            <pc:docMk/>
            <pc:sldMk cId="0" sldId="4824"/>
            <ac:spMk id="48" creationId="{26A9CB4D-988E-6559-D593-F0B9CC76D3A7}"/>
          </ac:spMkLst>
        </pc:spChg>
        <pc:spChg chg="add mod">
          <ac:chgData name="Vicrace Chan" userId="955aeb318f3c94a0" providerId="Windows Live" clId="Web-{236A5008-A309-4231-8C43-99BE762065D3}" dt="2023-08-14T07:01:56.412" v="366" actId="1076"/>
          <ac:spMkLst>
            <pc:docMk/>
            <pc:sldMk cId="0" sldId="4824"/>
            <ac:spMk id="50" creationId="{7CC5EAF3-5AB6-63EC-8DD6-E493B656756C}"/>
          </ac:spMkLst>
        </pc:spChg>
        <pc:spChg chg="add mod">
          <ac:chgData name="Vicrace Chan" userId="955aeb318f3c94a0" providerId="Windows Live" clId="Web-{236A5008-A309-4231-8C43-99BE762065D3}" dt="2023-08-14T07:01:54.927" v="365" actId="1076"/>
          <ac:spMkLst>
            <pc:docMk/>
            <pc:sldMk cId="0" sldId="4824"/>
            <ac:spMk id="52" creationId="{ED97433A-46B6-0E9A-2EF5-0709BD7A66C1}"/>
          </ac:spMkLst>
        </pc:spChg>
        <pc:spChg chg="add mod">
          <ac:chgData name="Vicrace Chan" userId="955aeb318f3c94a0" providerId="Windows Live" clId="Web-{236A5008-A309-4231-8C43-99BE762065D3}" dt="2023-08-14T07:01:52.630" v="364" actId="1076"/>
          <ac:spMkLst>
            <pc:docMk/>
            <pc:sldMk cId="0" sldId="4824"/>
            <ac:spMk id="54" creationId="{74CF7D81-4930-B3FD-D40E-5B595793E854}"/>
          </ac:spMkLst>
        </pc:spChg>
        <pc:spChg chg="add mod">
          <ac:chgData name="Vicrace Chan" userId="955aeb318f3c94a0" providerId="Windows Live" clId="Web-{236A5008-A309-4231-8C43-99BE762065D3}" dt="2023-08-14T07:01:59.146" v="367" actId="1076"/>
          <ac:spMkLst>
            <pc:docMk/>
            <pc:sldMk cId="0" sldId="4824"/>
            <ac:spMk id="56" creationId="{85989E31-E467-5197-47D5-97B2868910BB}"/>
          </ac:spMkLst>
        </pc:spChg>
        <pc:spChg chg="add mod">
          <ac:chgData name="Vicrace Chan" userId="955aeb318f3c94a0" providerId="Windows Live" clId="Web-{236A5008-A309-4231-8C43-99BE762065D3}" dt="2023-08-14T07:01:44.990" v="361" actId="1076"/>
          <ac:spMkLst>
            <pc:docMk/>
            <pc:sldMk cId="0" sldId="4824"/>
            <ac:spMk id="58" creationId="{A8F2781E-A0D0-0DE7-C871-866B8E73913B}"/>
          </ac:spMkLst>
        </pc:spChg>
        <pc:grpChg chg="add mod">
          <ac:chgData name="Vicrace Chan" userId="955aeb318f3c94a0" providerId="Windows Live" clId="Web-{236A5008-A309-4231-8C43-99BE762065D3}" dt="2023-08-14T06:59:38.549" v="291" actId="1076"/>
          <ac:grpSpMkLst>
            <pc:docMk/>
            <pc:sldMk cId="0" sldId="4824"/>
            <ac:grpSpMk id="27" creationId="{858F6ABD-4075-61E4-24AE-618B47819309}"/>
          </ac:grpSpMkLst>
        </pc:grpChg>
        <pc:grpChg chg="add mod">
          <ac:chgData name="Vicrace Chan" userId="955aeb318f3c94a0" providerId="Windows Live" clId="Web-{236A5008-A309-4231-8C43-99BE762065D3}" dt="2023-08-14T06:59:59.753" v="297" actId="1076"/>
          <ac:grpSpMkLst>
            <pc:docMk/>
            <pc:sldMk cId="0" sldId="4824"/>
            <ac:grpSpMk id="30" creationId="{0BDE2483-8DA7-BE59-AE7F-EC922D48C11C}"/>
          </ac:grpSpMkLst>
        </pc:grpChg>
        <pc:grpChg chg="add mod">
          <ac:chgData name="Vicrace Chan" userId="955aeb318f3c94a0" providerId="Windows Live" clId="Web-{236A5008-A309-4231-8C43-99BE762065D3}" dt="2023-08-14T07:02:16.194" v="370" actId="14100"/>
          <ac:grpSpMkLst>
            <pc:docMk/>
            <pc:sldMk cId="0" sldId="4824"/>
            <ac:grpSpMk id="46" creationId="{BC0A968E-6328-74FB-FBE0-67BB1D5A4898}"/>
          </ac:grpSpMkLst>
        </pc:grpChg>
        <pc:grpChg chg="add">
          <ac:chgData name="Vicrace Chan" userId="955aeb318f3c94a0" providerId="Windows Live" clId="Web-{236A5008-A309-4231-8C43-99BE762065D3}" dt="2023-08-14T07:02:07.803" v="368"/>
          <ac:grpSpMkLst>
            <pc:docMk/>
            <pc:sldMk cId="0" sldId="4824"/>
            <ac:grpSpMk id="59" creationId="{36BDFDE7-6E24-251E-46A4-F814220006A4}"/>
          </ac:grpSpMkLst>
        </pc:grpChg>
        <pc:cxnChg chg="add mod">
          <ac:chgData name="Vicrace Chan" userId="955aeb318f3c94a0" providerId="Windows Live" clId="Web-{236A5008-A309-4231-8C43-99BE762065D3}" dt="2023-08-14T06:45:40.075" v="1" actId="1076"/>
          <ac:cxnSpMkLst>
            <pc:docMk/>
            <pc:sldMk cId="0" sldId="4824"/>
            <ac:cxnSpMk id="2" creationId="{6CCEF635-87F7-BB79-66C3-C82685233A10}"/>
          </ac:cxnSpMkLst>
        </pc:cxnChg>
        <pc:cxnChg chg="mod">
          <ac:chgData name="Vicrace Chan" userId="955aeb318f3c94a0" providerId="Windows Live" clId="Web-{236A5008-A309-4231-8C43-99BE762065D3}" dt="2023-08-14T06:45:51.294" v="4" actId="1076"/>
          <ac:cxnSpMkLst>
            <pc:docMk/>
            <pc:sldMk cId="0" sldId="4824"/>
            <ac:cxnSpMk id="12" creationId="{31F54FAA-EAB4-A0AB-FB83-14A49C35A2E7}"/>
          </ac:cxnSpMkLst>
        </pc:cxnChg>
      </pc:sldChg>
      <pc:sldChg chg="addSp modSp del">
        <pc:chgData name="Vicrace Chan" userId="955aeb318f3c94a0" providerId="Windows Live" clId="Web-{236A5008-A309-4231-8C43-99BE762065D3}" dt="2023-08-14T07:14:43.634" v="792"/>
        <pc:sldMkLst>
          <pc:docMk/>
          <pc:sldMk cId="0" sldId="4825"/>
        </pc:sldMkLst>
        <pc:spChg chg="mod">
          <ac:chgData name="Vicrace Chan" userId="955aeb318f3c94a0" providerId="Windows Live" clId="Web-{236A5008-A309-4231-8C43-99BE762065D3}" dt="2023-08-14T06:51:40.974" v="58"/>
          <ac:spMkLst>
            <pc:docMk/>
            <pc:sldMk cId="0" sldId="4825"/>
            <ac:spMk id="509" creationId="{00000000-0000-0000-0000-000000000000}"/>
          </ac:spMkLst>
        </pc:spChg>
        <pc:spChg chg="mod">
          <ac:chgData name="Vicrace Chan" userId="955aeb318f3c94a0" providerId="Windows Live" clId="Web-{236A5008-A309-4231-8C43-99BE762065D3}" dt="2023-08-14T06:51:41.006" v="59"/>
          <ac:spMkLst>
            <pc:docMk/>
            <pc:sldMk cId="0" sldId="4825"/>
            <ac:spMk id="510" creationId="{00000000-0000-0000-0000-000000000000}"/>
          </ac:spMkLst>
        </pc:spChg>
        <pc:spChg chg="mod">
          <ac:chgData name="Vicrace Chan" userId="955aeb318f3c94a0" providerId="Windows Live" clId="Web-{236A5008-A309-4231-8C43-99BE762065D3}" dt="2023-08-14T06:51:41.021" v="60"/>
          <ac:spMkLst>
            <pc:docMk/>
            <pc:sldMk cId="0" sldId="4825"/>
            <ac:spMk id="511" creationId="{00000000-0000-0000-0000-000000000000}"/>
          </ac:spMkLst>
        </pc:spChg>
        <pc:spChg chg="mod">
          <ac:chgData name="Vicrace Chan" userId="955aeb318f3c94a0" providerId="Windows Live" clId="Web-{236A5008-A309-4231-8C43-99BE762065D3}" dt="2023-08-14T06:51:41.052" v="61"/>
          <ac:spMkLst>
            <pc:docMk/>
            <pc:sldMk cId="0" sldId="4825"/>
            <ac:spMk id="512" creationId="{00000000-0000-0000-0000-000000000000}"/>
          </ac:spMkLst>
        </pc:spChg>
        <pc:spChg chg="mod">
          <ac:chgData name="Vicrace Chan" userId="955aeb318f3c94a0" providerId="Windows Live" clId="Web-{236A5008-A309-4231-8C43-99BE762065D3}" dt="2023-08-14T06:51:41.084" v="62"/>
          <ac:spMkLst>
            <pc:docMk/>
            <pc:sldMk cId="0" sldId="4825"/>
            <ac:spMk id="514" creationId="{00000000-0000-0000-0000-000000000000}"/>
          </ac:spMkLst>
        </pc:spChg>
        <pc:spChg chg="mod">
          <ac:chgData name="Vicrace Chan" userId="955aeb318f3c94a0" providerId="Windows Live" clId="Web-{236A5008-A309-4231-8C43-99BE762065D3}" dt="2023-08-14T06:51:41.099" v="63"/>
          <ac:spMkLst>
            <pc:docMk/>
            <pc:sldMk cId="0" sldId="4825"/>
            <ac:spMk id="515" creationId="{00000000-0000-0000-0000-000000000000}"/>
          </ac:spMkLst>
        </pc:spChg>
        <pc:spChg chg="mod">
          <ac:chgData name="Vicrace Chan" userId="955aeb318f3c94a0" providerId="Windows Live" clId="Web-{236A5008-A309-4231-8C43-99BE762065D3}" dt="2023-08-14T06:51:41.131" v="64"/>
          <ac:spMkLst>
            <pc:docMk/>
            <pc:sldMk cId="0" sldId="4825"/>
            <ac:spMk id="516" creationId="{00000000-0000-0000-0000-000000000000}"/>
          </ac:spMkLst>
        </pc:spChg>
        <pc:spChg chg="mod">
          <ac:chgData name="Vicrace Chan" userId="955aeb318f3c94a0" providerId="Windows Live" clId="Web-{236A5008-A309-4231-8C43-99BE762065D3}" dt="2023-08-14T06:51:41.162" v="65"/>
          <ac:spMkLst>
            <pc:docMk/>
            <pc:sldMk cId="0" sldId="4825"/>
            <ac:spMk id="517" creationId="{00000000-0000-0000-0000-000000000000}"/>
          </ac:spMkLst>
        </pc:spChg>
        <pc:spChg chg="mod">
          <ac:chgData name="Vicrace Chan" userId="955aeb318f3c94a0" providerId="Windows Live" clId="Web-{236A5008-A309-4231-8C43-99BE762065D3}" dt="2023-08-14T06:51:41.177" v="66"/>
          <ac:spMkLst>
            <pc:docMk/>
            <pc:sldMk cId="0" sldId="4825"/>
            <ac:spMk id="518" creationId="{00000000-0000-0000-0000-000000000000}"/>
          </ac:spMkLst>
        </pc:spChg>
        <pc:spChg chg="mod">
          <ac:chgData name="Vicrace Chan" userId="955aeb318f3c94a0" providerId="Windows Live" clId="Web-{236A5008-A309-4231-8C43-99BE762065D3}" dt="2023-08-14T06:51:41.209" v="67"/>
          <ac:spMkLst>
            <pc:docMk/>
            <pc:sldMk cId="0" sldId="4825"/>
            <ac:spMk id="519" creationId="{00000000-0000-0000-0000-000000000000}"/>
          </ac:spMkLst>
        </pc:spChg>
        <pc:spChg chg="mod">
          <ac:chgData name="Vicrace Chan" userId="955aeb318f3c94a0" providerId="Windows Live" clId="Web-{236A5008-A309-4231-8C43-99BE762065D3}" dt="2023-08-14T06:51:41.224" v="68"/>
          <ac:spMkLst>
            <pc:docMk/>
            <pc:sldMk cId="0" sldId="4825"/>
            <ac:spMk id="520" creationId="{00000000-0000-0000-0000-000000000000}"/>
          </ac:spMkLst>
        </pc:spChg>
        <pc:spChg chg="mod">
          <ac:chgData name="Vicrace Chan" userId="955aeb318f3c94a0" providerId="Windows Live" clId="Web-{236A5008-A309-4231-8C43-99BE762065D3}" dt="2023-08-14T06:51:41.256" v="69"/>
          <ac:spMkLst>
            <pc:docMk/>
            <pc:sldMk cId="0" sldId="4825"/>
            <ac:spMk id="521" creationId="{00000000-0000-0000-0000-000000000000}"/>
          </ac:spMkLst>
        </pc:spChg>
        <pc:grpChg chg="add">
          <ac:chgData name="Vicrace Chan" userId="955aeb318f3c94a0" providerId="Windows Live" clId="Web-{236A5008-A309-4231-8C43-99BE762065D3}" dt="2023-08-14T07:14:13.696" v="784"/>
          <ac:grpSpMkLst>
            <pc:docMk/>
            <pc:sldMk cId="0" sldId="4825"/>
            <ac:grpSpMk id="2" creationId="{29922DCB-C888-FF81-BDA6-D9E21BAC0F8E}"/>
          </ac:grpSpMkLst>
        </pc:grpChg>
      </pc:sldChg>
      <pc:sldChg chg="addSp delSp modSp">
        <pc:chgData name="Vicrace Chan" userId="955aeb318f3c94a0" providerId="Windows Live" clId="Web-{236A5008-A309-4231-8C43-99BE762065D3}" dt="2023-08-14T07:16:56.731" v="833" actId="20577"/>
        <pc:sldMkLst>
          <pc:docMk/>
          <pc:sldMk cId="0" sldId="4826"/>
        </pc:sldMkLst>
        <pc:spChg chg="add del mod">
          <ac:chgData name="Vicrace Chan" userId="955aeb318f3c94a0" providerId="Windows Live" clId="Web-{236A5008-A309-4231-8C43-99BE762065D3}" dt="2023-08-14T07:15:19.698" v="799"/>
          <ac:spMkLst>
            <pc:docMk/>
            <pc:sldMk cId="0" sldId="4826"/>
            <ac:spMk id="3" creationId="{1DD12B80-0B27-E24A-EE8C-1D7E05F951E6}"/>
          </ac:spMkLst>
        </pc:spChg>
        <pc:spChg chg="add mod">
          <ac:chgData name="Vicrace Chan" userId="955aeb318f3c94a0" providerId="Windows Live" clId="Web-{236A5008-A309-4231-8C43-99BE762065D3}" dt="2023-08-14T07:15:28.542" v="816" actId="1076"/>
          <ac:spMkLst>
            <pc:docMk/>
            <pc:sldMk cId="0" sldId="4826"/>
            <ac:spMk id="5" creationId="{600FD5E5-38B5-27D4-AB1B-521274724846}"/>
          </ac:spMkLst>
        </pc:spChg>
        <pc:spChg chg="del">
          <ac:chgData name="Vicrace Chan" userId="955aeb318f3c94a0" providerId="Windows Live" clId="Web-{236A5008-A309-4231-8C43-99BE762065D3}" dt="2023-08-14T07:15:11.135" v="796"/>
          <ac:spMkLst>
            <pc:docMk/>
            <pc:sldMk cId="0" sldId="4826"/>
            <ac:spMk id="529" creationId="{00000000-0000-0000-0000-000000000000}"/>
          </ac:spMkLst>
        </pc:spChg>
        <pc:spChg chg="mod">
          <ac:chgData name="Vicrace Chan" userId="955aeb318f3c94a0" providerId="Windows Live" clId="Web-{236A5008-A309-4231-8C43-99BE762065D3}" dt="2023-08-14T07:16:35.559" v="825" actId="20577"/>
          <ac:spMkLst>
            <pc:docMk/>
            <pc:sldMk cId="0" sldId="4826"/>
            <ac:spMk id="532" creationId="{00000000-0000-0000-0000-000000000000}"/>
          </ac:spMkLst>
        </pc:spChg>
        <pc:spChg chg="mod">
          <ac:chgData name="Vicrace Chan" userId="955aeb318f3c94a0" providerId="Windows Live" clId="Web-{236A5008-A309-4231-8C43-99BE762065D3}" dt="2023-08-14T07:15:54.761" v="817"/>
          <ac:spMkLst>
            <pc:docMk/>
            <pc:sldMk cId="0" sldId="4826"/>
            <ac:spMk id="535" creationId="{00000000-0000-0000-0000-000000000000}"/>
          </ac:spMkLst>
        </pc:spChg>
        <pc:spChg chg="mod">
          <ac:chgData name="Vicrace Chan" userId="955aeb318f3c94a0" providerId="Windows Live" clId="Web-{236A5008-A309-4231-8C43-99BE762065D3}" dt="2023-08-14T07:16:05.293" v="820"/>
          <ac:spMkLst>
            <pc:docMk/>
            <pc:sldMk cId="0" sldId="4826"/>
            <ac:spMk id="536" creationId="{00000000-0000-0000-0000-000000000000}"/>
          </ac:spMkLst>
        </pc:spChg>
        <pc:spChg chg="mod">
          <ac:chgData name="Vicrace Chan" userId="955aeb318f3c94a0" providerId="Windows Live" clId="Web-{236A5008-A309-4231-8C43-99BE762065D3}" dt="2023-08-14T07:16:06.918" v="821"/>
          <ac:spMkLst>
            <pc:docMk/>
            <pc:sldMk cId="0" sldId="4826"/>
            <ac:spMk id="537" creationId="{00000000-0000-0000-0000-000000000000}"/>
          </ac:spMkLst>
        </pc:spChg>
        <pc:spChg chg="mod">
          <ac:chgData name="Vicrace Chan" userId="955aeb318f3c94a0" providerId="Windows Live" clId="Web-{236A5008-A309-4231-8C43-99BE762065D3}" dt="2023-08-14T07:16:39.981" v="827" actId="20577"/>
          <ac:spMkLst>
            <pc:docMk/>
            <pc:sldMk cId="0" sldId="4826"/>
            <ac:spMk id="540" creationId="{00000000-0000-0000-0000-000000000000}"/>
          </ac:spMkLst>
        </pc:spChg>
        <pc:spChg chg="mod">
          <ac:chgData name="Vicrace Chan" userId="955aeb318f3c94a0" providerId="Windows Live" clId="Web-{236A5008-A309-4231-8C43-99BE762065D3}" dt="2023-08-14T07:16:56.731" v="833" actId="20577"/>
          <ac:spMkLst>
            <pc:docMk/>
            <pc:sldMk cId="0" sldId="4826"/>
            <ac:spMk id="550" creationId="{00000000-0000-0000-0000-000000000000}"/>
          </ac:spMkLst>
        </pc:spChg>
      </pc:sldChg>
      <pc:sldChg chg="modSp">
        <pc:chgData name="Vicrace Chan" userId="955aeb318f3c94a0" providerId="Windows Live" clId="Web-{236A5008-A309-4231-8C43-99BE762065D3}" dt="2023-08-14T07:17:15.216" v="834" actId="1076"/>
        <pc:sldMkLst>
          <pc:docMk/>
          <pc:sldMk cId="0" sldId="4827"/>
        </pc:sldMkLst>
        <pc:spChg chg="mod">
          <ac:chgData name="Vicrace Chan" userId="955aeb318f3c94a0" providerId="Windows Live" clId="Web-{236A5008-A309-4231-8C43-99BE762065D3}" dt="2023-08-14T07:17:15.216" v="834" actId="1076"/>
          <ac:spMkLst>
            <pc:docMk/>
            <pc:sldMk cId="0" sldId="4827"/>
            <ac:spMk id="561" creationId="{00000000-0000-0000-0000-000000000000}"/>
          </ac:spMkLst>
        </pc:spChg>
      </pc:sldChg>
      <pc:sldChg chg="modSp">
        <pc:chgData name="Vicrace Chan" userId="955aeb318f3c94a0" providerId="Windows Live" clId="Web-{236A5008-A309-4231-8C43-99BE762065D3}" dt="2023-08-14T07:20:51.722" v="869" actId="20577"/>
        <pc:sldMkLst>
          <pc:docMk/>
          <pc:sldMk cId="2563407123" sldId="4832"/>
        </pc:sldMkLst>
        <pc:spChg chg="mod">
          <ac:chgData name="Vicrace Chan" userId="955aeb318f3c94a0" providerId="Windows Live" clId="Web-{236A5008-A309-4231-8C43-99BE762065D3}" dt="2023-08-14T07:18:36.734" v="838" actId="20577"/>
          <ac:spMkLst>
            <pc:docMk/>
            <pc:sldMk cId="2563407123" sldId="4832"/>
            <ac:spMk id="10" creationId="{2FA042B2-A19C-4802-8F08-155729BEE0A8}"/>
          </ac:spMkLst>
        </pc:spChg>
        <pc:spChg chg="mod">
          <ac:chgData name="Vicrace Chan" userId="955aeb318f3c94a0" providerId="Windows Live" clId="Web-{236A5008-A309-4231-8C43-99BE762065D3}" dt="2023-08-14T07:20:24.330" v="861" actId="20577"/>
          <ac:spMkLst>
            <pc:docMk/>
            <pc:sldMk cId="2563407123" sldId="4832"/>
            <ac:spMk id="33" creationId="{C0A30407-A2F4-188F-13D1-2D3A0ECE9D5D}"/>
          </ac:spMkLst>
        </pc:spChg>
        <pc:spChg chg="mod">
          <ac:chgData name="Vicrace Chan" userId="955aeb318f3c94a0" providerId="Windows Live" clId="Web-{236A5008-A309-4231-8C43-99BE762065D3}" dt="2023-08-14T07:20:26.596" v="863" actId="20577"/>
          <ac:spMkLst>
            <pc:docMk/>
            <pc:sldMk cId="2563407123" sldId="4832"/>
            <ac:spMk id="37" creationId="{F00DBFE5-A396-4225-C5D5-1024EB05CADD}"/>
          </ac:spMkLst>
        </pc:spChg>
        <pc:spChg chg="mod">
          <ac:chgData name="Vicrace Chan" userId="955aeb318f3c94a0" providerId="Windows Live" clId="Web-{236A5008-A309-4231-8C43-99BE762065D3}" dt="2023-08-14T07:18:42.750" v="840" actId="20577"/>
          <ac:spMkLst>
            <pc:docMk/>
            <pc:sldMk cId="2563407123" sldId="4832"/>
            <ac:spMk id="42" creationId="{F10F0350-3811-D546-B803-A227CE31F3E0}"/>
          </ac:spMkLst>
        </pc:spChg>
        <pc:spChg chg="mod">
          <ac:chgData name="Vicrace Chan" userId="955aeb318f3c94a0" providerId="Windows Live" clId="Web-{236A5008-A309-4231-8C43-99BE762065D3}" dt="2023-08-14T07:20:51.722" v="869" actId="20577"/>
          <ac:spMkLst>
            <pc:docMk/>
            <pc:sldMk cId="2563407123" sldId="4832"/>
            <ac:spMk id="51" creationId="{A50F917A-4190-AEC5-A9FA-D588F825969C}"/>
          </ac:spMkLst>
        </pc:spChg>
      </pc:sldChg>
      <pc:sldChg chg="modSp del">
        <pc:chgData name="Vicrace Chan" userId="955aeb318f3c94a0" providerId="Windows Live" clId="Web-{236A5008-A309-4231-8C43-99BE762065D3}" dt="2023-08-14T07:15:01.229" v="795"/>
        <pc:sldMkLst>
          <pc:docMk/>
          <pc:sldMk cId="686902182" sldId="4837"/>
        </pc:sldMkLst>
        <pc:grpChg chg="mod">
          <ac:chgData name="Vicrace Chan" userId="955aeb318f3c94a0" providerId="Windows Live" clId="Web-{236A5008-A309-4231-8C43-99BE762065D3}" dt="2023-08-14T06:49:31.080" v="32" actId="1076"/>
          <ac:grpSpMkLst>
            <pc:docMk/>
            <pc:sldMk cId="686902182" sldId="4837"/>
            <ac:grpSpMk id="433" creationId="{00000000-0000-0000-0000-000000000000}"/>
          </ac:grpSpMkLst>
        </pc:grpChg>
        <pc:grpChg chg="mod">
          <ac:chgData name="Vicrace Chan" userId="955aeb318f3c94a0" providerId="Windows Live" clId="Web-{236A5008-A309-4231-8C43-99BE762065D3}" dt="2023-08-14T06:49:26.112" v="31" actId="1076"/>
          <ac:grpSpMkLst>
            <pc:docMk/>
            <pc:sldMk cId="686902182" sldId="4837"/>
            <ac:grpSpMk id="443" creationId="{00000000-0000-0000-0000-000000000000}"/>
          </ac:grpSpMkLst>
        </pc:grpChg>
        <pc:grpChg chg="mod">
          <ac:chgData name="Vicrace Chan" userId="955aeb318f3c94a0" providerId="Windows Live" clId="Web-{236A5008-A309-4231-8C43-99BE762065D3}" dt="2023-08-14T06:49:22.330" v="30" actId="1076"/>
          <ac:grpSpMkLst>
            <pc:docMk/>
            <pc:sldMk cId="686902182" sldId="4837"/>
            <ac:grpSpMk id="452" creationId="{00000000-0000-0000-0000-000000000000}"/>
          </ac:grpSpMkLst>
        </pc:grpChg>
      </pc:sldChg>
      <pc:sldChg chg="addSp delSp modSp add replId">
        <pc:chgData name="Vicrace Chan" userId="955aeb318f3c94a0" providerId="Windows Live" clId="Web-{236A5008-A309-4231-8C43-99BE762065D3}" dt="2023-08-14T07:14:56.088" v="794" actId="20577"/>
        <pc:sldMkLst>
          <pc:docMk/>
          <pc:sldMk cId="1046694975" sldId="4844"/>
        </pc:sldMkLst>
        <pc:spChg chg="mod">
          <ac:chgData name="Vicrace Chan" userId="955aeb318f3c94a0" providerId="Windows Live" clId="Web-{236A5008-A309-4231-8C43-99BE762065D3}" dt="2023-08-14T07:02:50.632" v="397" actId="20577"/>
          <ac:spMkLst>
            <pc:docMk/>
            <pc:sldMk cId="1046694975" sldId="4844"/>
            <ac:spMk id="5" creationId="{3E1FC44B-5FFE-2CDC-3180-AB03D633ED41}"/>
          </ac:spMkLst>
        </pc:spChg>
        <pc:spChg chg="add mod">
          <ac:chgData name="Vicrace Chan" userId="955aeb318f3c94a0" providerId="Windows Live" clId="Web-{236A5008-A309-4231-8C43-99BE762065D3}" dt="2023-08-14T07:03:35.821" v="414" actId="1076"/>
          <ac:spMkLst>
            <pc:docMk/>
            <pc:sldMk cId="1046694975" sldId="4844"/>
            <ac:spMk id="6" creationId="{E806FD91-D674-7D4A-2DE0-EFC8E32996A0}"/>
          </ac:spMkLst>
        </pc:spChg>
        <pc:spChg chg="mod">
          <ac:chgData name="Vicrace Chan" userId="955aeb318f3c94a0" providerId="Windows Live" clId="Web-{236A5008-A309-4231-8C43-99BE762065D3}" dt="2023-08-14T07:03:30.774" v="413" actId="14100"/>
          <ac:spMkLst>
            <pc:docMk/>
            <pc:sldMk cId="1046694975" sldId="4844"/>
            <ac:spMk id="7" creationId="{C0C3F7C6-F9C5-2F59-2440-988175CE9FE3}"/>
          </ac:spMkLst>
        </pc:spChg>
        <pc:spChg chg="mod">
          <ac:chgData name="Vicrace Chan" userId="955aeb318f3c94a0" providerId="Windows Live" clId="Web-{236A5008-A309-4231-8C43-99BE762065D3}" dt="2023-08-14T07:04:05.446" v="444" actId="1076"/>
          <ac:spMkLst>
            <pc:docMk/>
            <pc:sldMk cId="1046694975" sldId="4844"/>
            <ac:spMk id="8" creationId="{5C61C885-CDA2-DC29-0AA4-9967DFED2462}"/>
          </ac:spMkLst>
        </pc:spChg>
        <pc:spChg chg="mod">
          <ac:chgData name="Vicrace Chan" userId="955aeb318f3c94a0" providerId="Windows Live" clId="Web-{236A5008-A309-4231-8C43-99BE762065D3}" dt="2023-08-14T07:11:40.661" v="756" actId="1076"/>
          <ac:spMkLst>
            <pc:docMk/>
            <pc:sldMk cId="1046694975" sldId="4844"/>
            <ac:spMk id="9" creationId="{7F17BD61-C111-FA0D-90F9-E5C2C50E9EF7}"/>
          </ac:spMkLst>
        </pc:spChg>
        <pc:spChg chg="mod">
          <ac:chgData name="Vicrace Chan" userId="955aeb318f3c94a0" providerId="Windows Live" clId="Web-{236A5008-A309-4231-8C43-99BE762065D3}" dt="2023-08-14T07:14:56.088" v="794" actId="20577"/>
          <ac:spMkLst>
            <pc:docMk/>
            <pc:sldMk cId="1046694975" sldId="4844"/>
            <ac:spMk id="13" creationId="{D014908A-067C-E51B-F858-9CABC61227A5}"/>
          </ac:spMkLst>
        </pc:spChg>
        <pc:spChg chg="mod">
          <ac:chgData name="Vicrace Chan" userId="955aeb318f3c94a0" providerId="Windows Live" clId="Web-{236A5008-A309-4231-8C43-99BE762065D3}" dt="2023-08-14T07:11:05.926" v="744" actId="1076"/>
          <ac:spMkLst>
            <pc:docMk/>
            <pc:sldMk cId="1046694975" sldId="4844"/>
            <ac:spMk id="17" creationId="{9B67BD9E-E9BB-5DC8-0D66-BD02E6C78FCE}"/>
          </ac:spMkLst>
        </pc:spChg>
        <pc:spChg chg="mod">
          <ac:chgData name="Vicrace Chan" userId="955aeb318f3c94a0" providerId="Windows Live" clId="Web-{236A5008-A309-4231-8C43-99BE762065D3}" dt="2023-08-14T07:11:22.989" v="750" actId="1076"/>
          <ac:spMkLst>
            <pc:docMk/>
            <pc:sldMk cId="1046694975" sldId="4844"/>
            <ac:spMk id="25" creationId="{174435D8-99A7-7C70-2567-64D5EAEEB47C}"/>
          </ac:spMkLst>
        </pc:spChg>
        <pc:spChg chg="mod">
          <ac:chgData name="Vicrace Chan" userId="955aeb318f3c94a0" providerId="Windows Live" clId="Web-{236A5008-A309-4231-8C43-99BE762065D3}" dt="2023-08-14T07:11:25.473" v="751" actId="1076"/>
          <ac:spMkLst>
            <pc:docMk/>
            <pc:sldMk cId="1046694975" sldId="4844"/>
            <ac:spMk id="26" creationId="{035D2CA2-3959-D9B5-5A73-143F3DC9F814}"/>
          </ac:spMkLst>
        </pc:spChg>
        <pc:spChg chg="del">
          <ac:chgData name="Vicrace Chan" userId="955aeb318f3c94a0" providerId="Windows Live" clId="Web-{236A5008-A309-4231-8C43-99BE762065D3}" dt="2023-08-14T07:03:06.179" v="400"/>
          <ac:spMkLst>
            <pc:docMk/>
            <pc:sldMk cId="1046694975" sldId="4844"/>
            <ac:spMk id="28" creationId="{26AA4AF9-4A8C-1E83-888E-C69EC9884816}"/>
          </ac:spMkLst>
        </pc:spChg>
        <pc:spChg chg="mod">
          <ac:chgData name="Vicrace Chan" userId="955aeb318f3c94a0" providerId="Windows Live" clId="Web-{236A5008-A309-4231-8C43-99BE762065D3}" dt="2023-08-14T07:11:20.395" v="749" actId="1076"/>
          <ac:spMkLst>
            <pc:docMk/>
            <pc:sldMk cId="1046694975" sldId="4844"/>
            <ac:spMk id="29" creationId="{4F56F4BB-E626-1846-7C7B-6EC0F77F7670}"/>
          </ac:spMkLst>
        </pc:spChg>
        <pc:spChg chg="mod">
          <ac:chgData name="Vicrace Chan" userId="955aeb318f3c94a0" providerId="Windows Live" clId="Web-{236A5008-A309-4231-8C43-99BE762065D3}" dt="2023-08-14T07:11:30.379" v="753" actId="1076"/>
          <ac:spMkLst>
            <pc:docMk/>
            <pc:sldMk cId="1046694975" sldId="4844"/>
            <ac:spMk id="31" creationId="{12B7CD33-00D2-A65A-0129-6E78A187A2A3}"/>
          </ac:spMkLst>
        </pc:spChg>
        <pc:spChg chg="del">
          <ac:chgData name="Vicrace Chan" userId="955aeb318f3c94a0" providerId="Windows Live" clId="Web-{236A5008-A309-4231-8C43-99BE762065D3}" dt="2023-08-14T07:04:25.041" v="451"/>
          <ac:spMkLst>
            <pc:docMk/>
            <pc:sldMk cId="1046694975" sldId="4844"/>
            <ac:spMk id="33" creationId="{46E4574A-6DF8-6192-CCD8-543E8FBD024B}"/>
          </ac:spMkLst>
        </pc:spChg>
        <pc:spChg chg="del">
          <ac:chgData name="Vicrace Chan" userId="955aeb318f3c94a0" providerId="Windows Live" clId="Web-{236A5008-A309-4231-8C43-99BE762065D3}" dt="2023-08-14T07:03:55.790" v="439"/>
          <ac:spMkLst>
            <pc:docMk/>
            <pc:sldMk cId="1046694975" sldId="4844"/>
            <ac:spMk id="35" creationId="{9B4A9FA2-6AC4-EF18-BDCA-DAD91EAC0DC5}"/>
          </ac:spMkLst>
        </pc:spChg>
        <pc:spChg chg="del">
          <ac:chgData name="Vicrace Chan" userId="955aeb318f3c94a0" providerId="Windows Live" clId="Web-{236A5008-A309-4231-8C43-99BE762065D3}" dt="2023-08-14T07:03:53.477" v="437"/>
          <ac:spMkLst>
            <pc:docMk/>
            <pc:sldMk cId="1046694975" sldId="4844"/>
            <ac:spMk id="37" creationId="{BC9C889A-E0CC-8510-EFC7-D562B1B26CF2}"/>
          </ac:spMkLst>
        </pc:spChg>
        <pc:spChg chg="del">
          <ac:chgData name="Vicrace Chan" userId="955aeb318f3c94a0" providerId="Windows Live" clId="Web-{236A5008-A309-4231-8C43-99BE762065D3}" dt="2023-08-14T07:04:44.150" v="458"/>
          <ac:spMkLst>
            <pc:docMk/>
            <pc:sldMk cId="1046694975" sldId="4844"/>
            <ac:spMk id="38" creationId="{317EB2D3-7E05-1231-45B3-07E6DA18DB06}"/>
          </ac:spMkLst>
        </pc:spChg>
        <pc:spChg chg="del">
          <ac:chgData name="Vicrace Chan" userId="955aeb318f3c94a0" providerId="Windows Live" clId="Web-{236A5008-A309-4231-8C43-99BE762065D3}" dt="2023-08-14T07:10:46.816" v="737"/>
          <ac:spMkLst>
            <pc:docMk/>
            <pc:sldMk cId="1046694975" sldId="4844"/>
            <ac:spMk id="39" creationId="{63EFB16C-1376-0BFC-9A3D-28741D7B8B17}"/>
          </ac:spMkLst>
        </pc:spChg>
        <pc:spChg chg="del">
          <ac:chgData name="Vicrace Chan" userId="955aeb318f3c94a0" providerId="Windows Live" clId="Web-{236A5008-A309-4231-8C43-99BE762065D3}" dt="2023-08-14T07:04:45.088" v="459"/>
          <ac:spMkLst>
            <pc:docMk/>
            <pc:sldMk cId="1046694975" sldId="4844"/>
            <ac:spMk id="40" creationId="{D5A917A2-1416-C74C-EE93-7E0831BD7536}"/>
          </ac:spMkLst>
        </pc:spChg>
        <pc:spChg chg="del">
          <ac:chgData name="Vicrace Chan" userId="955aeb318f3c94a0" providerId="Windows Live" clId="Web-{236A5008-A309-4231-8C43-99BE762065D3}" dt="2023-08-14T07:07:58.608" v="618"/>
          <ac:spMkLst>
            <pc:docMk/>
            <pc:sldMk cId="1046694975" sldId="4844"/>
            <ac:spMk id="41" creationId="{5EB97566-A094-6D8F-CE8E-4FC38331282B}"/>
          </ac:spMkLst>
        </pc:spChg>
        <pc:spChg chg="del">
          <ac:chgData name="Vicrace Chan" userId="955aeb318f3c94a0" providerId="Windows Live" clId="Web-{236A5008-A309-4231-8C43-99BE762065D3}" dt="2023-08-14T07:03:57.415" v="440"/>
          <ac:spMkLst>
            <pc:docMk/>
            <pc:sldMk cId="1046694975" sldId="4844"/>
            <ac:spMk id="42" creationId="{4268769A-841E-61FA-A070-34149E4B2388}"/>
          </ac:spMkLst>
        </pc:spChg>
        <pc:spChg chg="mod">
          <ac:chgData name="Vicrace Chan" userId="955aeb318f3c94a0" providerId="Windows Live" clId="Web-{236A5008-A309-4231-8C43-99BE762065D3}" dt="2023-08-14T07:11:28.161" v="752" actId="1076"/>
          <ac:spMkLst>
            <pc:docMk/>
            <pc:sldMk cId="1046694975" sldId="4844"/>
            <ac:spMk id="43" creationId="{09085088-42C8-76E7-8B4E-3E966A2AFCAC}"/>
          </ac:spMkLst>
        </pc:spChg>
        <pc:spChg chg="add mod">
          <ac:chgData name="Vicrace Chan" userId="955aeb318f3c94a0" providerId="Windows Live" clId="Web-{236A5008-A309-4231-8C43-99BE762065D3}" dt="2023-08-14T07:12:59.647" v="771" actId="1076"/>
          <ac:spMkLst>
            <pc:docMk/>
            <pc:sldMk cId="1046694975" sldId="4844"/>
            <ac:spMk id="47" creationId="{91DBF27F-2F72-3CB4-F340-840A63BEDDBF}"/>
          </ac:spMkLst>
        </pc:spChg>
        <pc:spChg chg="add del">
          <ac:chgData name="Vicrace Chan" userId="955aeb318f3c94a0" providerId="Windows Live" clId="Web-{236A5008-A309-4231-8C43-99BE762065D3}" dt="2023-08-14T07:12:16.974" v="763"/>
          <ac:spMkLst>
            <pc:docMk/>
            <pc:sldMk cId="1046694975" sldId="4844"/>
            <ac:spMk id="51" creationId="{19FBFF1E-1DEF-17FE-F1E2-80E0C7B98D4C}"/>
          </ac:spMkLst>
        </pc:spChg>
        <pc:spChg chg="add mod">
          <ac:chgData name="Vicrace Chan" userId="955aeb318f3c94a0" providerId="Windows Live" clId="Web-{236A5008-A309-4231-8C43-99BE762065D3}" dt="2023-08-14T07:12:44.194" v="767" actId="1076"/>
          <ac:spMkLst>
            <pc:docMk/>
            <pc:sldMk cId="1046694975" sldId="4844"/>
            <ac:spMk id="448" creationId="{29281B71-73EC-C32D-6479-5DE851FB26B9}"/>
          </ac:spMkLst>
        </pc:spChg>
        <pc:spChg chg="add mod">
          <ac:chgData name="Vicrace Chan" userId="955aeb318f3c94a0" providerId="Windows Live" clId="Web-{236A5008-A309-4231-8C43-99BE762065D3}" dt="2023-08-14T07:13:44.023" v="781" actId="1076"/>
          <ac:spMkLst>
            <pc:docMk/>
            <pc:sldMk cId="1046694975" sldId="4844"/>
            <ac:spMk id="451" creationId="{0CD84066-23D5-CD97-0D1C-76034E26E1C7}"/>
          </ac:spMkLst>
        </pc:spChg>
        <pc:spChg chg="add ord">
          <ac:chgData name="Vicrace Chan" userId="955aeb318f3c94a0" providerId="Windows Live" clId="Web-{236A5008-A309-4231-8C43-99BE762065D3}" dt="2023-08-14T07:13:25.351" v="775"/>
          <ac:spMkLst>
            <pc:docMk/>
            <pc:sldMk cId="1046694975" sldId="4844"/>
            <ac:spMk id="453" creationId="{4E102902-0BED-9DBD-03A9-0E071F86C785}"/>
          </ac:spMkLst>
        </pc:spChg>
        <pc:grpChg chg="del">
          <ac:chgData name="Vicrace Chan" userId="955aeb318f3c94a0" providerId="Windows Live" clId="Web-{236A5008-A309-4231-8C43-99BE762065D3}" dt="2023-08-14T07:11:49.489" v="758"/>
          <ac:grpSpMkLst>
            <pc:docMk/>
            <pc:sldMk cId="1046694975" sldId="4844"/>
            <ac:grpSpMk id="30" creationId="{0BDE2483-8DA7-BE59-AE7F-EC922D48C11C}"/>
          </ac:grpSpMkLst>
        </pc:grpChg>
        <pc:grpChg chg="del">
          <ac:chgData name="Vicrace Chan" userId="955aeb318f3c94a0" providerId="Windows Live" clId="Web-{236A5008-A309-4231-8C43-99BE762065D3}" dt="2023-08-14T07:03:58.868" v="441"/>
          <ac:grpSpMkLst>
            <pc:docMk/>
            <pc:sldMk cId="1046694975" sldId="4844"/>
            <ac:grpSpMk id="46" creationId="{BC0A968E-6328-74FB-FBE0-67BB1D5A4898}"/>
          </ac:grpSpMkLst>
        </pc:grpChg>
        <pc:grpChg chg="del mod">
          <ac:chgData name="Vicrace Chan" userId="955aeb318f3c94a0" providerId="Windows Live" clId="Web-{236A5008-A309-4231-8C43-99BE762065D3}" dt="2023-08-14T07:13:40.383" v="779"/>
          <ac:grpSpMkLst>
            <pc:docMk/>
            <pc:sldMk cId="1046694975" sldId="4844"/>
            <ac:grpSpMk id="59" creationId="{36BDFDE7-6E24-251E-46A4-F814220006A4}"/>
          </ac:grpSpMkLst>
        </pc:grpChg>
        <pc:grpChg chg="add mod">
          <ac:chgData name="Vicrace Chan" userId="955aeb318f3c94a0" providerId="Windows Live" clId="Web-{236A5008-A309-4231-8C43-99BE762065D3}" dt="2023-08-14T07:12:32.131" v="765" actId="1076"/>
          <ac:grpSpMkLst>
            <pc:docMk/>
            <pc:sldMk cId="1046694975" sldId="4844"/>
            <ac:grpSpMk id="62" creationId="{0C24DAF7-4F1F-097B-821E-56ECF7260BE4}"/>
          </ac:grpSpMkLst>
        </pc:grpChg>
        <pc:grpChg chg="add mod">
          <ac:chgData name="Vicrace Chan" userId="955aeb318f3c94a0" providerId="Windows Live" clId="Web-{236A5008-A309-4231-8C43-99BE762065D3}" dt="2023-08-14T07:13:03.335" v="772" actId="1076"/>
          <ac:grpSpMkLst>
            <pc:docMk/>
            <pc:sldMk cId="1046694975" sldId="4844"/>
            <ac:grpSpMk id="449" creationId="{188A5AB2-F0BE-8AB1-8FB1-FB82E2FE779A}"/>
          </ac:grpSpMkLst>
        </pc:grpChg>
        <pc:grpChg chg="add mod">
          <ac:chgData name="Vicrace Chan" userId="955aeb318f3c94a0" providerId="Windows Live" clId="Web-{236A5008-A309-4231-8C43-99BE762065D3}" dt="2023-08-14T07:14:34.415" v="791" actId="1076"/>
          <ac:grpSpMkLst>
            <pc:docMk/>
            <pc:sldMk cId="1046694975" sldId="4844"/>
            <ac:grpSpMk id="454" creationId="{2EF35709-1FD4-EDAE-EFED-5726507AF299}"/>
          </ac:grpSpMkLst>
        </pc:grpChg>
        <pc:grpChg chg="add mod">
          <ac:chgData name="Vicrace Chan" userId="955aeb318f3c94a0" providerId="Windows Live" clId="Web-{236A5008-A309-4231-8C43-99BE762065D3}" dt="2023-08-14T07:14:28.384" v="789" actId="1076"/>
          <ac:grpSpMkLst>
            <pc:docMk/>
            <pc:sldMk cId="1046694975" sldId="4844"/>
            <ac:grpSpMk id="464" creationId="{BCE8AD62-D09E-3021-EA16-C44715483EFC}"/>
          </ac:grpSpMkLst>
        </pc:grpChg>
        <pc:cxnChg chg="mod">
          <ac:chgData name="Vicrace Chan" userId="955aeb318f3c94a0" providerId="Windows Live" clId="Web-{236A5008-A309-4231-8C43-99BE762065D3}" dt="2023-08-14T07:11:46.880" v="757" actId="14100"/>
          <ac:cxnSpMkLst>
            <pc:docMk/>
            <pc:sldMk cId="1046694975" sldId="4844"/>
            <ac:cxnSpMk id="2" creationId="{6CCEF635-87F7-BB79-66C3-C82685233A10}"/>
          </ac:cxnSpMkLst>
        </pc:cxnChg>
        <pc:cxnChg chg="mod">
          <ac:chgData name="Vicrace Chan" userId="955aeb318f3c94a0" providerId="Windows Live" clId="Web-{236A5008-A309-4231-8C43-99BE762065D3}" dt="2023-08-14T07:04:22.978" v="450" actId="1076"/>
          <ac:cxnSpMkLst>
            <pc:docMk/>
            <pc:sldMk cId="1046694975" sldId="4844"/>
            <ac:cxnSpMk id="10" creationId="{1E9CE5A2-8D28-3055-1060-98679CB84B50}"/>
          </ac:cxnSpMkLst>
        </pc:cxnChg>
        <pc:cxnChg chg="mod">
          <ac:chgData name="Vicrace Chan" userId="955aeb318f3c94a0" providerId="Windows Live" clId="Web-{236A5008-A309-4231-8C43-99BE762065D3}" dt="2023-08-14T07:11:38.286" v="755" actId="14100"/>
          <ac:cxnSpMkLst>
            <pc:docMk/>
            <pc:sldMk cId="1046694975" sldId="4844"/>
            <ac:cxnSpMk id="12" creationId="{31F54FAA-EAB4-A0AB-FB83-14A49C35A2E7}"/>
          </ac:cxnSpMkLst>
        </pc:cxnChg>
        <pc:cxnChg chg="add mod">
          <ac:chgData name="Vicrace Chan" userId="955aeb318f3c94a0" providerId="Windows Live" clId="Web-{236A5008-A309-4231-8C43-99BE762065D3}" dt="2023-08-14T07:04:16.509" v="448" actId="14100"/>
          <ac:cxnSpMkLst>
            <pc:docMk/>
            <pc:sldMk cId="1046694975" sldId="4844"/>
            <ac:cxnSpMk id="14" creationId="{923061CB-F29B-22F3-E7A0-5DEE52C140F7}"/>
          </ac:cxnSpMkLst>
        </pc:cxnChg>
        <pc:cxnChg chg="del">
          <ac:chgData name="Vicrace Chan" userId="955aeb318f3c94a0" providerId="Windows Live" clId="Web-{236A5008-A309-4231-8C43-99BE762065D3}" dt="2023-08-14T07:03:51.227" v="435"/>
          <ac:cxnSpMkLst>
            <pc:docMk/>
            <pc:sldMk cId="1046694975" sldId="4844"/>
            <ac:cxnSpMk id="34" creationId="{72D4FBEE-0432-5BF8-89D5-28399D9DB68B}"/>
          </ac:cxnSpMkLst>
        </pc:cxnChg>
        <pc:cxnChg chg="del">
          <ac:chgData name="Vicrace Chan" userId="955aeb318f3c94a0" providerId="Windows Live" clId="Web-{236A5008-A309-4231-8C43-99BE762065D3}" dt="2023-08-14T07:03:52.008" v="436"/>
          <ac:cxnSpMkLst>
            <pc:docMk/>
            <pc:sldMk cId="1046694975" sldId="4844"/>
            <ac:cxnSpMk id="36" creationId="{2A0BFA37-41A4-2935-0034-E6AEFFBDF0CB}"/>
          </ac:cxnSpMkLst>
        </pc:cxnChg>
        <pc:cxnChg chg="del">
          <ac:chgData name="Vicrace Chan" userId="955aeb318f3c94a0" providerId="Windows Live" clId="Web-{236A5008-A309-4231-8C43-99BE762065D3}" dt="2023-08-14T07:03:54.040" v="438"/>
          <ac:cxnSpMkLst>
            <pc:docMk/>
            <pc:sldMk cId="1046694975" sldId="4844"/>
            <ac:cxnSpMk id="44" creationId="{9C77D86E-96CB-24A7-5051-1C542BA47A47}"/>
          </ac:cxnSpMkLst>
        </pc:cxnChg>
      </pc:sldChg>
    </pc:docChg>
  </pc:docChgLst>
  <pc:docChgLst>
    <pc:chgData name="Timmy Solomon" userId="ff537432416dc2b2" providerId="Windows Live" clId="Web-{C412C48C-6D81-442C-8CB2-4C3B107ABD56}"/>
    <pc:docChg chg="modSld">
      <pc:chgData name="Timmy Solomon" userId="ff537432416dc2b2" providerId="Windows Live" clId="Web-{C412C48C-6D81-442C-8CB2-4C3B107ABD56}" dt="2023-08-15T10:43:08.953" v="173" actId="1076"/>
      <pc:docMkLst>
        <pc:docMk/>
      </pc:docMkLst>
      <pc:sldChg chg="addSp modSp">
        <pc:chgData name="Timmy Solomon" userId="ff537432416dc2b2" providerId="Windows Live" clId="Web-{C412C48C-6D81-442C-8CB2-4C3B107ABD56}" dt="2023-08-15T10:43:08.953" v="173" actId="1076"/>
        <pc:sldMkLst>
          <pc:docMk/>
          <pc:sldMk cId="3219356536" sldId="4846"/>
        </pc:sldMkLst>
        <pc:spChg chg="mod">
          <ac:chgData name="Timmy Solomon" userId="ff537432416dc2b2" providerId="Windows Live" clId="Web-{C412C48C-6D81-442C-8CB2-4C3B107ABD56}" dt="2023-08-15T10:43:08.953" v="173" actId="1076"/>
          <ac:spMkLst>
            <pc:docMk/>
            <pc:sldMk cId="3219356536" sldId="4846"/>
            <ac:spMk id="29" creationId="{B7C04706-6845-CF2E-25D4-1FFD160561DD}"/>
          </ac:spMkLst>
        </pc:spChg>
        <pc:spChg chg="mod">
          <ac:chgData name="Timmy Solomon" userId="ff537432416dc2b2" providerId="Windows Live" clId="Web-{C412C48C-6D81-442C-8CB2-4C3B107ABD56}" dt="2023-08-15T10:42:27.702" v="163" actId="1076"/>
          <ac:spMkLst>
            <pc:docMk/>
            <pc:sldMk cId="3219356536" sldId="4846"/>
            <ac:spMk id="33" creationId="{C0A30407-A2F4-188F-13D1-2D3A0ECE9D5D}"/>
          </ac:spMkLst>
        </pc:spChg>
        <pc:spChg chg="mod">
          <ac:chgData name="Timmy Solomon" userId="ff537432416dc2b2" providerId="Windows Live" clId="Web-{C412C48C-6D81-442C-8CB2-4C3B107ABD56}" dt="2023-08-15T10:42:31.780" v="164" actId="14100"/>
          <ac:spMkLst>
            <pc:docMk/>
            <pc:sldMk cId="3219356536" sldId="4846"/>
            <ac:spMk id="37" creationId="{F00DBFE5-A396-4225-C5D5-1024EB05CADD}"/>
          </ac:spMkLst>
        </pc:spChg>
        <pc:spChg chg="mod">
          <ac:chgData name="Timmy Solomon" userId="ff537432416dc2b2" providerId="Windows Live" clId="Web-{C412C48C-6D81-442C-8CB2-4C3B107ABD56}" dt="2023-08-15T10:41:58.389" v="161" actId="20577"/>
          <ac:spMkLst>
            <pc:docMk/>
            <pc:sldMk cId="3219356536" sldId="4846"/>
            <ac:spMk id="42" creationId="{F10F0350-3811-D546-B803-A227CE31F3E0}"/>
          </ac:spMkLst>
        </pc:spChg>
        <pc:spChg chg="mod">
          <ac:chgData name="Timmy Solomon" userId="ff537432416dc2b2" providerId="Windows Live" clId="Web-{C412C48C-6D81-442C-8CB2-4C3B107ABD56}" dt="2023-08-15T10:41:04.434" v="153" actId="20577"/>
          <ac:spMkLst>
            <pc:docMk/>
            <pc:sldMk cId="3219356536" sldId="4846"/>
            <ac:spMk id="52" creationId="{7F108B64-7A31-010F-39F2-AB8F98C386B8}"/>
          </ac:spMkLst>
        </pc:spChg>
        <pc:grpChg chg="mod">
          <ac:chgData name="Timmy Solomon" userId="ff537432416dc2b2" providerId="Windows Live" clId="Web-{C412C48C-6D81-442C-8CB2-4C3B107ABD56}" dt="2023-08-15T09:40:31.626" v="7" actId="1076"/>
          <ac:grpSpMkLst>
            <pc:docMk/>
            <pc:sldMk cId="3219356536" sldId="4846"/>
            <ac:grpSpMk id="40" creationId="{DD0D5A1E-C6D2-ADFC-D0E7-45E025707A9E}"/>
          </ac:grpSpMkLst>
        </pc:grpChg>
        <pc:picChg chg="add mod">
          <ac:chgData name="Timmy Solomon" userId="ff537432416dc2b2" providerId="Windows Live" clId="Web-{C412C48C-6D81-442C-8CB2-4C3B107ABD56}" dt="2023-08-15T10:41:25.997" v="154" actId="1076"/>
          <ac:picMkLst>
            <pc:docMk/>
            <pc:sldMk cId="3219356536" sldId="4846"/>
            <ac:picMk id="2" creationId="{050BD390-E45A-842F-4C86-DD176E947696}"/>
          </ac:picMkLst>
        </pc:picChg>
      </pc:sldChg>
    </pc:docChg>
  </pc:docChgLst>
  <pc:docChgLst>
    <pc:chgData name="Chong Siow Yen" userId="9356c2b12e6d79d3" providerId="LiveId" clId="{5D35D48D-D66B-49CF-9D85-F383B7B533B3}"/>
    <pc:docChg chg="undo custSel addSld delSld modSld sldOrd">
      <pc:chgData name="Chong Siow Yen" userId="9356c2b12e6d79d3" providerId="LiveId" clId="{5D35D48D-D66B-49CF-9D85-F383B7B533B3}" dt="2023-09-17T15:07:12.116" v="854" actId="1076"/>
      <pc:docMkLst>
        <pc:docMk/>
      </pc:docMkLst>
      <pc:sldChg chg="modSp mod">
        <pc:chgData name="Chong Siow Yen" userId="9356c2b12e6d79d3" providerId="LiveId" clId="{5D35D48D-D66B-49CF-9D85-F383B7B533B3}" dt="2023-09-16T17:28:11.790" v="33" actId="1076"/>
        <pc:sldMkLst>
          <pc:docMk/>
          <pc:sldMk cId="0" sldId="275"/>
        </pc:sldMkLst>
        <pc:grpChg chg="mod">
          <ac:chgData name="Chong Siow Yen" userId="9356c2b12e6d79d3" providerId="LiveId" clId="{5D35D48D-D66B-49CF-9D85-F383B7B533B3}" dt="2023-09-16T17:28:11.790" v="33" actId="1076"/>
          <ac:grpSpMkLst>
            <pc:docMk/>
            <pc:sldMk cId="0" sldId="275"/>
            <ac:grpSpMk id="1009" creationId="{00000000-0000-0000-0000-000000000000}"/>
          </ac:grpSpMkLst>
        </pc:grpChg>
      </pc:sldChg>
      <pc:sldChg chg="modSp mod">
        <pc:chgData name="Chong Siow Yen" userId="9356c2b12e6d79d3" providerId="LiveId" clId="{5D35D48D-D66B-49CF-9D85-F383B7B533B3}" dt="2023-09-16T15:41:30.053" v="6" actId="20578"/>
        <pc:sldMkLst>
          <pc:docMk/>
          <pc:sldMk cId="0" sldId="4826"/>
        </pc:sldMkLst>
        <pc:spChg chg="mod">
          <ac:chgData name="Chong Siow Yen" userId="9356c2b12e6d79d3" providerId="LiveId" clId="{5D35D48D-D66B-49CF-9D85-F383B7B533B3}" dt="2023-09-16T15:32:18.391" v="5" actId="20577"/>
          <ac:spMkLst>
            <pc:docMk/>
            <pc:sldMk cId="0" sldId="4826"/>
            <ac:spMk id="536" creationId="{00000000-0000-0000-0000-000000000000}"/>
          </ac:spMkLst>
        </pc:spChg>
        <pc:spChg chg="mod">
          <ac:chgData name="Chong Siow Yen" userId="9356c2b12e6d79d3" providerId="LiveId" clId="{5D35D48D-D66B-49CF-9D85-F383B7B533B3}" dt="2023-09-16T15:41:30.053" v="6" actId="20578"/>
          <ac:spMkLst>
            <pc:docMk/>
            <pc:sldMk cId="0" sldId="4826"/>
            <ac:spMk id="537" creationId="{00000000-0000-0000-0000-000000000000}"/>
          </ac:spMkLst>
        </pc:spChg>
      </pc:sldChg>
      <pc:sldChg chg="ord">
        <pc:chgData name="Chong Siow Yen" userId="9356c2b12e6d79d3" providerId="LiveId" clId="{5D35D48D-D66B-49CF-9D85-F383B7B533B3}" dt="2023-09-17T13:36:22.846" v="43"/>
        <pc:sldMkLst>
          <pc:docMk/>
          <pc:sldMk cId="0" sldId="4829"/>
        </pc:sldMkLst>
      </pc:sldChg>
      <pc:sldChg chg="ord">
        <pc:chgData name="Chong Siow Yen" userId="9356c2b12e6d79d3" providerId="LiveId" clId="{5D35D48D-D66B-49CF-9D85-F383B7B533B3}" dt="2023-09-17T13:36:18.247" v="41"/>
        <pc:sldMkLst>
          <pc:docMk/>
          <pc:sldMk cId="1401211802" sldId="4851"/>
        </pc:sldMkLst>
      </pc:sldChg>
      <pc:sldChg chg="ord">
        <pc:chgData name="Chong Siow Yen" userId="9356c2b12e6d79d3" providerId="LiveId" clId="{5D35D48D-D66B-49CF-9D85-F383B7B533B3}" dt="2023-09-17T13:36:14.748" v="39"/>
        <pc:sldMkLst>
          <pc:docMk/>
          <pc:sldMk cId="3745571026" sldId="4852"/>
        </pc:sldMkLst>
      </pc:sldChg>
      <pc:sldChg chg="ord">
        <pc:chgData name="Chong Siow Yen" userId="9356c2b12e6d79d3" providerId="LiveId" clId="{5D35D48D-D66B-49CF-9D85-F383B7B533B3}" dt="2023-09-17T13:36:12.527" v="37"/>
        <pc:sldMkLst>
          <pc:docMk/>
          <pc:sldMk cId="4207277438" sldId="4853"/>
        </pc:sldMkLst>
      </pc:sldChg>
      <pc:sldChg chg="ord">
        <pc:chgData name="Chong Siow Yen" userId="9356c2b12e6d79d3" providerId="LiveId" clId="{5D35D48D-D66B-49CF-9D85-F383B7B533B3}" dt="2023-09-17T13:36:10.333" v="35"/>
        <pc:sldMkLst>
          <pc:docMk/>
          <pc:sldMk cId="202228059" sldId="4854"/>
        </pc:sldMkLst>
      </pc:sldChg>
      <pc:sldChg chg="modSp mod">
        <pc:chgData name="Chong Siow Yen" userId="9356c2b12e6d79d3" providerId="LiveId" clId="{5D35D48D-D66B-49CF-9D85-F383B7B533B3}" dt="2023-09-17T14:28:04.858" v="546" actId="14100"/>
        <pc:sldMkLst>
          <pc:docMk/>
          <pc:sldMk cId="2518751574" sldId="4857"/>
        </pc:sldMkLst>
        <pc:picChg chg="mod">
          <ac:chgData name="Chong Siow Yen" userId="9356c2b12e6d79d3" providerId="LiveId" clId="{5D35D48D-D66B-49CF-9D85-F383B7B533B3}" dt="2023-09-17T14:28:04.858" v="546" actId="14100"/>
          <ac:picMkLst>
            <pc:docMk/>
            <pc:sldMk cId="2518751574" sldId="4857"/>
            <ac:picMk id="11" creationId="{7BBE3D19-1ADB-B1D3-A652-A49FE43F735C}"/>
          </ac:picMkLst>
        </pc:picChg>
      </pc:sldChg>
      <pc:sldChg chg="addSp delSp modSp add del mod">
        <pc:chgData name="Chong Siow Yen" userId="9356c2b12e6d79d3" providerId="LiveId" clId="{5D35D48D-D66B-49CF-9D85-F383B7B533B3}" dt="2023-09-16T16:10:00.879" v="31" actId="47"/>
        <pc:sldMkLst>
          <pc:docMk/>
          <pc:sldMk cId="3568866247" sldId="4857"/>
        </pc:sldMkLst>
        <pc:spChg chg="del">
          <ac:chgData name="Chong Siow Yen" userId="9356c2b12e6d79d3" providerId="LiveId" clId="{5D35D48D-D66B-49CF-9D85-F383B7B533B3}" dt="2023-09-16T16:02:55.834" v="8" actId="478"/>
          <ac:spMkLst>
            <pc:docMk/>
            <pc:sldMk cId="3568866247" sldId="4857"/>
            <ac:spMk id="2" creationId="{D453BFE5-1D88-9BDB-A19D-37AF48C0CE5E}"/>
          </ac:spMkLst>
        </pc:spChg>
        <pc:spChg chg="mod">
          <ac:chgData name="Chong Siow Yen" userId="9356c2b12e6d79d3" providerId="LiveId" clId="{5D35D48D-D66B-49CF-9D85-F383B7B533B3}" dt="2023-09-16T16:03:19.426" v="16" actId="1076"/>
          <ac:spMkLst>
            <pc:docMk/>
            <pc:sldMk cId="3568866247" sldId="4857"/>
            <ac:spMk id="1087" creationId="{AD545257-3F11-A42A-8D96-7BB85A3F6F06}"/>
          </ac:spMkLst>
        </pc:spChg>
        <pc:spChg chg="mod">
          <ac:chgData name="Chong Siow Yen" userId="9356c2b12e6d79d3" providerId="LiveId" clId="{5D35D48D-D66B-49CF-9D85-F383B7B533B3}" dt="2023-09-16T16:03:32.558" v="17" actId="1076"/>
          <ac:spMkLst>
            <pc:docMk/>
            <pc:sldMk cId="3568866247" sldId="4857"/>
            <ac:spMk id="1092" creationId="{AB029606-9B4E-09AE-EAFE-508AA70A7448}"/>
          </ac:spMkLst>
        </pc:spChg>
        <pc:spChg chg="del">
          <ac:chgData name="Chong Siow Yen" userId="9356c2b12e6d79d3" providerId="LiveId" clId="{5D35D48D-D66B-49CF-9D85-F383B7B533B3}" dt="2023-09-16T16:03:09.596" v="14" actId="478"/>
          <ac:spMkLst>
            <pc:docMk/>
            <pc:sldMk cId="3568866247" sldId="4857"/>
            <ac:spMk id="1100" creationId="{494F0790-D813-17D9-EA9B-4DDE376B0E42}"/>
          </ac:spMkLst>
        </pc:spChg>
        <pc:spChg chg="add del mod">
          <ac:chgData name="Chong Siow Yen" userId="9356c2b12e6d79d3" providerId="LiveId" clId="{5D35D48D-D66B-49CF-9D85-F383B7B533B3}" dt="2023-09-16T16:04:19.430" v="27" actId="255"/>
          <ac:spMkLst>
            <pc:docMk/>
            <pc:sldMk cId="3568866247" sldId="4857"/>
            <ac:spMk id="1110" creationId="{A32F1B41-F428-C39D-A61D-A2BD0E247B42}"/>
          </ac:spMkLst>
        </pc:spChg>
        <pc:spChg chg="mod">
          <ac:chgData name="Chong Siow Yen" userId="9356c2b12e6d79d3" providerId="LiveId" clId="{5D35D48D-D66B-49CF-9D85-F383B7B533B3}" dt="2023-09-16T16:04:18.500" v="25" actId="1076"/>
          <ac:spMkLst>
            <pc:docMk/>
            <pc:sldMk cId="3568866247" sldId="4857"/>
            <ac:spMk id="1115" creationId="{FB9169DA-21AD-FF33-02E1-CEB108E918AE}"/>
          </ac:spMkLst>
        </pc:spChg>
        <pc:spChg chg="del">
          <ac:chgData name="Chong Siow Yen" userId="9356c2b12e6d79d3" providerId="LiveId" clId="{5D35D48D-D66B-49CF-9D85-F383B7B533B3}" dt="2023-09-16T16:03:07.945" v="13" actId="478"/>
          <ac:spMkLst>
            <pc:docMk/>
            <pc:sldMk cId="3568866247" sldId="4857"/>
            <ac:spMk id="1121" creationId="{104EE345-3657-B618-50A6-223824D6D842}"/>
          </ac:spMkLst>
        </pc:spChg>
        <pc:grpChg chg="add mod">
          <ac:chgData name="Chong Siow Yen" userId="9356c2b12e6d79d3" providerId="LiveId" clId="{5D35D48D-D66B-49CF-9D85-F383B7B533B3}" dt="2023-09-16T16:04:19.813" v="28" actId="14100"/>
          <ac:grpSpMkLst>
            <pc:docMk/>
            <pc:sldMk cId="3568866247" sldId="4857"/>
            <ac:grpSpMk id="10" creationId="{3ED98580-4233-9619-E16A-7494BC740025}"/>
          </ac:grpSpMkLst>
        </pc:grpChg>
        <pc:grpChg chg="add del mod">
          <ac:chgData name="Chong Siow Yen" userId="9356c2b12e6d79d3" providerId="LiveId" clId="{5D35D48D-D66B-49CF-9D85-F383B7B533B3}" dt="2023-09-16T16:03:54.769" v="20" actId="164"/>
          <ac:grpSpMkLst>
            <pc:docMk/>
            <pc:sldMk cId="3568866247" sldId="4857"/>
            <ac:grpSpMk id="1111" creationId="{C388603F-F630-D325-AF58-A39D721B6169}"/>
          </ac:grpSpMkLst>
        </pc:grpChg>
        <pc:picChg chg="del">
          <ac:chgData name="Chong Siow Yen" userId="9356c2b12e6d79d3" providerId="LiveId" clId="{5D35D48D-D66B-49CF-9D85-F383B7B533B3}" dt="2023-09-16T16:03:10.443" v="15" actId="478"/>
          <ac:picMkLst>
            <pc:docMk/>
            <pc:sldMk cId="3568866247" sldId="4857"/>
            <ac:picMk id="11" creationId="{00000000-0000-0000-0000-000000000000}"/>
          </ac:picMkLst>
        </pc:picChg>
      </pc:sldChg>
      <pc:sldChg chg="addSp delSp modSp add mod">
        <pc:chgData name="Chong Siow Yen" userId="9356c2b12e6d79d3" providerId="LiveId" clId="{5D35D48D-D66B-49CF-9D85-F383B7B533B3}" dt="2023-09-17T14:38:46.064" v="645" actId="1076"/>
        <pc:sldMkLst>
          <pc:docMk/>
          <pc:sldMk cId="2734005628" sldId="4861"/>
        </pc:sldMkLst>
        <pc:spChg chg="mod">
          <ac:chgData name="Chong Siow Yen" userId="9356c2b12e6d79d3" providerId="LiveId" clId="{5D35D48D-D66B-49CF-9D85-F383B7B533B3}" dt="2023-09-17T13:39:34.717" v="47"/>
          <ac:spMkLst>
            <pc:docMk/>
            <pc:sldMk cId="2734005628" sldId="4861"/>
            <ac:spMk id="9" creationId="{19A2AB4C-8FA0-8B97-8D47-7C6180CB8B08}"/>
          </ac:spMkLst>
        </pc:spChg>
        <pc:spChg chg="mod">
          <ac:chgData name="Chong Siow Yen" userId="9356c2b12e6d79d3" providerId="LiveId" clId="{5D35D48D-D66B-49CF-9D85-F383B7B533B3}" dt="2023-09-17T13:39:34.717" v="47"/>
          <ac:spMkLst>
            <pc:docMk/>
            <pc:sldMk cId="2734005628" sldId="4861"/>
            <ac:spMk id="11" creationId="{63B9C5DF-64D1-1C60-BBD3-2DFDAEC00CE2}"/>
          </ac:spMkLst>
        </pc:spChg>
        <pc:spChg chg="mod">
          <ac:chgData name="Chong Siow Yen" userId="9356c2b12e6d79d3" providerId="LiveId" clId="{5D35D48D-D66B-49CF-9D85-F383B7B533B3}" dt="2023-09-17T13:39:34.717" v="47"/>
          <ac:spMkLst>
            <pc:docMk/>
            <pc:sldMk cId="2734005628" sldId="4861"/>
            <ac:spMk id="13" creationId="{B47F20D9-5549-5887-B3BE-E6DAFBD418B1}"/>
          </ac:spMkLst>
        </pc:spChg>
        <pc:spChg chg="mod">
          <ac:chgData name="Chong Siow Yen" userId="9356c2b12e6d79d3" providerId="LiveId" clId="{5D35D48D-D66B-49CF-9D85-F383B7B533B3}" dt="2023-09-17T13:39:34.717" v="47"/>
          <ac:spMkLst>
            <pc:docMk/>
            <pc:sldMk cId="2734005628" sldId="4861"/>
            <ac:spMk id="15" creationId="{AC78D3D6-7E5A-E302-88D3-DEFDBAEFB6CB}"/>
          </ac:spMkLst>
        </pc:spChg>
        <pc:spChg chg="mod">
          <ac:chgData name="Chong Siow Yen" userId="9356c2b12e6d79d3" providerId="LiveId" clId="{5D35D48D-D66B-49CF-9D85-F383B7B533B3}" dt="2023-09-17T13:39:34.717" v="47"/>
          <ac:spMkLst>
            <pc:docMk/>
            <pc:sldMk cId="2734005628" sldId="4861"/>
            <ac:spMk id="17" creationId="{AAFFBE06-3DDF-093B-B8EB-53356C557110}"/>
          </ac:spMkLst>
        </pc:spChg>
        <pc:spChg chg="mod">
          <ac:chgData name="Chong Siow Yen" userId="9356c2b12e6d79d3" providerId="LiveId" clId="{5D35D48D-D66B-49CF-9D85-F383B7B533B3}" dt="2023-09-17T13:39:34.717" v="47"/>
          <ac:spMkLst>
            <pc:docMk/>
            <pc:sldMk cId="2734005628" sldId="4861"/>
            <ac:spMk id="19" creationId="{9755F6F8-6B13-3508-C3A9-FABA9B4D4D99}"/>
          </ac:spMkLst>
        </pc:spChg>
        <pc:spChg chg="mod">
          <ac:chgData name="Chong Siow Yen" userId="9356c2b12e6d79d3" providerId="LiveId" clId="{5D35D48D-D66B-49CF-9D85-F383B7B533B3}" dt="2023-09-17T13:39:34.717" v="47"/>
          <ac:spMkLst>
            <pc:docMk/>
            <pc:sldMk cId="2734005628" sldId="4861"/>
            <ac:spMk id="21" creationId="{67DF71B1-39D6-0D91-E608-3DB5E5879769}"/>
          </ac:spMkLst>
        </pc:spChg>
        <pc:spChg chg="mod">
          <ac:chgData name="Chong Siow Yen" userId="9356c2b12e6d79d3" providerId="LiveId" clId="{5D35D48D-D66B-49CF-9D85-F383B7B533B3}" dt="2023-09-17T13:39:34.717" v="47"/>
          <ac:spMkLst>
            <pc:docMk/>
            <pc:sldMk cId="2734005628" sldId="4861"/>
            <ac:spMk id="23" creationId="{352465FE-B627-B856-FCEE-30613E1398A7}"/>
          </ac:spMkLst>
        </pc:spChg>
        <pc:spChg chg="mod">
          <ac:chgData name="Chong Siow Yen" userId="9356c2b12e6d79d3" providerId="LiveId" clId="{5D35D48D-D66B-49CF-9D85-F383B7B533B3}" dt="2023-09-17T13:39:34.717" v="47"/>
          <ac:spMkLst>
            <pc:docMk/>
            <pc:sldMk cId="2734005628" sldId="4861"/>
            <ac:spMk id="25" creationId="{1DBF19AF-F834-44D0-FC39-1A52806A1038}"/>
          </ac:spMkLst>
        </pc:spChg>
        <pc:spChg chg="mod">
          <ac:chgData name="Chong Siow Yen" userId="9356c2b12e6d79d3" providerId="LiveId" clId="{5D35D48D-D66B-49CF-9D85-F383B7B533B3}" dt="2023-09-17T13:39:34.717" v="47"/>
          <ac:spMkLst>
            <pc:docMk/>
            <pc:sldMk cId="2734005628" sldId="4861"/>
            <ac:spMk id="27" creationId="{4628182C-0348-D341-21A1-49A041E21152}"/>
          </ac:spMkLst>
        </pc:spChg>
        <pc:spChg chg="mod">
          <ac:chgData name="Chong Siow Yen" userId="9356c2b12e6d79d3" providerId="LiveId" clId="{5D35D48D-D66B-49CF-9D85-F383B7B533B3}" dt="2023-09-17T13:39:34.717" v="47"/>
          <ac:spMkLst>
            <pc:docMk/>
            <pc:sldMk cId="2734005628" sldId="4861"/>
            <ac:spMk id="29" creationId="{4A8C2C08-69F8-8881-E326-185550B28078}"/>
          </ac:spMkLst>
        </pc:spChg>
        <pc:spChg chg="mod">
          <ac:chgData name="Chong Siow Yen" userId="9356c2b12e6d79d3" providerId="LiveId" clId="{5D35D48D-D66B-49CF-9D85-F383B7B533B3}" dt="2023-09-17T13:39:34.717" v="47"/>
          <ac:spMkLst>
            <pc:docMk/>
            <pc:sldMk cId="2734005628" sldId="4861"/>
            <ac:spMk id="31" creationId="{9ABC54B7-C85F-8B93-B5A9-271B473B6918}"/>
          </ac:spMkLst>
        </pc:spChg>
        <pc:spChg chg="mod">
          <ac:chgData name="Chong Siow Yen" userId="9356c2b12e6d79d3" providerId="LiveId" clId="{5D35D48D-D66B-49CF-9D85-F383B7B533B3}" dt="2023-09-17T13:39:34.717" v="47"/>
          <ac:spMkLst>
            <pc:docMk/>
            <pc:sldMk cId="2734005628" sldId="4861"/>
            <ac:spMk id="33" creationId="{DCC93830-08BF-CDA5-F287-6146FF09467C}"/>
          </ac:spMkLst>
        </pc:spChg>
        <pc:spChg chg="mod">
          <ac:chgData name="Chong Siow Yen" userId="9356c2b12e6d79d3" providerId="LiveId" clId="{5D35D48D-D66B-49CF-9D85-F383B7B533B3}" dt="2023-09-17T13:39:34.717" v="47"/>
          <ac:spMkLst>
            <pc:docMk/>
            <pc:sldMk cId="2734005628" sldId="4861"/>
            <ac:spMk id="35" creationId="{3D6B53EA-FD9C-7525-E609-C811E9BF5B91}"/>
          </ac:spMkLst>
        </pc:spChg>
        <pc:spChg chg="mod">
          <ac:chgData name="Chong Siow Yen" userId="9356c2b12e6d79d3" providerId="LiveId" clId="{5D35D48D-D66B-49CF-9D85-F383B7B533B3}" dt="2023-09-17T13:39:34.717" v="47"/>
          <ac:spMkLst>
            <pc:docMk/>
            <pc:sldMk cId="2734005628" sldId="4861"/>
            <ac:spMk id="37" creationId="{3B8F97CD-52FA-368C-873B-7FEB244AE149}"/>
          </ac:spMkLst>
        </pc:spChg>
        <pc:spChg chg="add del mod">
          <ac:chgData name="Chong Siow Yen" userId="9356c2b12e6d79d3" providerId="LiveId" clId="{5D35D48D-D66B-49CF-9D85-F383B7B533B3}" dt="2023-09-17T13:39:41.983" v="50"/>
          <ac:spMkLst>
            <pc:docMk/>
            <pc:sldMk cId="2734005628" sldId="4861"/>
            <ac:spMk id="38" creationId="{544C663A-37FD-C20B-F89C-A08447649608}"/>
          </ac:spMkLst>
        </pc:spChg>
        <pc:spChg chg="add del mod">
          <ac:chgData name="Chong Siow Yen" userId="9356c2b12e6d79d3" providerId="LiveId" clId="{5D35D48D-D66B-49CF-9D85-F383B7B533B3}" dt="2023-09-17T13:39:41.983" v="50"/>
          <ac:spMkLst>
            <pc:docMk/>
            <pc:sldMk cId="2734005628" sldId="4861"/>
            <ac:spMk id="39" creationId="{29B6B97C-16E6-5DF5-664F-6788A7DF8077}"/>
          </ac:spMkLst>
        </pc:spChg>
        <pc:spChg chg="add del mod">
          <ac:chgData name="Chong Siow Yen" userId="9356c2b12e6d79d3" providerId="LiveId" clId="{5D35D48D-D66B-49CF-9D85-F383B7B533B3}" dt="2023-09-17T13:39:41.983" v="50"/>
          <ac:spMkLst>
            <pc:docMk/>
            <pc:sldMk cId="2734005628" sldId="4861"/>
            <ac:spMk id="40" creationId="{A239B3C1-A94F-5B8F-07FF-2B55DB83ADE2}"/>
          </ac:spMkLst>
        </pc:spChg>
        <pc:spChg chg="add del mod">
          <ac:chgData name="Chong Siow Yen" userId="9356c2b12e6d79d3" providerId="LiveId" clId="{5D35D48D-D66B-49CF-9D85-F383B7B533B3}" dt="2023-09-17T13:39:41.983" v="50"/>
          <ac:spMkLst>
            <pc:docMk/>
            <pc:sldMk cId="2734005628" sldId="4861"/>
            <ac:spMk id="41" creationId="{2A9FFC4A-B2A5-22F3-29DC-84EBB19FBE91}"/>
          </ac:spMkLst>
        </pc:spChg>
        <pc:spChg chg="add del mod">
          <ac:chgData name="Chong Siow Yen" userId="9356c2b12e6d79d3" providerId="LiveId" clId="{5D35D48D-D66B-49CF-9D85-F383B7B533B3}" dt="2023-09-17T13:39:41.983" v="50"/>
          <ac:spMkLst>
            <pc:docMk/>
            <pc:sldMk cId="2734005628" sldId="4861"/>
            <ac:spMk id="42" creationId="{03AE53E7-F8C5-D6DE-FE9C-2606E30D3DD7}"/>
          </ac:spMkLst>
        </pc:spChg>
        <pc:spChg chg="add del mod">
          <ac:chgData name="Chong Siow Yen" userId="9356c2b12e6d79d3" providerId="LiveId" clId="{5D35D48D-D66B-49CF-9D85-F383B7B533B3}" dt="2023-09-17T13:39:41.983" v="50"/>
          <ac:spMkLst>
            <pc:docMk/>
            <pc:sldMk cId="2734005628" sldId="4861"/>
            <ac:spMk id="43" creationId="{651A2EC4-DC6E-EBC2-40BC-2171FEEE581C}"/>
          </ac:spMkLst>
        </pc:spChg>
        <pc:spChg chg="add del mod">
          <ac:chgData name="Chong Siow Yen" userId="9356c2b12e6d79d3" providerId="LiveId" clId="{5D35D48D-D66B-49CF-9D85-F383B7B533B3}" dt="2023-09-17T13:39:41.983" v="50"/>
          <ac:spMkLst>
            <pc:docMk/>
            <pc:sldMk cId="2734005628" sldId="4861"/>
            <ac:spMk id="44" creationId="{210792E6-D5F0-321B-F60F-EDE1E663132B}"/>
          </ac:spMkLst>
        </pc:spChg>
        <pc:spChg chg="add del mod">
          <ac:chgData name="Chong Siow Yen" userId="9356c2b12e6d79d3" providerId="LiveId" clId="{5D35D48D-D66B-49CF-9D85-F383B7B533B3}" dt="2023-09-17T13:39:41.983" v="50"/>
          <ac:spMkLst>
            <pc:docMk/>
            <pc:sldMk cId="2734005628" sldId="4861"/>
            <ac:spMk id="45" creationId="{0D93C991-6D08-614F-FA78-2A7975445EF4}"/>
          </ac:spMkLst>
        </pc:spChg>
        <pc:spChg chg="add del mod">
          <ac:chgData name="Chong Siow Yen" userId="9356c2b12e6d79d3" providerId="LiveId" clId="{5D35D48D-D66B-49CF-9D85-F383B7B533B3}" dt="2023-09-17T13:39:41.983" v="50"/>
          <ac:spMkLst>
            <pc:docMk/>
            <pc:sldMk cId="2734005628" sldId="4861"/>
            <ac:spMk id="46" creationId="{81FF1AEB-C31F-C13C-FE4D-5C98717B9FA6}"/>
          </ac:spMkLst>
        </pc:spChg>
        <pc:spChg chg="add del mod">
          <ac:chgData name="Chong Siow Yen" userId="9356c2b12e6d79d3" providerId="LiveId" clId="{5D35D48D-D66B-49CF-9D85-F383B7B533B3}" dt="2023-09-17T13:39:41.983" v="50"/>
          <ac:spMkLst>
            <pc:docMk/>
            <pc:sldMk cId="2734005628" sldId="4861"/>
            <ac:spMk id="47" creationId="{241B7C3C-2200-D3C9-838F-AC38B849636B}"/>
          </ac:spMkLst>
        </pc:spChg>
        <pc:spChg chg="add del mod">
          <ac:chgData name="Chong Siow Yen" userId="9356c2b12e6d79d3" providerId="LiveId" clId="{5D35D48D-D66B-49CF-9D85-F383B7B533B3}" dt="2023-09-17T13:39:41.983" v="50"/>
          <ac:spMkLst>
            <pc:docMk/>
            <pc:sldMk cId="2734005628" sldId="4861"/>
            <ac:spMk id="48" creationId="{6E58579A-343B-B9C0-224A-71A35249E131}"/>
          </ac:spMkLst>
        </pc:spChg>
        <pc:spChg chg="add del mod">
          <ac:chgData name="Chong Siow Yen" userId="9356c2b12e6d79d3" providerId="LiveId" clId="{5D35D48D-D66B-49CF-9D85-F383B7B533B3}" dt="2023-09-17T13:39:41.983" v="50"/>
          <ac:spMkLst>
            <pc:docMk/>
            <pc:sldMk cId="2734005628" sldId="4861"/>
            <ac:spMk id="49" creationId="{07F1FDD6-A8AA-E8CE-0A11-B86F37B9DBA2}"/>
          </ac:spMkLst>
        </pc:spChg>
        <pc:spChg chg="add del mod">
          <ac:chgData name="Chong Siow Yen" userId="9356c2b12e6d79d3" providerId="LiveId" clId="{5D35D48D-D66B-49CF-9D85-F383B7B533B3}" dt="2023-09-17T13:39:41.983" v="50"/>
          <ac:spMkLst>
            <pc:docMk/>
            <pc:sldMk cId="2734005628" sldId="4861"/>
            <ac:spMk id="50" creationId="{B14C2245-C1E2-EC54-A69F-6E321B355FE0}"/>
          </ac:spMkLst>
        </pc:spChg>
        <pc:spChg chg="add del mod">
          <ac:chgData name="Chong Siow Yen" userId="9356c2b12e6d79d3" providerId="LiveId" clId="{5D35D48D-D66B-49CF-9D85-F383B7B533B3}" dt="2023-09-17T13:39:41.983" v="50"/>
          <ac:spMkLst>
            <pc:docMk/>
            <pc:sldMk cId="2734005628" sldId="4861"/>
            <ac:spMk id="51" creationId="{E7B07551-BDD2-BE4B-B1AB-A4DD1BB20906}"/>
          </ac:spMkLst>
        </pc:spChg>
        <pc:spChg chg="add del mod">
          <ac:chgData name="Chong Siow Yen" userId="9356c2b12e6d79d3" providerId="LiveId" clId="{5D35D48D-D66B-49CF-9D85-F383B7B533B3}" dt="2023-09-17T13:39:41.983" v="50"/>
          <ac:spMkLst>
            <pc:docMk/>
            <pc:sldMk cId="2734005628" sldId="4861"/>
            <ac:spMk id="52" creationId="{EB41BF46-2179-6722-6110-E7C7C8AE2295}"/>
          </ac:spMkLst>
        </pc:spChg>
        <pc:spChg chg="add del mod">
          <ac:chgData name="Chong Siow Yen" userId="9356c2b12e6d79d3" providerId="LiveId" clId="{5D35D48D-D66B-49CF-9D85-F383B7B533B3}" dt="2023-09-17T13:39:41.983" v="50"/>
          <ac:spMkLst>
            <pc:docMk/>
            <pc:sldMk cId="2734005628" sldId="4861"/>
            <ac:spMk id="53" creationId="{C79499A2-54C0-D696-B7F7-5C9C0F262FE7}"/>
          </ac:spMkLst>
        </pc:spChg>
        <pc:spChg chg="add del mod">
          <ac:chgData name="Chong Siow Yen" userId="9356c2b12e6d79d3" providerId="LiveId" clId="{5D35D48D-D66B-49CF-9D85-F383B7B533B3}" dt="2023-09-17T13:39:41.983" v="50"/>
          <ac:spMkLst>
            <pc:docMk/>
            <pc:sldMk cId="2734005628" sldId="4861"/>
            <ac:spMk id="54" creationId="{19E7089B-1F36-A882-AD44-8D38AF8B0998}"/>
          </ac:spMkLst>
        </pc:spChg>
        <pc:spChg chg="add del mod">
          <ac:chgData name="Chong Siow Yen" userId="9356c2b12e6d79d3" providerId="LiveId" clId="{5D35D48D-D66B-49CF-9D85-F383B7B533B3}" dt="2023-09-17T13:39:41.983" v="50"/>
          <ac:spMkLst>
            <pc:docMk/>
            <pc:sldMk cId="2734005628" sldId="4861"/>
            <ac:spMk id="55" creationId="{C7C75C0E-3FE4-2B9C-5A84-AE95A3313B22}"/>
          </ac:spMkLst>
        </pc:spChg>
        <pc:spChg chg="add del mod">
          <ac:chgData name="Chong Siow Yen" userId="9356c2b12e6d79d3" providerId="LiveId" clId="{5D35D48D-D66B-49CF-9D85-F383B7B533B3}" dt="2023-09-17T13:39:41.983" v="50"/>
          <ac:spMkLst>
            <pc:docMk/>
            <pc:sldMk cId="2734005628" sldId="4861"/>
            <ac:spMk id="56" creationId="{93543968-1369-8507-445A-A21290BCB781}"/>
          </ac:spMkLst>
        </pc:spChg>
        <pc:spChg chg="add del mod">
          <ac:chgData name="Chong Siow Yen" userId="9356c2b12e6d79d3" providerId="LiveId" clId="{5D35D48D-D66B-49CF-9D85-F383B7B533B3}" dt="2023-09-17T13:39:41.983" v="50"/>
          <ac:spMkLst>
            <pc:docMk/>
            <pc:sldMk cId="2734005628" sldId="4861"/>
            <ac:spMk id="57" creationId="{1BF78310-C4E7-4FE0-6E92-31C39A10CC7B}"/>
          </ac:spMkLst>
        </pc:spChg>
        <pc:spChg chg="mod">
          <ac:chgData name="Chong Siow Yen" userId="9356c2b12e6d79d3" providerId="LiveId" clId="{5D35D48D-D66B-49CF-9D85-F383B7B533B3}" dt="2023-09-17T13:39:53.033" v="51"/>
          <ac:spMkLst>
            <pc:docMk/>
            <pc:sldMk cId="2734005628" sldId="4861"/>
            <ac:spMk id="59" creationId="{D0F35579-6717-7E8B-2730-19AED5060D31}"/>
          </ac:spMkLst>
        </pc:spChg>
        <pc:spChg chg="mod">
          <ac:chgData name="Chong Siow Yen" userId="9356c2b12e6d79d3" providerId="LiveId" clId="{5D35D48D-D66B-49CF-9D85-F383B7B533B3}" dt="2023-09-17T13:39:53.033" v="51"/>
          <ac:spMkLst>
            <pc:docMk/>
            <pc:sldMk cId="2734005628" sldId="4861"/>
            <ac:spMk id="61" creationId="{701E4BF1-51F2-149A-AD6F-B190CC062228}"/>
          </ac:spMkLst>
        </pc:spChg>
        <pc:spChg chg="mod">
          <ac:chgData name="Chong Siow Yen" userId="9356c2b12e6d79d3" providerId="LiveId" clId="{5D35D48D-D66B-49CF-9D85-F383B7B533B3}" dt="2023-09-17T13:39:53.033" v="51"/>
          <ac:spMkLst>
            <pc:docMk/>
            <pc:sldMk cId="2734005628" sldId="4861"/>
            <ac:spMk id="63" creationId="{B23DA94A-42CF-982D-0A8A-9A10C0EC69F9}"/>
          </ac:spMkLst>
        </pc:spChg>
        <pc:spChg chg="del">
          <ac:chgData name="Chong Siow Yen" userId="9356c2b12e6d79d3" providerId="LiveId" clId="{5D35D48D-D66B-49CF-9D85-F383B7B533B3}" dt="2023-09-17T13:37:08.296" v="45" actId="478"/>
          <ac:spMkLst>
            <pc:docMk/>
            <pc:sldMk cId="2734005628" sldId="4861"/>
            <ac:spMk id="794" creationId="{00000000-0000-0000-0000-000000000000}"/>
          </ac:spMkLst>
        </pc:spChg>
        <pc:spChg chg="mod">
          <ac:chgData name="Chong Siow Yen" userId="9356c2b12e6d79d3" providerId="LiveId" clId="{5D35D48D-D66B-49CF-9D85-F383B7B533B3}" dt="2023-09-17T14:38:41.402" v="644" actId="1076"/>
          <ac:spMkLst>
            <pc:docMk/>
            <pc:sldMk cId="2734005628" sldId="4861"/>
            <ac:spMk id="796" creationId="{00000000-0000-0000-0000-000000000000}"/>
          </ac:spMkLst>
        </pc:spChg>
        <pc:spChg chg="del">
          <ac:chgData name="Chong Siow Yen" userId="9356c2b12e6d79d3" providerId="LiveId" clId="{5D35D48D-D66B-49CF-9D85-F383B7B533B3}" dt="2023-09-17T13:37:08.296" v="45" actId="478"/>
          <ac:spMkLst>
            <pc:docMk/>
            <pc:sldMk cId="2734005628" sldId="4861"/>
            <ac:spMk id="797" creationId="{00000000-0000-0000-0000-000000000000}"/>
          </ac:spMkLst>
        </pc:spChg>
        <pc:spChg chg="del">
          <ac:chgData name="Chong Siow Yen" userId="9356c2b12e6d79d3" providerId="LiveId" clId="{5D35D48D-D66B-49CF-9D85-F383B7B533B3}" dt="2023-09-17T13:37:08.296" v="45" actId="478"/>
          <ac:spMkLst>
            <pc:docMk/>
            <pc:sldMk cId="2734005628" sldId="4861"/>
            <ac:spMk id="804" creationId="{00000000-0000-0000-0000-000000000000}"/>
          </ac:spMkLst>
        </pc:spChg>
        <pc:spChg chg="del">
          <ac:chgData name="Chong Siow Yen" userId="9356c2b12e6d79d3" providerId="LiveId" clId="{5D35D48D-D66B-49CF-9D85-F383B7B533B3}" dt="2023-09-17T13:37:08.296" v="45" actId="478"/>
          <ac:spMkLst>
            <pc:docMk/>
            <pc:sldMk cId="2734005628" sldId="4861"/>
            <ac:spMk id="811" creationId="{00000000-0000-0000-0000-000000000000}"/>
          </ac:spMkLst>
        </pc:spChg>
        <pc:spChg chg="del">
          <ac:chgData name="Chong Siow Yen" userId="9356c2b12e6d79d3" providerId="LiveId" clId="{5D35D48D-D66B-49CF-9D85-F383B7B533B3}" dt="2023-09-17T13:37:08.296" v="45" actId="478"/>
          <ac:spMkLst>
            <pc:docMk/>
            <pc:sldMk cId="2734005628" sldId="4861"/>
            <ac:spMk id="818" creationId="{00000000-0000-0000-0000-000000000000}"/>
          </ac:spMkLst>
        </pc:spChg>
        <pc:spChg chg="del">
          <ac:chgData name="Chong Siow Yen" userId="9356c2b12e6d79d3" providerId="LiveId" clId="{5D35D48D-D66B-49CF-9D85-F383B7B533B3}" dt="2023-09-17T13:37:08.296" v="45" actId="478"/>
          <ac:spMkLst>
            <pc:docMk/>
            <pc:sldMk cId="2734005628" sldId="4861"/>
            <ac:spMk id="843" creationId="{00000000-0000-0000-0000-000000000000}"/>
          </ac:spMkLst>
        </pc:spChg>
        <pc:spChg chg="mod">
          <ac:chgData name="Chong Siow Yen" userId="9356c2b12e6d79d3" providerId="LiveId" clId="{5D35D48D-D66B-49CF-9D85-F383B7B533B3}" dt="2023-09-17T13:41:42.397" v="98" actId="1076"/>
          <ac:spMkLst>
            <pc:docMk/>
            <pc:sldMk cId="2734005628" sldId="4861"/>
            <ac:spMk id="904" creationId="{00000000-0000-0000-0000-000000000000}"/>
          </ac:spMkLst>
        </pc:spChg>
        <pc:spChg chg="mod">
          <ac:chgData name="Chong Siow Yen" userId="9356c2b12e6d79d3" providerId="LiveId" clId="{5D35D48D-D66B-49CF-9D85-F383B7B533B3}" dt="2023-09-17T13:39:53.033" v="51"/>
          <ac:spMkLst>
            <pc:docMk/>
            <pc:sldMk cId="2734005628" sldId="4861"/>
            <ac:spMk id="906" creationId="{4B0001E4-F47F-9AC5-670E-38182F510201}"/>
          </ac:spMkLst>
        </pc:spChg>
        <pc:spChg chg="mod">
          <ac:chgData name="Chong Siow Yen" userId="9356c2b12e6d79d3" providerId="LiveId" clId="{5D35D48D-D66B-49CF-9D85-F383B7B533B3}" dt="2023-09-17T13:39:53.033" v="51"/>
          <ac:spMkLst>
            <pc:docMk/>
            <pc:sldMk cId="2734005628" sldId="4861"/>
            <ac:spMk id="908" creationId="{1395C9DA-C219-7DDB-8DEF-6F21386FB9CF}"/>
          </ac:spMkLst>
        </pc:spChg>
        <pc:spChg chg="mod">
          <ac:chgData name="Chong Siow Yen" userId="9356c2b12e6d79d3" providerId="LiveId" clId="{5D35D48D-D66B-49CF-9D85-F383B7B533B3}" dt="2023-09-17T13:39:53.033" v="51"/>
          <ac:spMkLst>
            <pc:docMk/>
            <pc:sldMk cId="2734005628" sldId="4861"/>
            <ac:spMk id="910" creationId="{8F3E86ED-DD0E-2AFE-7DB8-580C479697C6}"/>
          </ac:spMkLst>
        </pc:spChg>
        <pc:spChg chg="add del mod">
          <ac:chgData name="Chong Siow Yen" userId="9356c2b12e6d79d3" providerId="LiveId" clId="{5D35D48D-D66B-49CF-9D85-F383B7B533B3}" dt="2023-09-17T14:33:43.078" v="547" actId="478"/>
          <ac:spMkLst>
            <pc:docMk/>
            <pc:sldMk cId="2734005628" sldId="4861"/>
            <ac:spMk id="911" creationId="{BBF4748B-E3FF-F3E7-C8E4-F0F83E41AB3F}"/>
          </ac:spMkLst>
        </pc:spChg>
        <pc:spChg chg="add del mod">
          <ac:chgData name="Chong Siow Yen" userId="9356c2b12e6d79d3" providerId="LiveId" clId="{5D35D48D-D66B-49CF-9D85-F383B7B533B3}" dt="2023-09-17T14:33:43.643" v="548" actId="478"/>
          <ac:spMkLst>
            <pc:docMk/>
            <pc:sldMk cId="2734005628" sldId="4861"/>
            <ac:spMk id="912" creationId="{AEAA2779-09B3-6C54-6A7E-2EABADBC2CA3}"/>
          </ac:spMkLst>
        </pc:spChg>
        <pc:spChg chg="add del mod">
          <ac:chgData name="Chong Siow Yen" userId="9356c2b12e6d79d3" providerId="LiveId" clId="{5D35D48D-D66B-49CF-9D85-F383B7B533B3}" dt="2023-09-17T14:33:44.318" v="549" actId="478"/>
          <ac:spMkLst>
            <pc:docMk/>
            <pc:sldMk cId="2734005628" sldId="4861"/>
            <ac:spMk id="913" creationId="{EBC480E7-262A-CEF1-2353-F755F795EA57}"/>
          </ac:spMkLst>
        </pc:spChg>
        <pc:spChg chg="add mod">
          <ac:chgData name="Chong Siow Yen" userId="9356c2b12e6d79d3" providerId="LiveId" clId="{5D35D48D-D66B-49CF-9D85-F383B7B533B3}" dt="2023-09-17T13:41:42.397" v="98" actId="1076"/>
          <ac:spMkLst>
            <pc:docMk/>
            <pc:sldMk cId="2734005628" sldId="4861"/>
            <ac:spMk id="914" creationId="{101C41E6-A52B-6A30-D224-DED12BB081ED}"/>
          </ac:spMkLst>
        </pc:spChg>
        <pc:spChg chg="add mod">
          <ac:chgData name="Chong Siow Yen" userId="9356c2b12e6d79d3" providerId="LiveId" clId="{5D35D48D-D66B-49CF-9D85-F383B7B533B3}" dt="2023-09-17T14:37:46.501" v="606" actId="255"/>
          <ac:spMkLst>
            <pc:docMk/>
            <pc:sldMk cId="2734005628" sldId="4861"/>
            <ac:spMk id="915" creationId="{7B97F9CD-065D-57A9-94D9-CE936DF11FF6}"/>
          </ac:spMkLst>
        </pc:spChg>
        <pc:spChg chg="add mod">
          <ac:chgData name="Chong Siow Yen" userId="9356c2b12e6d79d3" providerId="LiveId" clId="{5D35D48D-D66B-49CF-9D85-F383B7B533B3}" dt="2023-09-17T13:41:42.397" v="98" actId="1076"/>
          <ac:spMkLst>
            <pc:docMk/>
            <pc:sldMk cId="2734005628" sldId="4861"/>
            <ac:spMk id="916" creationId="{F6C9F066-5BEA-90D9-8078-AD9126468E89}"/>
          </ac:spMkLst>
        </pc:spChg>
        <pc:spChg chg="add mod">
          <ac:chgData name="Chong Siow Yen" userId="9356c2b12e6d79d3" providerId="LiveId" clId="{5D35D48D-D66B-49CF-9D85-F383B7B533B3}" dt="2023-09-17T14:38:46.064" v="645" actId="1076"/>
          <ac:spMkLst>
            <pc:docMk/>
            <pc:sldMk cId="2734005628" sldId="4861"/>
            <ac:spMk id="917" creationId="{EE7E96A1-626E-3BF1-FDA0-5D182ADA5E90}"/>
          </ac:spMkLst>
        </pc:spChg>
        <pc:spChg chg="add del mod">
          <ac:chgData name="Chong Siow Yen" userId="9356c2b12e6d79d3" providerId="LiveId" clId="{5D35D48D-D66B-49CF-9D85-F383B7B533B3}" dt="2023-09-17T13:41:46.843" v="100"/>
          <ac:spMkLst>
            <pc:docMk/>
            <pc:sldMk cId="2734005628" sldId="4861"/>
            <ac:spMk id="918" creationId="{94EEDDE9-212A-3BF3-FC18-46A54A52199C}"/>
          </ac:spMkLst>
        </pc:spChg>
        <pc:spChg chg="add mod">
          <ac:chgData name="Chong Siow Yen" userId="9356c2b12e6d79d3" providerId="LiveId" clId="{5D35D48D-D66B-49CF-9D85-F383B7B533B3}" dt="2023-09-17T13:47:13.825" v="178" actId="20577"/>
          <ac:spMkLst>
            <pc:docMk/>
            <pc:sldMk cId="2734005628" sldId="4861"/>
            <ac:spMk id="919" creationId="{775C1479-6099-8C5A-0D63-12997C38A0C9}"/>
          </ac:spMkLst>
        </pc:spChg>
        <pc:grpChg chg="add del mod">
          <ac:chgData name="Chong Siow Yen" userId="9356c2b12e6d79d3" providerId="LiveId" clId="{5D35D48D-D66B-49CF-9D85-F383B7B533B3}" dt="2023-09-17T13:39:41.983" v="50"/>
          <ac:grpSpMkLst>
            <pc:docMk/>
            <pc:sldMk cId="2734005628" sldId="4861"/>
            <ac:grpSpMk id="2" creationId="{D2321E5B-6CFE-89FE-BD32-8C9993EE63E9}"/>
          </ac:grpSpMkLst>
        </pc:grpChg>
        <pc:grpChg chg="add del mod">
          <ac:chgData name="Chong Siow Yen" userId="9356c2b12e6d79d3" providerId="LiveId" clId="{5D35D48D-D66B-49CF-9D85-F383B7B533B3}" dt="2023-09-17T13:39:41.983" v="50"/>
          <ac:grpSpMkLst>
            <pc:docMk/>
            <pc:sldMk cId="2734005628" sldId="4861"/>
            <ac:grpSpMk id="10" creationId="{B335A8ED-0D51-CD2F-6BE4-DC2067331D1D}"/>
          </ac:grpSpMkLst>
        </pc:grpChg>
        <pc:grpChg chg="add del mod">
          <ac:chgData name="Chong Siow Yen" userId="9356c2b12e6d79d3" providerId="LiveId" clId="{5D35D48D-D66B-49CF-9D85-F383B7B533B3}" dt="2023-09-17T13:39:41.983" v="50"/>
          <ac:grpSpMkLst>
            <pc:docMk/>
            <pc:sldMk cId="2734005628" sldId="4861"/>
            <ac:grpSpMk id="12" creationId="{5C5C5791-824C-A97C-DEA0-E54583F821B8}"/>
          </ac:grpSpMkLst>
        </pc:grpChg>
        <pc:grpChg chg="add del mod">
          <ac:chgData name="Chong Siow Yen" userId="9356c2b12e6d79d3" providerId="LiveId" clId="{5D35D48D-D66B-49CF-9D85-F383B7B533B3}" dt="2023-09-17T13:39:41.983" v="50"/>
          <ac:grpSpMkLst>
            <pc:docMk/>
            <pc:sldMk cId="2734005628" sldId="4861"/>
            <ac:grpSpMk id="14" creationId="{A905464C-C231-9700-EFD0-CDB22E5031FF}"/>
          </ac:grpSpMkLst>
        </pc:grpChg>
        <pc:grpChg chg="add del mod">
          <ac:chgData name="Chong Siow Yen" userId="9356c2b12e6d79d3" providerId="LiveId" clId="{5D35D48D-D66B-49CF-9D85-F383B7B533B3}" dt="2023-09-17T13:39:41.983" v="50"/>
          <ac:grpSpMkLst>
            <pc:docMk/>
            <pc:sldMk cId="2734005628" sldId="4861"/>
            <ac:grpSpMk id="16" creationId="{431B5EAD-8566-C181-9892-342D877D7D03}"/>
          </ac:grpSpMkLst>
        </pc:grpChg>
        <pc:grpChg chg="add del mod">
          <ac:chgData name="Chong Siow Yen" userId="9356c2b12e6d79d3" providerId="LiveId" clId="{5D35D48D-D66B-49CF-9D85-F383B7B533B3}" dt="2023-09-17T13:39:41.983" v="50"/>
          <ac:grpSpMkLst>
            <pc:docMk/>
            <pc:sldMk cId="2734005628" sldId="4861"/>
            <ac:grpSpMk id="18" creationId="{B4E68FB6-0DE0-9FD1-9B4E-E1E66CB005FF}"/>
          </ac:grpSpMkLst>
        </pc:grpChg>
        <pc:grpChg chg="add del mod">
          <ac:chgData name="Chong Siow Yen" userId="9356c2b12e6d79d3" providerId="LiveId" clId="{5D35D48D-D66B-49CF-9D85-F383B7B533B3}" dt="2023-09-17T13:39:41.983" v="50"/>
          <ac:grpSpMkLst>
            <pc:docMk/>
            <pc:sldMk cId="2734005628" sldId="4861"/>
            <ac:grpSpMk id="20" creationId="{E714C357-3F28-3B76-317B-194771B49934}"/>
          </ac:grpSpMkLst>
        </pc:grpChg>
        <pc:grpChg chg="add del mod">
          <ac:chgData name="Chong Siow Yen" userId="9356c2b12e6d79d3" providerId="LiveId" clId="{5D35D48D-D66B-49CF-9D85-F383B7B533B3}" dt="2023-09-17T13:39:41.983" v="50"/>
          <ac:grpSpMkLst>
            <pc:docMk/>
            <pc:sldMk cId="2734005628" sldId="4861"/>
            <ac:grpSpMk id="22" creationId="{74F43044-A784-0414-D922-F685AEB34537}"/>
          </ac:grpSpMkLst>
        </pc:grpChg>
        <pc:grpChg chg="add del mod">
          <ac:chgData name="Chong Siow Yen" userId="9356c2b12e6d79d3" providerId="LiveId" clId="{5D35D48D-D66B-49CF-9D85-F383B7B533B3}" dt="2023-09-17T13:39:41.983" v="50"/>
          <ac:grpSpMkLst>
            <pc:docMk/>
            <pc:sldMk cId="2734005628" sldId="4861"/>
            <ac:grpSpMk id="24" creationId="{F7446F4D-69D3-C35B-F3BA-BA242CFA1E5F}"/>
          </ac:grpSpMkLst>
        </pc:grpChg>
        <pc:grpChg chg="add del mod">
          <ac:chgData name="Chong Siow Yen" userId="9356c2b12e6d79d3" providerId="LiveId" clId="{5D35D48D-D66B-49CF-9D85-F383B7B533B3}" dt="2023-09-17T13:39:41.983" v="50"/>
          <ac:grpSpMkLst>
            <pc:docMk/>
            <pc:sldMk cId="2734005628" sldId="4861"/>
            <ac:grpSpMk id="26" creationId="{457AF79C-227D-9824-0913-B2A12700E37A}"/>
          </ac:grpSpMkLst>
        </pc:grpChg>
        <pc:grpChg chg="add del mod">
          <ac:chgData name="Chong Siow Yen" userId="9356c2b12e6d79d3" providerId="LiveId" clId="{5D35D48D-D66B-49CF-9D85-F383B7B533B3}" dt="2023-09-17T13:39:41.983" v="50"/>
          <ac:grpSpMkLst>
            <pc:docMk/>
            <pc:sldMk cId="2734005628" sldId="4861"/>
            <ac:grpSpMk id="28" creationId="{66BC9234-BA29-7FA5-E7ED-06A9C71F2FB4}"/>
          </ac:grpSpMkLst>
        </pc:grpChg>
        <pc:grpChg chg="add del mod">
          <ac:chgData name="Chong Siow Yen" userId="9356c2b12e6d79d3" providerId="LiveId" clId="{5D35D48D-D66B-49CF-9D85-F383B7B533B3}" dt="2023-09-17T13:39:41.983" v="50"/>
          <ac:grpSpMkLst>
            <pc:docMk/>
            <pc:sldMk cId="2734005628" sldId="4861"/>
            <ac:grpSpMk id="30" creationId="{1D270B69-487E-A258-9788-809E7CAE3396}"/>
          </ac:grpSpMkLst>
        </pc:grpChg>
        <pc:grpChg chg="add del mod">
          <ac:chgData name="Chong Siow Yen" userId="9356c2b12e6d79d3" providerId="LiveId" clId="{5D35D48D-D66B-49CF-9D85-F383B7B533B3}" dt="2023-09-17T13:39:41.983" v="50"/>
          <ac:grpSpMkLst>
            <pc:docMk/>
            <pc:sldMk cId="2734005628" sldId="4861"/>
            <ac:grpSpMk id="32" creationId="{7DFDE1A1-DA7B-615B-A0CE-AB0A6E689D70}"/>
          </ac:grpSpMkLst>
        </pc:grpChg>
        <pc:grpChg chg="add del mod">
          <ac:chgData name="Chong Siow Yen" userId="9356c2b12e6d79d3" providerId="LiveId" clId="{5D35D48D-D66B-49CF-9D85-F383B7B533B3}" dt="2023-09-17T13:39:41.983" v="50"/>
          <ac:grpSpMkLst>
            <pc:docMk/>
            <pc:sldMk cId="2734005628" sldId="4861"/>
            <ac:grpSpMk id="34" creationId="{45BD4523-4796-3B57-4AA4-334A28D84CE8}"/>
          </ac:grpSpMkLst>
        </pc:grpChg>
        <pc:grpChg chg="add del mod">
          <ac:chgData name="Chong Siow Yen" userId="9356c2b12e6d79d3" providerId="LiveId" clId="{5D35D48D-D66B-49CF-9D85-F383B7B533B3}" dt="2023-09-17T13:39:41.983" v="50"/>
          <ac:grpSpMkLst>
            <pc:docMk/>
            <pc:sldMk cId="2734005628" sldId="4861"/>
            <ac:grpSpMk id="36" creationId="{94C44CCC-D290-37BE-31C0-CF0041C714F2}"/>
          </ac:grpSpMkLst>
        </pc:grpChg>
        <pc:grpChg chg="add mod">
          <ac:chgData name="Chong Siow Yen" userId="9356c2b12e6d79d3" providerId="LiveId" clId="{5D35D48D-D66B-49CF-9D85-F383B7B533B3}" dt="2023-09-17T13:41:42.397" v="98" actId="1076"/>
          <ac:grpSpMkLst>
            <pc:docMk/>
            <pc:sldMk cId="2734005628" sldId="4861"/>
            <ac:grpSpMk id="58" creationId="{5A1B1213-7462-846C-7631-3A03E4966DD1}"/>
          </ac:grpSpMkLst>
        </pc:grpChg>
        <pc:grpChg chg="add mod">
          <ac:chgData name="Chong Siow Yen" userId="9356c2b12e6d79d3" providerId="LiveId" clId="{5D35D48D-D66B-49CF-9D85-F383B7B533B3}" dt="2023-09-17T13:41:42.397" v="98" actId="1076"/>
          <ac:grpSpMkLst>
            <pc:docMk/>
            <pc:sldMk cId="2734005628" sldId="4861"/>
            <ac:grpSpMk id="60" creationId="{5D166664-FE86-D526-1745-D1FEEA4D7ADD}"/>
          </ac:grpSpMkLst>
        </pc:grpChg>
        <pc:grpChg chg="add mod">
          <ac:chgData name="Chong Siow Yen" userId="9356c2b12e6d79d3" providerId="LiveId" clId="{5D35D48D-D66B-49CF-9D85-F383B7B533B3}" dt="2023-09-17T13:41:42.397" v="98" actId="1076"/>
          <ac:grpSpMkLst>
            <pc:docMk/>
            <pc:sldMk cId="2734005628" sldId="4861"/>
            <ac:grpSpMk id="62" creationId="{669F6D21-3519-7039-1E56-C0891D37DA39}"/>
          </ac:grpSpMkLst>
        </pc:grpChg>
        <pc:grpChg chg="del">
          <ac:chgData name="Chong Siow Yen" userId="9356c2b12e6d79d3" providerId="LiveId" clId="{5D35D48D-D66B-49CF-9D85-F383B7B533B3}" dt="2023-09-17T13:37:08.296" v="45" actId="478"/>
          <ac:grpSpMkLst>
            <pc:docMk/>
            <pc:sldMk cId="2734005628" sldId="4861"/>
            <ac:grpSpMk id="798"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05"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12"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19"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25"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31"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38"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44" creationId="{00000000-0000-0000-0000-000000000000}"/>
          </ac:grpSpMkLst>
        </pc:grpChg>
        <pc:grpChg chg="del">
          <ac:chgData name="Chong Siow Yen" userId="9356c2b12e6d79d3" providerId="LiveId" clId="{5D35D48D-D66B-49CF-9D85-F383B7B533B3}" dt="2023-09-17T13:37:10.525" v="46" actId="478"/>
          <ac:grpSpMkLst>
            <pc:docMk/>
            <pc:sldMk cId="2734005628" sldId="4861"/>
            <ac:grpSpMk id="853"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63"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73"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79"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87" creationId="{00000000-0000-0000-0000-000000000000}"/>
          </ac:grpSpMkLst>
        </pc:grpChg>
        <pc:grpChg chg="del">
          <ac:chgData name="Chong Siow Yen" userId="9356c2b12e6d79d3" providerId="LiveId" clId="{5D35D48D-D66B-49CF-9D85-F383B7B533B3}" dt="2023-09-17T13:37:08.296" v="45" actId="478"/>
          <ac:grpSpMkLst>
            <pc:docMk/>
            <pc:sldMk cId="2734005628" sldId="4861"/>
            <ac:grpSpMk id="895" creationId="{00000000-0000-0000-0000-000000000000}"/>
          </ac:grpSpMkLst>
        </pc:grpChg>
        <pc:grpChg chg="add mod">
          <ac:chgData name="Chong Siow Yen" userId="9356c2b12e6d79d3" providerId="LiveId" clId="{5D35D48D-D66B-49CF-9D85-F383B7B533B3}" dt="2023-09-17T13:41:42.397" v="98" actId="1076"/>
          <ac:grpSpMkLst>
            <pc:docMk/>
            <pc:sldMk cId="2734005628" sldId="4861"/>
            <ac:grpSpMk id="905" creationId="{EFECC7EB-CA29-85D4-05BC-67A7C0DE091B}"/>
          </ac:grpSpMkLst>
        </pc:grpChg>
        <pc:grpChg chg="add mod">
          <ac:chgData name="Chong Siow Yen" userId="9356c2b12e6d79d3" providerId="LiveId" clId="{5D35D48D-D66B-49CF-9D85-F383B7B533B3}" dt="2023-09-17T13:41:42.397" v="98" actId="1076"/>
          <ac:grpSpMkLst>
            <pc:docMk/>
            <pc:sldMk cId="2734005628" sldId="4861"/>
            <ac:grpSpMk id="907" creationId="{A36432FA-7A58-7204-FC80-D8B5BA9CD895}"/>
          </ac:grpSpMkLst>
        </pc:grpChg>
        <pc:grpChg chg="add mod">
          <ac:chgData name="Chong Siow Yen" userId="9356c2b12e6d79d3" providerId="LiveId" clId="{5D35D48D-D66B-49CF-9D85-F383B7B533B3}" dt="2023-09-17T13:41:42.397" v="98" actId="1076"/>
          <ac:grpSpMkLst>
            <pc:docMk/>
            <pc:sldMk cId="2734005628" sldId="4861"/>
            <ac:grpSpMk id="909" creationId="{AFB0A622-3661-CD58-F51E-4338DC7A8838}"/>
          </ac:grpSpMkLst>
        </pc:grpChg>
        <pc:picChg chg="add mod">
          <ac:chgData name="Chong Siow Yen" userId="9356c2b12e6d79d3" providerId="LiveId" clId="{5D35D48D-D66B-49CF-9D85-F383B7B533B3}" dt="2023-09-17T14:35:23.398" v="566" actId="1076"/>
          <ac:picMkLst>
            <pc:docMk/>
            <pc:sldMk cId="2734005628" sldId="4861"/>
            <ac:picMk id="926" creationId="{1A0B2B30-9387-08F1-74A1-4DF6C2441B5B}"/>
          </ac:picMkLst>
        </pc:picChg>
        <pc:picChg chg="add mod">
          <ac:chgData name="Chong Siow Yen" userId="9356c2b12e6d79d3" providerId="LiveId" clId="{5D35D48D-D66B-49CF-9D85-F383B7B533B3}" dt="2023-09-17T14:35:40.955" v="570" actId="1076"/>
          <ac:picMkLst>
            <pc:docMk/>
            <pc:sldMk cId="2734005628" sldId="4861"/>
            <ac:picMk id="927" creationId="{23E08F26-C688-A028-7106-C6E7C38E5474}"/>
          </ac:picMkLst>
        </pc:picChg>
        <pc:picChg chg="add mod">
          <ac:chgData name="Chong Siow Yen" userId="9356c2b12e6d79d3" providerId="LiveId" clId="{5D35D48D-D66B-49CF-9D85-F383B7B533B3}" dt="2023-09-17T14:37:24.666" v="575" actId="1076"/>
          <ac:picMkLst>
            <pc:docMk/>
            <pc:sldMk cId="2734005628" sldId="4861"/>
            <ac:picMk id="929" creationId="{686DBEEE-6FF2-5BE8-EB2C-E4D1A488522A}"/>
          </ac:picMkLst>
        </pc:picChg>
        <pc:cxnChg chg="mod">
          <ac:chgData name="Chong Siow Yen" userId="9356c2b12e6d79d3" providerId="LiveId" clId="{5D35D48D-D66B-49CF-9D85-F383B7B533B3}" dt="2023-09-17T13:37:08.296" v="45" actId="478"/>
          <ac:cxnSpMkLst>
            <pc:docMk/>
            <pc:sldMk cId="2734005628" sldId="4861"/>
            <ac:cxnSpMk id="803" creationId="{00000000-0000-0000-0000-000000000000}"/>
          </ac:cxnSpMkLst>
        </pc:cxnChg>
        <pc:cxnChg chg="mod">
          <ac:chgData name="Chong Siow Yen" userId="9356c2b12e6d79d3" providerId="LiveId" clId="{5D35D48D-D66B-49CF-9D85-F383B7B533B3}" dt="2023-09-17T13:37:08.296" v="45" actId="478"/>
          <ac:cxnSpMkLst>
            <pc:docMk/>
            <pc:sldMk cId="2734005628" sldId="4861"/>
            <ac:cxnSpMk id="810" creationId="{00000000-0000-0000-0000-000000000000}"/>
          </ac:cxnSpMkLst>
        </pc:cxnChg>
        <pc:cxnChg chg="mod">
          <ac:chgData name="Chong Siow Yen" userId="9356c2b12e6d79d3" providerId="LiveId" clId="{5D35D48D-D66B-49CF-9D85-F383B7B533B3}" dt="2023-09-17T13:37:08.296" v="45" actId="478"/>
          <ac:cxnSpMkLst>
            <pc:docMk/>
            <pc:sldMk cId="2734005628" sldId="4861"/>
            <ac:cxnSpMk id="817" creationId="{00000000-0000-0000-0000-000000000000}"/>
          </ac:cxnSpMkLst>
        </pc:cxnChg>
        <pc:cxnChg chg="mod">
          <ac:chgData name="Chong Siow Yen" userId="9356c2b12e6d79d3" providerId="LiveId" clId="{5D35D48D-D66B-49CF-9D85-F383B7B533B3}" dt="2023-09-17T13:37:08.296" v="45" actId="478"/>
          <ac:cxnSpMkLst>
            <pc:docMk/>
            <pc:sldMk cId="2734005628" sldId="4861"/>
            <ac:cxnSpMk id="824" creationId="{00000000-0000-0000-0000-000000000000}"/>
          </ac:cxnSpMkLst>
        </pc:cxnChg>
        <pc:cxnChg chg="mod">
          <ac:chgData name="Chong Siow Yen" userId="9356c2b12e6d79d3" providerId="LiveId" clId="{5D35D48D-D66B-49CF-9D85-F383B7B533B3}" dt="2023-09-17T13:37:08.296" v="45" actId="478"/>
          <ac:cxnSpMkLst>
            <pc:docMk/>
            <pc:sldMk cId="2734005628" sldId="4861"/>
            <ac:cxnSpMk id="830" creationId="{00000000-0000-0000-0000-000000000000}"/>
          </ac:cxnSpMkLst>
        </pc:cxnChg>
        <pc:cxnChg chg="mod">
          <ac:chgData name="Chong Siow Yen" userId="9356c2b12e6d79d3" providerId="LiveId" clId="{5D35D48D-D66B-49CF-9D85-F383B7B533B3}" dt="2023-09-17T13:37:08.296" v="45" actId="478"/>
          <ac:cxnSpMkLst>
            <pc:docMk/>
            <pc:sldMk cId="2734005628" sldId="4861"/>
            <ac:cxnSpMk id="837" creationId="{00000000-0000-0000-0000-000000000000}"/>
          </ac:cxnSpMkLst>
        </pc:cxnChg>
        <pc:cxnChg chg="del mod">
          <ac:chgData name="Chong Siow Yen" userId="9356c2b12e6d79d3" providerId="LiveId" clId="{5D35D48D-D66B-49CF-9D85-F383B7B533B3}" dt="2023-09-17T13:37:08.296" v="45" actId="478"/>
          <ac:cxnSpMkLst>
            <pc:docMk/>
            <pc:sldMk cId="2734005628" sldId="4861"/>
            <ac:cxnSpMk id="902" creationId="{00000000-0000-0000-0000-000000000000}"/>
          </ac:cxnSpMkLst>
        </pc:cxnChg>
        <pc:cxnChg chg="del mod">
          <ac:chgData name="Chong Siow Yen" userId="9356c2b12e6d79d3" providerId="LiveId" clId="{5D35D48D-D66B-49CF-9D85-F383B7B533B3}" dt="2023-09-17T13:37:08.296" v="45" actId="478"/>
          <ac:cxnSpMkLst>
            <pc:docMk/>
            <pc:sldMk cId="2734005628" sldId="4861"/>
            <ac:cxnSpMk id="903" creationId="{00000000-0000-0000-0000-000000000000}"/>
          </ac:cxnSpMkLst>
        </pc:cxnChg>
      </pc:sldChg>
      <pc:sldChg chg="addSp delSp modSp add mod">
        <pc:chgData name="Chong Siow Yen" userId="9356c2b12e6d79d3" providerId="LiveId" clId="{5D35D48D-D66B-49CF-9D85-F383B7B533B3}" dt="2023-09-17T14:51:10.574" v="709" actId="20577"/>
        <pc:sldMkLst>
          <pc:docMk/>
          <pc:sldMk cId="254351140" sldId="4862"/>
        </pc:sldMkLst>
        <pc:spChg chg="mod">
          <ac:chgData name="Chong Siow Yen" userId="9356c2b12e6d79d3" providerId="LiveId" clId="{5D35D48D-D66B-49CF-9D85-F383B7B533B3}" dt="2023-09-17T13:42:15.802" v="103"/>
          <ac:spMkLst>
            <pc:docMk/>
            <pc:sldMk cId="254351140" sldId="4862"/>
            <ac:spMk id="9" creationId="{267280C2-6597-1C70-3841-8243642FFEB7}"/>
          </ac:spMkLst>
        </pc:spChg>
        <pc:spChg chg="mod">
          <ac:chgData name="Chong Siow Yen" userId="9356c2b12e6d79d3" providerId="LiveId" clId="{5D35D48D-D66B-49CF-9D85-F383B7B533B3}" dt="2023-09-17T13:42:15.802" v="103"/>
          <ac:spMkLst>
            <pc:docMk/>
            <pc:sldMk cId="254351140" sldId="4862"/>
            <ac:spMk id="11" creationId="{8F803F73-FC71-B5A7-9378-1158FBFD3FBE}"/>
          </ac:spMkLst>
        </pc:spChg>
        <pc:spChg chg="add del mod">
          <ac:chgData name="Chong Siow Yen" userId="9356c2b12e6d79d3" providerId="LiveId" clId="{5D35D48D-D66B-49CF-9D85-F383B7B533B3}" dt="2023-09-17T14:33:49.264" v="553" actId="478"/>
          <ac:spMkLst>
            <pc:docMk/>
            <pc:sldMk cId="254351140" sldId="4862"/>
            <ac:spMk id="12" creationId="{DB5124CD-7289-000D-4718-DBCDB85A3772}"/>
          </ac:spMkLst>
        </pc:spChg>
        <pc:spChg chg="add mod">
          <ac:chgData name="Chong Siow Yen" userId="9356c2b12e6d79d3" providerId="LiveId" clId="{5D35D48D-D66B-49CF-9D85-F383B7B533B3}" dt="2023-09-17T13:46:02.463" v="149" actId="1076"/>
          <ac:spMkLst>
            <pc:docMk/>
            <pc:sldMk cId="254351140" sldId="4862"/>
            <ac:spMk id="13" creationId="{52909CAA-4C27-42BB-01D5-D13E5B857916}"/>
          </ac:spMkLst>
        </pc:spChg>
        <pc:spChg chg="mod">
          <ac:chgData name="Chong Siow Yen" userId="9356c2b12e6d79d3" providerId="LiveId" clId="{5D35D48D-D66B-49CF-9D85-F383B7B533B3}" dt="2023-09-17T13:42:28.392" v="105"/>
          <ac:spMkLst>
            <pc:docMk/>
            <pc:sldMk cId="254351140" sldId="4862"/>
            <ac:spMk id="15" creationId="{8A625BC6-469C-6720-621D-889698A040F8}"/>
          </ac:spMkLst>
        </pc:spChg>
        <pc:spChg chg="mod">
          <ac:chgData name="Chong Siow Yen" userId="9356c2b12e6d79d3" providerId="LiveId" clId="{5D35D48D-D66B-49CF-9D85-F383B7B533B3}" dt="2023-09-17T13:42:28.392" v="105"/>
          <ac:spMkLst>
            <pc:docMk/>
            <pc:sldMk cId="254351140" sldId="4862"/>
            <ac:spMk id="17" creationId="{A9D5CEB3-1E7E-1979-E710-FA4D2C00F53C}"/>
          </ac:spMkLst>
        </pc:spChg>
        <pc:spChg chg="add del mod">
          <ac:chgData name="Chong Siow Yen" userId="9356c2b12e6d79d3" providerId="LiveId" clId="{5D35D48D-D66B-49CF-9D85-F383B7B533B3}" dt="2023-09-17T14:33:49.872" v="554" actId="478"/>
          <ac:spMkLst>
            <pc:docMk/>
            <pc:sldMk cId="254351140" sldId="4862"/>
            <ac:spMk id="18" creationId="{61B651ED-7EB5-C8E7-8BD1-FE9FBDDD02B1}"/>
          </ac:spMkLst>
        </pc:spChg>
        <pc:spChg chg="add mod">
          <ac:chgData name="Chong Siow Yen" userId="9356c2b12e6d79d3" providerId="LiveId" clId="{5D35D48D-D66B-49CF-9D85-F383B7B533B3}" dt="2023-09-17T13:46:13.972" v="150" actId="1076"/>
          <ac:spMkLst>
            <pc:docMk/>
            <pc:sldMk cId="254351140" sldId="4862"/>
            <ac:spMk id="19" creationId="{2124B711-6E25-9A91-3E2B-A8053EAFD2DC}"/>
          </ac:spMkLst>
        </pc:spChg>
        <pc:spChg chg="add mod">
          <ac:chgData name="Chong Siow Yen" userId="9356c2b12e6d79d3" providerId="LiveId" clId="{5D35D48D-D66B-49CF-9D85-F383B7B533B3}" dt="2023-09-17T13:47:25.407" v="179"/>
          <ac:spMkLst>
            <pc:docMk/>
            <pc:sldMk cId="254351140" sldId="4862"/>
            <ac:spMk id="20" creationId="{3F0F443F-4DCC-904D-723F-D24343D3AF18}"/>
          </ac:spMkLst>
        </pc:spChg>
        <pc:spChg chg="mod">
          <ac:chgData name="Chong Siow Yen" userId="9356c2b12e6d79d3" providerId="LiveId" clId="{5D35D48D-D66B-49CF-9D85-F383B7B533B3}" dt="2023-09-17T14:11:49.400" v="467" actId="20577"/>
          <ac:spMkLst>
            <pc:docMk/>
            <pc:sldMk cId="254351140" sldId="4862"/>
            <ac:spMk id="796" creationId="{00000000-0000-0000-0000-000000000000}"/>
          </ac:spMkLst>
        </pc:spChg>
        <pc:spChg chg="del">
          <ac:chgData name="Chong Siow Yen" userId="9356c2b12e6d79d3" providerId="LiveId" clId="{5D35D48D-D66B-49CF-9D85-F383B7B533B3}" dt="2023-09-17T13:42:14.331" v="102" actId="478"/>
          <ac:spMkLst>
            <pc:docMk/>
            <pc:sldMk cId="254351140" sldId="4862"/>
            <ac:spMk id="904" creationId="{00000000-0000-0000-0000-000000000000}"/>
          </ac:spMkLst>
        </pc:spChg>
        <pc:spChg chg="del">
          <ac:chgData name="Chong Siow Yen" userId="9356c2b12e6d79d3" providerId="LiveId" clId="{5D35D48D-D66B-49CF-9D85-F383B7B533B3}" dt="2023-09-17T13:42:14.331" v="102" actId="478"/>
          <ac:spMkLst>
            <pc:docMk/>
            <pc:sldMk cId="254351140" sldId="4862"/>
            <ac:spMk id="911" creationId="{BBF4748B-E3FF-F3E7-C8E4-F0F83E41AB3F}"/>
          </ac:spMkLst>
        </pc:spChg>
        <pc:spChg chg="del">
          <ac:chgData name="Chong Siow Yen" userId="9356c2b12e6d79d3" providerId="LiveId" clId="{5D35D48D-D66B-49CF-9D85-F383B7B533B3}" dt="2023-09-17T13:42:14.331" v="102" actId="478"/>
          <ac:spMkLst>
            <pc:docMk/>
            <pc:sldMk cId="254351140" sldId="4862"/>
            <ac:spMk id="912" creationId="{AEAA2779-09B3-6C54-6A7E-2EABADBC2CA3}"/>
          </ac:spMkLst>
        </pc:spChg>
        <pc:spChg chg="del">
          <ac:chgData name="Chong Siow Yen" userId="9356c2b12e6d79d3" providerId="LiveId" clId="{5D35D48D-D66B-49CF-9D85-F383B7B533B3}" dt="2023-09-17T13:42:14.331" v="102" actId="478"/>
          <ac:spMkLst>
            <pc:docMk/>
            <pc:sldMk cId="254351140" sldId="4862"/>
            <ac:spMk id="913" creationId="{EBC480E7-262A-CEF1-2353-F755F795EA57}"/>
          </ac:spMkLst>
        </pc:spChg>
        <pc:spChg chg="del">
          <ac:chgData name="Chong Siow Yen" userId="9356c2b12e6d79d3" providerId="LiveId" clId="{5D35D48D-D66B-49CF-9D85-F383B7B533B3}" dt="2023-09-17T13:42:14.331" v="102" actId="478"/>
          <ac:spMkLst>
            <pc:docMk/>
            <pc:sldMk cId="254351140" sldId="4862"/>
            <ac:spMk id="914" creationId="{101C41E6-A52B-6A30-D224-DED12BB081ED}"/>
          </ac:spMkLst>
        </pc:spChg>
        <pc:spChg chg="del">
          <ac:chgData name="Chong Siow Yen" userId="9356c2b12e6d79d3" providerId="LiveId" clId="{5D35D48D-D66B-49CF-9D85-F383B7B533B3}" dt="2023-09-17T13:42:14.331" v="102" actId="478"/>
          <ac:spMkLst>
            <pc:docMk/>
            <pc:sldMk cId="254351140" sldId="4862"/>
            <ac:spMk id="915" creationId="{7B97F9CD-065D-57A9-94D9-CE936DF11FF6}"/>
          </ac:spMkLst>
        </pc:spChg>
        <pc:spChg chg="del">
          <ac:chgData name="Chong Siow Yen" userId="9356c2b12e6d79d3" providerId="LiveId" clId="{5D35D48D-D66B-49CF-9D85-F383B7B533B3}" dt="2023-09-17T13:42:14.331" v="102" actId="478"/>
          <ac:spMkLst>
            <pc:docMk/>
            <pc:sldMk cId="254351140" sldId="4862"/>
            <ac:spMk id="916" creationId="{F6C9F066-5BEA-90D9-8078-AD9126468E89}"/>
          </ac:spMkLst>
        </pc:spChg>
        <pc:spChg chg="mod">
          <ac:chgData name="Chong Siow Yen" userId="9356c2b12e6d79d3" providerId="LiveId" clId="{5D35D48D-D66B-49CF-9D85-F383B7B533B3}" dt="2023-09-17T14:51:10.574" v="709" actId="20577"/>
          <ac:spMkLst>
            <pc:docMk/>
            <pc:sldMk cId="254351140" sldId="4862"/>
            <ac:spMk id="917" creationId="{EE7E96A1-626E-3BF1-FDA0-5D182ADA5E90}"/>
          </ac:spMkLst>
        </pc:spChg>
        <pc:grpChg chg="add mod">
          <ac:chgData name="Chong Siow Yen" userId="9356c2b12e6d79d3" providerId="LiveId" clId="{5D35D48D-D66B-49CF-9D85-F383B7B533B3}" dt="2023-09-17T13:46:02.463" v="149" actId="1076"/>
          <ac:grpSpMkLst>
            <pc:docMk/>
            <pc:sldMk cId="254351140" sldId="4862"/>
            <ac:grpSpMk id="2" creationId="{5FE72EF7-714F-0C16-4D76-7FEBDAC5161D}"/>
          </ac:grpSpMkLst>
        </pc:grpChg>
        <pc:grpChg chg="add mod">
          <ac:chgData name="Chong Siow Yen" userId="9356c2b12e6d79d3" providerId="LiveId" clId="{5D35D48D-D66B-49CF-9D85-F383B7B533B3}" dt="2023-09-17T13:46:02.463" v="149" actId="1076"/>
          <ac:grpSpMkLst>
            <pc:docMk/>
            <pc:sldMk cId="254351140" sldId="4862"/>
            <ac:grpSpMk id="10" creationId="{D25005F4-4E13-4E18-88FA-1DA771BDCEA4}"/>
          </ac:grpSpMkLst>
        </pc:grpChg>
        <pc:grpChg chg="add mod">
          <ac:chgData name="Chong Siow Yen" userId="9356c2b12e6d79d3" providerId="LiveId" clId="{5D35D48D-D66B-49CF-9D85-F383B7B533B3}" dt="2023-09-17T13:46:13.972" v="150" actId="1076"/>
          <ac:grpSpMkLst>
            <pc:docMk/>
            <pc:sldMk cId="254351140" sldId="4862"/>
            <ac:grpSpMk id="14" creationId="{0CD6B243-380C-23D1-F1C2-EE18EE72D4F2}"/>
          </ac:grpSpMkLst>
        </pc:grpChg>
        <pc:grpChg chg="add mod">
          <ac:chgData name="Chong Siow Yen" userId="9356c2b12e6d79d3" providerId="LiveId" clId="{5D35D48D-D66B-49CF-9D85-F383B7B533B3}" dt="2023-09-17T13:46:13.972" v="150" actId="1076"/>
          <ac:grpSpMkLst>
            <pc:docMk/>
            <pc:sldMk cId="254351140" sldId="4862"/>
            <ac:grpSpMk id="16" creationId="{E22DA040-7DE7-A0B1-9AFD-1FC1005DBB1A}"/>
          </ac:grpSpMkLst>
        </pc:grpChg>
        <pc:grpChg chg="del">
          <ac:chgData name="Chong Siow Yen" userId="9356c2b12e6d79d3" providerId="LiveId" clId="{5D35D48D-D66B-49CF-9D85-F383B7B533B3}" dt="2023-09-17T13:42:14.331" v="102" actId="478"/>
          <ac:grpSpMkLst>
            <pc:docMk/>
            <pc:sldMk cId="254351140" sldId="4862"/>
            <ac:grpSpMk id="58" creationId="{5A1B1213-7462-846C-7631-3A03E4966DD1}"/>
          </ac:grpSpMkLst>
        </pc:grpChg>
        <pc:grpChg chg="del">
          <ac:chgData name="Chong Siow Yen" userId="9356c2b12e6d79d3" providerId="LiveId" clId="{5D35D48D-D66B-49CF-9D85-F383B7B533B3}" dt="2023-09-17T13:42:14.331" v="102" actId="478"/>
          <ac:grpSpMkLst>
            <pc:docMk/>
            <pc:sldMk cId="254351140" sldId="4862"/>
            <ac:grpSpMk id="60" creationId="{5D166664-FE86-D526-1745-D1FEEA4D7ADD}"/>
          </ac:grpSpMkLst>
        </pc:grpChg>
        <pc:grpChg chg="del">
          <ac:chgData name="Chong Siow Yen" userId="9356c2b12e6d79d3" providerId="LiveId" clId="{5D35D48D-D66B-49CF-9D85-F383B7B533B3}" dt="2023-09-17T13:42:14.331" v="102" actId="478"/>
          <ac:grpSpMkLst>
            <pc:docMk/>
            <pc:sldMk cId="254351140" sldId="4862"/>
            <ac:grpSpMk id="62" creationId="{669F6D21-3519-7039-1E56-C0891D37DA39}"/>
          </ac:grpSpMkLst>
        </pc:grpChg>
        <pc:grpChg chg="del">
          <ac:chgData name="Chong Siow Yen" userId="9356c2b12e6d79d3" providerId="LiveId" clId="{5D35D48D-D66B-49CF-9D85-F383B7B533B3}" dt="2023-09-17T13:42:14.331" v="102" actId="478"/>
          <ac:grpSpMkLst>
            <pc:docMk/>
            <pc:sldMk cId="254351140" sldId="4862"/>
            <ac:grpSpMk id="905" creationId="{EFECC7EB-CA29-85D4-05BC-67A7C0DE091B}"/>
          </ac:grpSpMkLst>
        </pc:grpChg>
        <pc:grpChg chg="del">
          <ac:chgData name="Chong Siow Yen" userId="9356c2b12e6d79d3" providerId="LiveId" clId="{5D35D48D-D66B-49CF-9D85-F383B7B533B3}" dt="2023-09-17T13:42:14.331" v="102" actId="478"/>
          <ac:grpSpMkLst>
            <pc:docMk/>
            <pc:sldMk cId="254351140" sldId="4862"/>
            <ac:grpSpMk id="907" creationId="{A36432FA-7A58-7204-FC80-D8B5BA9CD895}"/>
          </ac:grpSpMkLst>
        </pc:grpChg>
        <pc:grpChg chg="del">
          <ac:chgData name="Chong Siow Yen" userId="9356c2b12e6d79d3" providerId="LiveId" clId="{5D35D48D-D66B-49CF-9D85-F383B7B533B3}" dt="2023-09-17T13:42:14.331" v="102" actId="478"/>
          <ac:grpSpMkLst>
            <pc:docMk/>
            <pc:sldMk cId="254351140" sldId="4862"/>
            <ac:grpSpMk id="909" creationId="{AFB0A622-3661-CD58-F51E-4338DC7A8838}"/>
          </ac:grpSpMkLst>
        </pc:grpChg>
        <pc:picChg chg="add mod">
          <ac:chgData name="Chong Siow Yen" userId="9356c2b12e6d79d3" providerId="LiveId" clId="{5D35D48D-D66B-49CF-9D85-F383B7B533B3}" dt="2023-09-17T14:40:37.328" v="655" actId="1076"/>
          <ac:picMkLst>
            <pc:docMk/>
            <pc:sldMk cId="254351140" sldId="4862"/>
            <ac:picMk id="28" creationId="{749AE351-BD4B-B203-4630-21F1D7EF1B59}"/>
          </ac:picMkLst>
        </pc:picChg>
        <pc:picChg chg="add mod modCrop">
          <ac:chgData name="Chong Siow Yen" userId="9356c2b12e6d79d3" providerId="LiveId" clId="{5D35D48D-D66B-49CF-9D85-F383B7B533B3}" dt="2023-09-17T14:46:30.107" v="694" actId="732"/>
          <ac:picMkLst>
            <pc:docMk/>
            <pc:sldMk cId="254351140" sldId="4862"/>
            <ac:picMk id="29" creationId="{4F7613A7-0680-BE45-1D81-588CEFD8555F}"/>
          </ac:picMkLst>
        </pc:picChg>
      </pc:sldChg>
      <pc:sldChg chg="addSp delSp modSp add del mod">
        <pc:chgData name="Chong Siow Yen" userId="9356c2b12e6d79d3" providerId="LiveId" clId="{5D35D48D-D66B-49CF-9D85-F383B7B533B3}" dt="2023-09-17T14:54:15.593" v="714"/>
        <pc:sldMkLst>
          <pc:docMk/>
          <pc:sldMk cId="2560005085" sldId="4863"/>
        </pc:sldMkLst>
        <pc:spChg chg="del">
          <ac:chgData name="Chong Siow Yen" userId="9356c2b12e6d79d3" providerId="LiveId" clId="{5D35D48D-D66B-49CF-9D85-F383B7B533B3}" dt="2023-09-17T13:46:27.365" v="151" actId="478"/>
          <ac:spMkLst>
            <pc:docMk/>
            <pc:sldMk cId="2560005085" sldId="4863"/>
            <ac:spMk id="12" creationId="{DB5124CD-7289-000D-4718-DBCDB85A3772}"/>
          </ac:spMkLst>
        </pc:spChg>
        <pc:spChg chg="del">
          <ac:chgData name="Chong Siow Yen" userId="9356c2b12e6d79d3" providerId="LiveId" clId="{5D35D48D-D66B-49CF-9D85-F383B7B533B3}" dt="2023-09-17T13:46:27.365" v="151" actId="478"/>
          <ac:spMkLst>
            <pc:docMk/>
            <pc:sldMk cId="2560005085" sldId="4863"/>
            <ac:spMk id="13" creationId="{52909CAA-4C27-42BB-01D5-D13E5B857916}"/>
          </ac:spMkLst>
        </pc:spChg>
        <pc:spChg chg="del">
          <ac:chgData name="Chong Siow Yen" userId="9356c2b12e6d79d3" providerId="LiveId" clId="{5D35D48D-D66B-49CF-9D85-F383B7B533B3}" dt="2023-09-17T13:46:27.365" v="151" actId="478"/>
          <ac:spMkLst>
            <pc:docMk/>
            <pc:sldMk cId="2560005085" sldId="4863"/>
            <ac:spMk id="18" creationId="{61B651ED-7EB5-C8E7-8BD1-FE9FBDDD02B1}"/>
          </ac:spMkLst>
        </pc:spChg>
        <pc:spChg chg="del">
          <ac:chgData name="Chong Siow Yen" userId="9356c2b12e6d79d3" providerId="LiveId" clId="{5D35D48D-D66B-49CF-9D85-F383B7B533B3}" dt="2023-09-17T13:46:27.365" v="151" actId="478"/>
          <ac:spMkLst>
            <pc:docMk/>
            <pc:sldMk cId="2560005085" sldId="4863"/>
            <ac:spMk id="19" creationId="{2124B711-6E25-9A91-3E2B-A8053EAFD2DC}"/>
          </ac:spMkLst>
        </pc:spChg>
        <pc:spChg chg="mod">
          <ac:chgData name="Chong Siow Yen" userId="9356c2b12e6d79d3" providerId="LiveId" clId="{5D35D48D-D66B-49CF-9D85-F383B7B533B3}" dt="2023-09-17T13:46:41.029" v="152"/>
          <ac:spMkLst>
            <pc:docMk/>
            <pc:sldMk cId="2560005085" sldId="4863"/>
            <ac:spMk id="21" creationId="{DD249AE7-6938-61E6-801E-92C2F7557EE4}"/>
          </ac:spMkLst>
        </pc:spChg>
        <pc:spChg chg="mod">
          <ac:chgData name="Chong Siow Yen" userId="9356c2b12e6d79d3" providerId="LiveId" clId="{5D35D48D-D66B-49CF-9D85-F383B7B533B3}" dt="2023-09-17T13:46:41.029" v="152"/>
          <ac:spMkLst>
            <pc:docMk/>
            <pc:sldMk cId="2560005085" sldId="4863"/>
            <ac:spMk id="23" creationId="{7FD365E7-371F-6F34-019E-425B018A5D55}"/>
          </ac:spMkLst>
        </pc:spChg>
        <pc:spChg chg="add del mod">
          <ac:chgData name="Chong Siow Yen" userId="9356c2b12e6d79d3" providerId="LiveId" clId="{5D35D48D-D66B-49CF-9D85-F383B7B533B3}" dt="2023-09-17T14:15:51.502" v="540" actId="478"/>
          <ac:spMkLst>
            <pc:docMk/>
            <pc:sldMk cId="2560005085" sldId="4863"/>
            <ac:spMk id="24" creationId="{0CAF748F-E0B2-9CBF-BCA1-0B245943D846}"/>
          </ac:spMkLst>
        </pc:spChg>
        <pc:spChg chg="add mod">
          <ac:chgData name="Chong Siow Yen" userId="9356c2b12e6d79d3" providerId="LiveId" clId="{5D35D48D-D66B-49CF-9D85-F383B7B533B3}" dt="2023-09-17T13:50:11.487" v="219" actId="1076"/>
          <ac:spMkLst>
            <pc:docMk/>
            <pc:sldMk cId="2560005085" sldId="4863"/>
            <ac:spMk id="25" creationId="{E5B2D9F3-FCC0-B590-E180-EDDB4C2006B8}"/>
          </ac:spMkLst>
        </pc:spChg>
        <pc:spChg chg="add mod">
          <ac:chgData name="Chong Siow Yen" userId="9356c2b12e6d79d3" providerId="LiveId" clId="{5D35D48D-D66B-49CF-9D85-F383B7B533B3}" dt="2023-09-17T13:47:28.336" v="180"/>
          <ac:spMkLst>
            <pc:docMk/>
            <pc:sldMk cId="2560005085" sldId="4863"/>
            <ac:spMk id="26" creationId="{7BBD585F-8B6F-861B-F143-1A172792C2C5}"/>
          </ac:spMkLst>
        </pc:spChg>
        <pc:spChg chg="mod">
          <ac:chgData name="Chong Siow Yen" userId="9356c2b12e6d79d3" providerId="LiveId" clId="{5D35D48D-D66B-49CF-9D85-F383B7B533B3}" dt="2023-09-17T13:49:55.338" v="217"/>
          <ac:spMkLst>
            <pc:docMk/>
            <pc:sldMk cId="2560005085" sldId="4863"/>
            <ac:spMk id="28" creationId="{086DD0B8-FA46-6EBB-F4C0-DDE5A815C809}"/>
          </ac:spMkLst>
        </pc:spChg>
        <pc:spChg chg="mod">
          <ac:chgData name="Chong Siow Yen" userId="9356c2b12e6d79d3" providerId="LiveId" clId="{5D35D48D-D66B-49CF-9D85-F383B7B533B3}" dt="2023-09-17T13:49:55.338" v="217"/>
          <ac:spMkLst>
            <pc:docMk/>
            <pc:sldMk cId="2560005085" sldId="4863"/>
            <ac:spMk id="30" creationId="{8325D36B-E1D8-2F3C-BB45-6B5CCB87BA2F}"/>
          </ac:spMkLst>
        </pc:spChg>
        <pc:spChg chg="add del mod">
          <ac:chgData name="Chong Siow Yen" userId="9356c2b12e6d79d3" providerId="LiveId" clId="{5D35D48D-D66B-49CF-9D85-F383B7B533B3}" dt="2023-09-17T14:33:55.045" v="558" actId="478"/>
          <ac:spMkLst>
            <pc:docMk/>
            <pc:sldMk cId="2560005085" sldId="4863"/>
            <ac:spMk id="31" creationId="{08CECA37-3727-DA89-AA85-BE005C5F094B}"/>
          </ac:spMkLst>
        </pc:spChg>
        <pc:spChg chg="add mod">
          <ac:chgData name="Chong Siow Yen" userId="9356c2b12e6d79d3" providerId="LiveId" clId="{5D35D48D-D66B-49CF-9D85-F383B7B533B3}" dt="2023-09-17T13:50:04.682" v="218" actId="1076"/>
          <ac:spMkLst>
            <pc:docMk/>
            <pc:sldMk cId="2560005085" sldId="4863"/>
            <ac:spMk id="32" creationId="{9CEA9F6B-FCA9-1A49-3C30-AD268246EE81}"/>
          </ac:spMkLst>
        </pc:spChg>
        <pc:spChg chg="add mod">
          <ac:chgData name="Chong Siow Yen" userId="9356c2b12e6d79d3" providerId="LiveId" clId="{5D35D48D-D66B-49CF-9D85-F383B7B533B3}" dt="2023-09-17T14:54:15.593" v="714"/>
          <ac:spMkLst>
            <pc:docMk/>
            <pc:sldMk cId="2560005085" sldId="4863"/>
            <ac:spMk id="36" creationId="{E7DE0AB2-A287-A87C-6FC6-A824E3F013D2}"/>
          </ac:spMkLst>
        </pc:spChg>
        <pc:spChg chg="mod">
          <ac:chgData name="Chong Siow Yen" userId="9356c2b12e6d79d3" providerId="LiveId" clId="{5D35D48D-D66B-49CF-9D85-F383B7B533B3}" dt="2023-09-17T14:08:09.459" v="420" actId="313"/>
          <ac:spMkLst>
            <pc:docMk/>
            <pc:sldMk cId="2560005085" sldId="4863"/>
            <ac:spMk id="796" creationId="{00000000-0000-0000-0000-000000000000}"/>
          </ac:spMkLst>
        </pc:spChg>
        <pc:spChg chg="mod">
          <ac:chgData name="Chong Siow Yen" userId="9356c2b12e6d79d3" providerId="LiveId" clId="{5D35D48D-D66B-49CF-9D85-F383B7B533B3}" dt="2023-09-17T14:08:13.857" v="421" actId="313"/>
          <ac:spMkLst>
            <pc:docMk/>
            <pc:sldMk cId="2560005085" sldId="4863"/>
            <ac:spMk id="917" creationId="{EE7E96A1-626E-3BF1-FDA0-5D182ADA5E90}"/>
          </ac:spMkLst>
        </pc:spChg>
        <pc:grpChg chg="del">
          <ac:chgData name="Chong Siow Yen" userId="9356c2b12e6d79d3" providerId="LiveId" clId="{5D35D48D-D66B-49CF-9D85-F383B7B533B3}" dt="2023-09-17T13:46:27.365" v="151" actId="478"/>
          <ac:grpSpMkLst>
            <pc:docMk/>
            <pc:sldMk cId="2560005085" sldId="4863"/>
            <ac:grpSpMk id="2" creationId="{5FE72EF7-714F-0C16-4D76-7FEBDAC5161D}"/>
          </ac:grpSpMkLst>
        </pc:grpChg>
        <pc:grpChg chg="del">
          <ac:chgData name="Chong Siow Yen" userId="9356c2b12e6d79d3" providerId="LiveId" clId="{5D35D48D-D66B-49CF-9D85-F383B7B533B3}" dt="2023-09-17T13:46:27.365" v="151" actId="478"/>
          <ac:grpSpMkLst>
            <pc:docMk/>
            <pc:sldMk cId="2560005085" sldId="4863"/>
            <ac:grpSpMk id="10" creationId="{D25005F4-4E13-4E18-88FA-1DA771BDCEA4}"/>
          </ac:grpSpMkLst>
        </pc:grpChg>
        <pc:grpChg chg="del">
          <ac:chgData name="Chong Siow Yen" userId="9356c2b12e6d79d3" providerId="LiveId" clId="{5D35D48D-D66B-49CF-9D85-F383B7B533B3}" dt="2023-09-17T13:46:27.365" v="151" actId="478"/>
          <ac:grpSpMkLst>
            <pc:docMk/>
            <pc:sldMk cId="2560005085" sldId="4863"/>
            <ac:grpSpMk id="14" creationId="{0CD6B243-380C-23D1-F1C2-EE18EE72D4F2}"/>
          </ac:grpSpMkLst>
        </pc:grpChg>
        <pc:grpChg chg="del">
          <ac:chgData name="Chong Siow Yen" userId="9356c2b12e6d79d3" providerId="LiveId" clId="{5D35D48D-D66B-49CF-9D85-F383B7B533B3}" dt="2023-09-17T13:46:27.365" v="151" actId="478"/>
          <ac:grpSpMkLst>
            <pc:docMk/>
            <pc:sldMk cId="2560005085" sldId="4863"/>
            <ac:grpSpMk id="16" creationId="{E22DA040-7DE7-A0B1-9AFD-1FC1005DBB1A}"/>
          </ac:grpSpMkLst>
        </pc:grpChg>
        <pc:grpChg chg="add mod">
          <ac:chgData name="Chong Siow Yen" userId="9356c2b12e6d79d3" providerId="LiveId" clId="{5D35D48D-D66B-49CF-9D85-F383B7B533B3}" dt="2023-09-17T13:50:11.487" v="219" actId="1076"/>
          <ac:grpSpMkLst>
            <pc:docMk/>
            <pc:sldMk cId="2560005085" sldId="4863"/>
            <ac:grpSpMk id="20" creationId="{DD9F8D1D-F9E8-F815-2922-4FFD1B4F4BE5}"/>
          </ac:grpSpMkLst>
        </pc:grpChg>
        <pc:grpChg chg="add mod">
          <ac:chgData name="Chong Siow Yen" userId="9356c2b12e6d79d3" providerId="LiveId" clId="{5D35D48D-D66B-49CF-9D85-F383B7B533B3}" dt="2023-09-17T13:50:11.487" v="219" actId="1076"/>
          <ac:grpSpMkLst>
            <pc:docMk/>
            <pc:sldMk cId="2560005085" sldId="4863"/>
            <ac:grpSpMk id="22" creationId="{B95D0C2C-C9EF-7549-9A52-75EBAFD338D6}"/>
          </ac:grpSpMkLst>
        </pc:grpChg>
        <pc:grpChg chg="add del mod">
          <ac:chgData name="Chong Siow Yen" userId="9356c2b12e6d79d3" providerId="LiveId" clId="{5D35D48D-D66B-49CF-9D85-F383B7B533B3}" dt="2023-09-17T14:53:26.270" v="713" actId="478"/>
          <ac:grpSpMkLst>
            <pc:docMk/>
            <pc:sldMk cId="2560005085" sldId="4863"/>
            <ac:grpSpMk id="27" creationId="{B4C0E11B-383E-E2E8-D91D-75B48ED7A820}"/>
          </ac:grpSpMkLst>
        </pc:grpChg>
        <pc:grpChg chg="add del mod">
          <ac:chgData name="Chong Siow Yen" userId="9356c2b12e6d79d3" providerId="LiveId" clId="{5D35D48D-D66B-49CF-9D85-F383B7B533B3}" dt="2023-09-17T14:53:25.364" v="712" actId="478"/>
          <ac:grpSpMkLst>
            <pc:docMk/>
            <pc:sldMk cId="2560005085" sldId="4863"/>
            <ac:grpSpMk id="29" creationId="{AFB45979-8516-BFF3-BE58-22DC3EC1D678}"/>
          </ac:grpSpMkLst>
        </pc:grpChg>
        <pc:picChg chg="add del mod modCrop">
          <ac:chgData name="Chong Siow Yen" userId="9356c2b12e6d79d3" providerId="LiveId" clId="{5D35D48D-D66B-49CF-9D85-F383B7B533B3}" dt="2023-09-17T14:33:54.491" v="557" actId="478"/>
          <ac:picMkLst>
            <pc:docMk/>
            <pc:sldMk cId="2560005085" sldId="4863"/>
            <ac:picMk id="34" creationId="{B289E4E7-D7F0-D555-D626-709EBD074016}"/>
          </ac:picMkLst>
        </pc:picChg>
        <pc:picChg chg="add mod">
          <ac:chgData name="Chong Siow Yen" userId="9356c2b12e6d79d3" providerId="LiveId" clId="{5D35D48D-D66B-49CF-9D85-F383B7B533B3}" dt="2023-09-17T14:40:54.257" v="659" actId="1076"/>
          <ac:picMkLst>
            <pc:docMk/>
            <pc:sldMk cId="2560005085" sldId="4863"/>
            <ac:picMk id="35" creationId="{3AB97800-E0CD-5F6D-34C2-BE6E1CF0C642}"/>
          </ac:picMkLst>
        </pc:picChg>
      </pc:sldChg>
      <pc:sldChg chg="addSp delSp modSp add mod">
        <pc:chgData name="Chong Siow Yen" userId="9356c2b12e6d79d3" providerId="LiveId" clId="{5D35D48D-D66B-49CF-9D85-F383B7B533B3}" dt="2023-09-17T14:41:53.249" v="669" actId="1076"/>
        <pc:sldMkLst>
          <pc:docMk/>
          <pc:sldMk cId="519637617" sldId="4864"/>
        </pc:sldMkLst>
        <pc:spChg chg="del">
          <ac:chgData name="Chong Siow Yen" userId="9356c2b12e6d79d3" providerId="LiveId" clId="{5D35D48D-D66B-49CF-9D85-F383B7B533B3}" dt="2023-09-17T13:45:19.849" v="144" actId="478"/>
          <ac:spMkLst>
            <pc:docMk/>
            <pc:sldMk cId="519637617" sldId="4864"/>
            <ac:spMk id="12" creationId="{DB5124CD-7289-000D-4718-DBCDB85A3772}"/>
          </ac:spMkLst>
        </pc:spChg>
        <pc:spChg chg="del">
          <ac:chgData name="Chong Siow Yen" userId="9356c2b12e6d79d3" providerId="LiveId" clId="{5D35D48D-D66B-49CF-9D85-F383B7B533B3}" dt="2023-09-17T13:45:19.849" v="144" actId="478"/>
          <ac:spMkLst>
            <pc:docMk/>
            <pc:sldMk cId="519637617" sldId="4864"/>
            <ac:spMk id="13" creationId="{52909CAA-4C27-42BB-01D5-D13E5B857916}"/>
          </ac:spMkLst>
        </pc:spChg>
        <pc:spChg chg="del">
          <ac:chgData name="Chong Siow Yen" userId="9356c2b12e6d79d3" providerId="LiveId" clId="{5D35D48D-D66B-49CF-9D85-F383B7B533B3}" dt="2023-09-17T13:45:19.849" v="144" actId="478"/>
          <ac:spMkLst>
            <pc:docMk/>
            <pc:sldMk cId="519637617" sldId="4864"/>
            <ac:spMk id="18" creationId="{61B651ED-7EB5-C8E7-8BD1-FE9FBDDD02B1}"/>
          </ac:spMkLst>
        </pc:spChg>
        <pc:spChg chg="del">
          <ac:chgData name="Chong Siow Yen" userId="9356c2b12e6d79d3" providerId="LiveId" clId="{5D35D48D-D66B-49CF-9D85-F383B7B533B3}" dt="2023-09-17T13:45:19.849" v="144" actId="478"/>
          <ac:spMkLst>
            <pc:docMk/>
            <pc:sldMk cId="519637617" sldId="4864"/>
            <ac:spMk id="19" creationId="{2124B711-6E25-9A91-3E2B-A8053EAFD2DC}"/>
          </ac:spMkLst>
        </pc:spChg>
        <pc:spChg chg="add mod">
          <ac:chgData name="Chong Siow Yen" userId="9356c2b12e6d79d3" providerId="LiveId" clId="{5D35D48D-D66B-49CF-9D85-F383B7B533B3}" dt="2023-09-17T13:47:56.803" v="181"/>
          <ac:spMkLst>
            <pc:docMk/>
            <pc:sldMk cId="519637617" sldId="4864"/>
            <ac:spMk id="20" creationId="{7BA11C01-557E-E6D3-28D7-008E518BC8A6}"/>
          </ac:spMkLst>
        </pc:spChg>
        <pc:spChg chg="mod">
          <ac:chgData name="Chong Siow Yen" userId="9356c2b12e6d79d3" providerId="LiveId" clId="{5D35D48D-D66B-49CF-9D85-F383B7B533B3}" dt="2023-09-17T13:48:14.795" v="182"/>
          <ac:spMkLst>
            <pc:docMk/>
            <pc:sldMk cId="519637617" sldId="4864"/>
            <ac:spMk id="22" creationId="{12975F96-F34C-8B47-61C5-D29FF018B6E1}"/>
          </ac:spMkLst>
        </pc:spChg>
        <pc:spChg chg="mod">
          <ac:chgData name="Chong Siow Yen" userId="9356c2b12e6d79d3" providerId="LiveId" clId="{5D35D48D-D66B-49CF-9D85-F383B7B533B3}" dt="2023-09-17T13:48:14.795" v="182"/>
          <ac:spMkLst>
            <pc:docMk/>
            <pc:sldMk cId="519637617" sldId="4864"/>
            <ac:spMk id="24" creationId="{6E7FA4A1-5D37-9230-1634-3C71AE7A6ED5}"/>
          </ac:spMkLst>
        </pc:spChg>
        <pc:spChg chg="add del mod">
          <ac:chgData name="Chong Siow Yen" userId="9356c2b12e6d79d3" providerId="LiveId" clId="{5D35D48D-D66B-49CF-9D85-F383B7B533B3}" dt="2023-09-17T14:33:57.861" v="559" actId="478"/>
          <ac:spMkLst>
            <pc:docMk/>
            <pc:sldMk cId="519637617" sldId="4864"/>
            <ac:spMk id="25" creationId="{E11B81BA-7899-5408-EA4F-66B3D6037F0C}"/>
          </ac:spMkLst>
        </pc:spChg>
        <pc:spChg chg="add mod">
          <ac:chgData name="Chong Siow Yen" userId="9356c2b12e6d79d3" providerId="LiveId" clId="{5D35D48D-D66B-49CF-9D85-F383B7B533B3}" dt="2023-09-17T14:07:04.971" v="414" actId="1076"/>
          <ac:spMkLst>
            <pc:docMk/>
            <pc:sldMk cId="519637617" sldId="4864"/>
            <ac:spMk id="26" creationId="{1CA04109-382D-9F72-0AFC-D0DD3B6BBFE2}"/>
          </ac:spMkLst>
        </pc:spChg>
        <pc:spChg chg="mod">
          <ac:chgData name="Chong Siow Yen" userId="9356c2b12e6d79d3" providerId="LiveId" clId="{5D35D48D-D66B-49CF-9D85-F383B7B533B3}" dt="2023-09-17T13:48:31.660" v="184"/>
          <ac:spMkLst>
            <pc:docMk/>
            <pc:sldMk cId="519637617" sldId="4864"/>
            <ac:spMk id="28" creationId="{65513A9D-4166-AD32-539C-2C3C41ECC5E0}"/>
          </ac:spMkLst>
        </pc:spChg>
        <pc:spChg chg="mod">
          <ac:chgData name="Chong Siow Yen" userId="9356c2b12e6d79d3" providerId="LiveId" clId="{5D35D48D-D66B-49CF-9D85-F383B7B533B3}" dt="2023-09-17T13:48:31.660" v="184"/>
          <ac:spMkLst>
            <pc:docMk/>
            <pc:sldMk cId="519637617" sldId="4864"/>
            <ac:spMk id="30" creationId="{AF37DD3E-0372-B0D6-D701-B086BD34943C}"/>
          </ac:spMkLst>
        </pc:spChg>
        <pc:spChg chg="add del mod">
          <ac:chgData name="Chong Siow Yen" userId="9356c2b12e6d79d3" providerId="LiveId" clId="{5D35D48D-D66B-49CF-9D85-F383B7B533B3}" dt="2023-09-17T14:33:58.583" v="560" actId="478"/>
          <ac:spMkLst>
            <pc:docMk/>
            <pc:sldMk cId="519637617" sldId="4864"/>
            <ac:spMk id="31" creationId="{7A78232E-7567-B00E-706E-01A9D05C03E9}"/>
          </ac:spMkLst>
        </pc:spChg>
        <pc:spChg chg="add mod">
          <ac:chgData name="Chong Siow Yen" userId="9356c2b12e6d79d3" providerId="LiveId" clId="{5D35D48D-D66B-49CF-9D85-F383B7B533B3}" dt="2023-09-17T14:07:04.971" v="414" actId="1076"/>
          <ac:spMkLst>
            <pc:docMk/>
            <pc:sldMk cId="519637617" sldId="4864"/>
            <ac:spMk id="32" creationId="{8B36EC1A-378F-C796-5355-B90A4075023F}"/>
          </ac:spMkLst>
        </pc:spChg>
        <pc:spChg chg="mod">
          <ac:chgData name="Chong Siow Yen" userId="9356c2b12e6d79d3" providerId="LiveId" clId="{5D35D48D-D66B-49CF-9D85-F383B7B533B3}" dt="2023-09-17T14:07:14.242" v="416" actId="1076"/>
          <ac:spMkLst>
            <pc:docMk/>
            <pc:sldMk cId="519637617" sldId="4864"/>
            <ac:spMk id="796" creationId="{00000000-0000-0000-0000-000000000000}"/>
          </ac:spMkLst>
        </pc:spChg>
        <pc:spChg chg="mod">
          <ac:chgData name="Chong Siow Yen" userId="9356c2b12e6d79d3" providerId="LiveId" clId="{5D35D48D-D66B-49CF-9D85-F383B7B533B3}" dt="2023-09-17T14:07:10.957" v="415" actId="1076"/>
          <ac:spMkLst>
            <pc:docMk/>
            <pc:sldMk cId="519637617" sldId="4864"/>
            <ac:spMk id="917" creationId="{EE7E96A1-626E-3BF1-FDA0-5D182ADA5E90}"/>
          </ac:spMkLst>
        </pc:spChg>
        <pc:grpChg chg="del">
          <ac:chgData name="Chong Siow Yen" userId="9356c2b12e6d79d3" providerId="LiveId" clId="{5D35D48D-D66B-49CF-9D85-F383B7B533B3}" dt="2023-09-17T13:45:19.849" v="144" actId="478"/>
          <ac:grpSpMkLst>
            <pc:docMk/>
            <pc:sldMk cId="519637617" sldId="4864"/>
            <ac:grpSpMk id="2" creationId="{5FE72EF7-714F-0C16-4D76-7FEBDAC5161D}"/>
          </ac:grpSpMkLst>
        </pc:grpChg>
        <pc:grpChg chg="del">
          <ac:chgData name="Chong Siow Yen" userId="9356c2b12e6d79d3" providerId="LiveId" clId="{5D35D48D-D66B-49CF-9D85-F383B7B533B3}" dt="2023-09-17T13:45:19.849" v="144" actId="478"/>
          <ac:grpSpMkLst>
            <pc:docMk/>
            <pc:sldMk cId="519637617" sldId="4864"/>
            <ac:grpSpMk id="10" creationId="{D25005F4-4E13-4E18-88FA-1DA771BDCEA4}"/>
          </ac:grpSpMkLst>
        </pc:grpChg>
        <pc:grpChg chg="del">
          <ac:chgData name="Chong Siow Yen" userId="9356c2b12e6d79d3" providerId="LiveId" clId="{5D35D48D-D66B-49CF-9D85-F383B7B533B3}" dt="2023-09-17T13:45:19.849" v="144" actId="478"/>
          <ac:grpSpMkLst>
            <pc:docMk/>
            <pc:sldMk cId="519637617" sldId="4864"/>
            <ac:grpSpMk id="14" creationId="{0CD6B243-380C-23D1-F1C2-EE18EE72D4F2}"/>
          </ac:grpSpMkLst>
        </pc:grpChg>
        <pc:grpChg chg="del">
          <ac:chgData name="Chong Siow Yen" userId="9356c2b12e6d79d3" providerId="LiveId" clId="{5D35D48D-D66B-49CF-9D85-F383B7B533B3}" dt="2023-09-17T13:45:19.849" v="144" actId="478"/>
          <ac:grpSpMkLst>
            <pc:docMk/>
            <pc:sldMk cId="519637617" sldId="4864"/>
            <ac:grpSpMk id="16" creationId="{E22DA040-7DE7-A0B1-9AFD-1FC1005DBB1A}"/>
          </ac:grpSpMkLst>
        </pc:grpChg>
        <pc:grpChg chg="add mod">
          <ac:chgData name="Chong Siow Yen" userId="9356c2b12e6d79d3" providerId="LiveId" clId="{5D35D48D-D66B-49CF-9D85-F383B7B533B3}" dt="2023-09-17T14:07:04.971" v="414" actId="1076"/>
          <ac:grpSpMkLst>
            <pc:docMk/>
            <pc:sldMk cId="519637617" sldId="4864"/>
            <ac:grpSpMk id="21" creationId="{1B107A96-3306-18F8-CD69-A4FC44BD3694}"/>
          </ac:grpSpMkLst>
        </pc:grpChg>
        <pc:grpChg chg="add mod">
          <ac:chgData name="Chong Siow Yen" userId="9356c2b12e6d79d3" providerId="LiveId" clId="{5D35D48D-D66B-49CF-9D85-F383B7B533B3}" dt="2023-09-17T14:07:04.971" v="414" actId="1076"/>
          <ac:grpSpMkLst>
            <pc:docMk/>
            <pc:sldMk cId="519637617" sldId="4864"/>
            <ac:grpSpMk id="23" creationId="{7E140B0E-19B1-262C-9578-8FB4373B2D66}"/>
          </ac:grpSpMkLst>
        </pc:grpChg>
        <pc:grpChg chg="add mod">
          <ac:chgData name="Chong Siow Yen" userId="9356c2b12e6d79d3" providerId="LiveId" clId="{5D35D48D-D66B-49CF-9D85-F383B7B533B3}" dt="2023-09-17T14:07:04.971" v="414" actId="1076"/>
          <ac:grpSpMkLst>
            <pc:docMk/>
            <pc:sldMk cId="519637617" sldId="4864"/>
            <ac:grpSpMk id="27" creationId="{4E023D87-5D52-A1AF-4E2D-DFAC52BA61F9}"/>
          </ac:grpSpMkLst>
        </pc:grpChg>
        <pc:grpChg chg="add mod">
          <ac:chgData name="Chong Siow Yen" userId="9356c2b12e6d79d3" providerId="LiveId" clId="{5D35D48D-D66B-49CF-9D85-F383B7B533B3}" dt="2023-09-17T14:07:04.971" v="414" actId="1076"/>
          <ac:grpSpMkLst>
            <pc:docMk/>
            <pc:sldMk cId="519637617" sldId="4864"/>
            <ac:grpSpMk id="29" creationId="{91C6EAC8-C72B-551C-2BA9-B6933048B37E}"/>
          </ac:grpSpMkLst>
        </pc:grpChg>
        <pc:picChg chg="add mod">
          <ac:chgData name="Chong Siow Yen" userId="9356c2b12e6d79d3" providerId="LiveId" clId="{5D35D48D-D66B-49CF-9D85-F383B7B533B3}" dt="2023-09-17T14:41:18.247" v="664" actId="14100"/>
          <ac:picMkLst>
            <pc:docMk/>
            <pc:sldMk cId="519637617" sldId="4864"/>
            <ac:picMk id="40" creationId="{BBE01663-3399-BA12-1A4D-0C80EC9D319E}"/>
          </ac:picMkLst>
        </pc:picChg>
        <pc:picChg chg="add mod">
          <ac:chgData name="Chong Siow Yen" userId="9356c2b12e6d79d3" providerId="LiveId" clId="{5D35D48D-D66B-49CF-9D85-F383B7B533B3}" dt="2023-09-17T14:41:53.249" v="669" actId="1076"/>
          <ac:picMkLst>
            <pc:docMk/>
            <pc:sldMk cId="519637617" sldId="4864"/>
            <ac:picMk id="41" creationId="{8A36E579-02FB-647F-66AF-0D9A9AFBAC01}"/>
          </ac:picMkLst>
        </pc:picChg>
      </pc:sldChg>
      <pc:sldChg chg="addSp delSp modSp add del mod">
        <pc:chgData name="Chong Siow Yen" userId="9356c2b12e6d79d3" providerId="LiveId" clId="{5D35D48D-D66B-49CF-9D85-F383B7B533B3}" dt="2023-09-17T13:45:43.316" v="148" actId="47"/>
        <pc:sldMkLst>
          <pc:docMk/>
          <pc:sldMk cId="3139985478" sldId="4865"/>
        </pc:sldMkLst>
        <pc:spChg chg="del">
          <ac:chgData name="Chong Siow Yen" userId="9356c2b12e6d79d3" providerId="LiveId" clId="{5D35D48D-D66B-49CF-9D85-F383B7B533B3}" dt="2023-09-17T13:45:36.703" v="146" actId="478"/>
          <ac:spMkLst>
            <pc:docMk/>
            <pc:sldMk cId="3139985478" sldId="4865"/>
            <ac:spMk id="12" creationId="{DB5124CD-7289-000D-4718-DBCDB85A3772}"/>
          </ac:spMkLst>
        </pc:spChg>
        <pc:spChg chg="del">
          <ac:chgData name="Chong Siow Yen" userId="9356c2b12e6d79d3" providerId="LiveId" clId="{5D35D48D-D66B-49CF-9D85-F383B7B533B3}" dt="2023-09-17T13:45:36.703" v="146" actId="478"/>
          <ac:spMkLst>
            <pc:docMk/>
            <pc:sldMk cId="3139985478" sldId="4865"/>
            <ac:spMk id="13" creationId="{52909CAA-4C27-42BB-01D5-D13E5B857916}"/>
          </ac:spMkLst>
        </pc:spChg>
        <pc:spChg chg="del">
          <ac:chgData name="Chong Siow Yen" userId="9356c2b12e6d79d3" providerId="LiveId" clId="{5D35D48D-D66B-49CF-9D85-F383B7B533B3}" dt="2023-09-17T13:45:36.703" v="146" actId="478"/>
          <ac:spMkLst>
            <pc:docMk/>
            <pc:sldMk cId="3139985478" sldId="4865"/>
            <ac:spMk id="18" creationId="{61B651ED-7EB5-C8E7-8BD1-FE9FBDDD02B1}"/>
          </ac:spMkLst>
        </pc:spChg>
        <pc:spChg chg="del">
          <ac:chgData name="Chong Siow Yen" userId="9356c2b12e6d79d3" providerId="LiveId" clId="{5D35D48D-D66B-49CF-9D85-F383B7B533B3}" dt="2023-09-17T13:45:36.703" v="146" actId="478"/>
          <ac:spMkLst>
            <pc:docMk/>
            <pc:sldMk cId="3139985478" sldId="4865"/>
            <ac:spMk id="19" creationId="{2124B711-6E25-9A91-3E2B-A8053EAFD2DC}"/>
          </ac:spMkLst>
        </pc:spChg>
        <pc:spChg chg="add del mod">
          <ac:chgData name="Chong Siow Yen" userId="9356c2b12e6d79d3" providerId="LiveId" clId="{5D35D48D-D66B-49CF-9D85-F383B7B533B3}" dt="2023-09-17T13:45:39.528" v="147" actId="478"/>
          <ac:spMkLst>
            <pc:docMk/>
            <pc:sldMk cId="3139985478" sldId="4865"/>
            <ac:spMk id="21" creationId="{600BA5FD-6586-8353-A43D-EC4A76735445}"/>
          </ac:spMkLst>
        </pc:spChg>
        <pc:spChg chg="del">
          <ac:chgData name="Chong Siow Yen" userId="9356c2b12e6d79d3" providerId="LiveId" clId="{5D35D48D-D66B-49CF-9D85-F383B7B533B3}" dt="2023-09-17T13:45:36.703" v="146" actId="478"/>
          <ac:spMkLst>
            <pc:docMk/>
            <pc:sldMk cId="3139985478" sldId="4865"/>
            <ac:spMk id="796" creationId="{00000000-0000-0000-0000-000000000000}"/>
          </ac:spMkLst>
        </pc:spChg>
        <pc:spChg chg="del">
          <ac:chgData name="Chong Siow Yen" userId="9356c2b12e6d79d3" providerId="LiveId" clId="{5D35D48D-D66B-49CF-9D85-F383B7B533B3}" dt="2023-09-17T13:45:36.703" v="146" actId="478"/>
          <ac:spMkLst>
            <pc:docMk/>
            <pc:sldMk cId="3139985478" sldId="4865"/>
            <ac:spMk id="917" creationId="{EE7E96A1-626E-3BF1-FDA0-5D182ADA5E90}"/>
          </ac:spMkLst>
        </pc:spChg>
        <pc:grpChg chg="del">
          <ac:chgData name="Chong Siow Yen" userId="9356c2b12e6d79d3" providerId="LiveId" clId="{5D35D48D-D66B-49CF-9D85-F383B7B533B3}" dt="2023-09-17T13:45:36.703" v="146" actId="478"/>
          <ac:grpSpMkLst>
            <pc:docMk/>
            <pc:sldMk cId="3139985478" sldId="4865"/>
            <ac:grpSpMk id="2" creationId="{5FE72EF7-714F-0C16-4D76-7FEBDAC5161D}"/>
          </ac:grpSpMkLst>
        </pc:grpChg>
        <pc:grpChg chg="del">
          <ac:chgData name="Chong Siow Yen" userId="9356c2b12e6d79d3" providerId="LiveId" clId="{5D35D48D-D66B-49CF-9D85-F383B7B533B3}" dt="2023-09-17T13:45:36.703" v="146" actId="478"/>
          <ac:grpSpMkLst>
            <pc:docMk/>
            <pc:sldMk cId="3139985478" sldId="4865"/>
            <ac:grpSpMk id="10" creationId="{D25005F4-4E13-4E18-88FA-1DA771BDCEA4}"/>
          </ac:grpSpMkLst>
        </pc:grpChg>
        <pc:grpChg chg="del">
          <ac:chgData name="Chong Siow Yen" userId="9356c2b12e6d79d3" providerId="LiveId" clId="{5D35D48D-D66B-49CF-9D85-F383B7B533B3}" dt="2023-09-17T13:45:36.703" v="146" actId="478"/>
          <ac:grpSpMkLst>
            <pc:docMk/>
            <pc:sldMk cId="3139985478" sldId="4865"/>
            <ac:grpSpMk id="14" creationId="{0CD6B243-380C-23D1-F1C2-EE18EE72D4F2}"/>
          </ac:grpSpMkLst>
        </pc:grpChg>
        <pc:grpChg chg="del">
          <ac:chgData name="Chong Siow Yen" userId="9356c2b12e6d79d3" providerId="LiveId" clId="{5D35D48D-D66B-49CF-9D85-F383B7B533B3}" dt="2023-09-17T13:45:36.703" v="146" actId="478"/>
          <ac:grpSpMkLst>
            <pc:docMk/>
            <pc:sldMk cId="3139985478" sldId="4865"/>
            <ac:grpSpMk id="16" creationId="{E22DA040-7DE7-A0B1-9AFD-1FC1005DBB1A}"/>
          </ac:grpSpMkLst>
        </pc:grpChg>
      </pc:sldChg>
      <pc:sldChg chg="addSp delSp modSp add mod">
        <pc:chgData name="Chong Siow Yen" userId="9356c2b12e6d79d3" providerId="LiveId" clId="{5D35D48D-D66B-49CF-9D85-F383B7B533B3}" dt="2023-09-17T14:43:28.606" v="681" actId="14100"/>
        <pc:sldMkLst>
          <pc:docMk/>
          <pc:sldMk cId="1249328943" sldId="4866"/>
        </pc:sldMkLst>
        <pc:spChg chg="mod">
          <ac:chgData name="Chong Siow Yen" userId="9356c2b12e6d79d3" providerId="LiveId" clId="{5D35D48D-D66B-49CF-9D85-F383B7B533B3}" dt="2023-09-17T13:49:39.668" v="214"/>
          <ac:spMkLst>
            <pc:docMk/>
            <pc:sldMk cId="1249328943" sldId="4866"/>
            <ac:spMk id="9" creationId="{C345E757-8B12-3B97-E3A8-09785A8D8062}"/>
          </ac:spMkLst>
        </pc:spChg>
        <pc:spChg chg="mod">
          <ac:chgData name="Chong Siow Yen" userId="9356c2b12e6d79d3" providerId="LiveId" clId="{5D35D48D-D66B-49CF-9D85-F383B7B533B3}" dt="2023-09-17T13:49:39.668" v="214"/>
          <ac:spMkLst>
            <pc:docMk/>
            <pc:sldMk cId="1249328943" sldId="4866"/>
            <ac:spMk id="11" creationId="{A910FF64-BE25-16D8-BC73-64DE611F8673}"/>
          </ac:spMkLst>
        </pc:spChg>
        <pc:spChg chg="add del mod">
          <ac:chgData name="Chong Siow Yen" userId="9356c2b12e6d79d3" providerId="LiveId" clId="{5D35D48D-D66B-49CF-9D85-F383B7B533B3}" dt="2023-09-17T13:49:53.493" v="216" actId="21"/>
          <ac:spMkLst>
            <pc:docMk/>
            <pc:sldMk cId="1249328943" sldId="4866"/>
            <ac:spMk id="12" creationId="{8274FCBA-C829-41B6-95DB-9BFB59DDC35A}"/>
          </ac:spMkLst>
        </pc:spChg>
        <pc:spChg chg="add del mod">
          <ac:chgData name="Chong Siow Yen" userId="9356c2b12e6d79d3" providerId="LiveId" clId="{5D35D48D-D66B-49CF-9D85-F383B7B533B3}" dt="2023-09-17T13:49:53.493" v="216" actId="21"/>
          <ac:spMkLst>
            <pc:docMk/>
            <pc:sldMk cId="1249328943" sldId="4866"/>
            <ac:spMk id="13" creationId="{8EEFD749-BEA9-BD68-AD5A-1B167C985DB4}"/>
          </ac:spMkLst>
        </pc:spChg>
        <pc:spChg chg="mod">
          <ac:chgData name="Chong Siow Yen" userId="9356c2b12e6d79d3" providerId="LiveId" clId="{5D35D48D-D66B-49CF-9D85-F383B7B533B3}" dt="2023-09-17T13:51:01.740" v="238"/>
          <ac:spMkLst>
            <pc:docMk/>
            <pc:sldMk cId="1249328943" sldId="4866"/>
            <ac:spMk id="15" creationId="{8F6323A7-546E-6293-716B-FD3C8AEDBD8E}"/>
          </ac:spMkLst>
        </pc:spChg>
        <pc:spChg chg="mod">
          <ac:chgData name="Chong Siow Yen" userId="9356c2b12e6d79d3" providerId="LiveId" clId="{5D35D48D-D66B-49CF-9D85-F383B7B533B3}" dt="2023-09-17T13:51:01.740" v="238"/>
          <ac:spMkLst>
            <pc:docMk/>
            <pc:sldMk cId="1249328943" sldId="4866"/>
            <ac:spMk id="17" creationId="{E2B07B96-26FF-6598-96BA-D7682CCE94F5}"/>
          </ac:spMkLst>
        </pc:spChg>
        <pc:spChg chg="mod">
          <ac:chgData name="Chong Siow Yen" userId="9356c2b12e6d79d3" providerId="LiveId" clId="{5D35D48D-D66B-49CF-9D85-F383B7B533B3}" dt="2023-09-17T13:51:01.740" v="238"/>
          <ac:spMkLst>
            <pc:docMk/>
            <pc:sldMk cId="1249328943" sldId="4866"/>
            <ac:spMk id="19" creationId="{2D3C9BA4-AED0-64D3-3454-E59C8D72B40F}"/>
          </ac:spMkLst>
        </pc:spChg>
        <pc:spChg chg="del">
          <ac:chgData name="Chong Siow Yen" userId="9356c2b12e6d79d3" providerId="LiveId" clId="{5D35D48D-D66B-49CF-9D85-F383B7B533B3}" dt="2023-09-17T13:49:38.054" v="213" actId="478"/>
          <ac:spMkLst>
            <pc:docMk/>
            <pc:sldMk cId="1249328943" sldId="4866"/>
            <ac:spMk id="25" creationId="{E11B81BA-7899-5408-EA4F-66B3D6037F0C}"/>
          </ac:spMkLst>
        </pc:spChg>
        <pc:spChg chg="del">
          <ac:chgData name="Chong Siow Yen" userId="9356c2b12e6d79d3" providerId="LiveId" clId="{5D35D48D-D66B-49CF-9D85-F383B7B533B3}" dt="2023-09-17T13:49:38.054" v="213" actId="478"/>
          <ac:spMkLst>
            <pc:docMk/>
            <pc:sldMk cId="1249328943" sldId="4866"/>
            <ac:spMk id="26" creationId="{1CA04109-382D-9F72-0AFC-D0DD3B6BBFE2}"/>
          </ac:spMkLst>
        </pc:spChg>
        <pc:spChg chg="del">
          <ac:chgData name="Chong Siow Yen" userId="9356c2b12e6d79d3" providerId="LiveId" clId="{5D35D48D-D66B-49CF-9D85-F383B7B533B3}" dt="2023-09-17T13:49:38.054" v="213" actId="478"/>
          <ac:spMkLst>
            <pc:docMk/>
            <pc:sldMk cId="1249328943" sldId="4866"/>
            <ac:spMk id="31" creationId="{7A78232E-7567-B00E-706E-01A9D05C03E9}"/>
          </ac:spMkLst>
        </pc:spChg>
        <pc:spChg chg="del">
          <ac:chgData name="Chong Siow Yen" userId="9356c2b12e6d79d3" providerId="LiveId" clId="{5D35D48D-D66B-49CF-9D85-F383B7B533B3}" dt="2023-09-17T13:49:38.054" v="213" actId="478"/>
          <ac:spMkLst>
            <pc:docMk/>
            <pc:sldMk cId="1249328943" sldId="4866"/>
            <ac:spMk id="32" creationId="{8B36EC1A-378F-C796-5355-B90A4075023F}"/>
          </ac:spMkLst>
        </pc:spChg>
        <pc:spChg chg="mod">
          <ac:chgData name="Chong Siow Yen" userId="9356c2b12e6d79d3" providerId="LiveId" clId="{5D35D48D-D66B-49CF-9D85-F383B7B533B3}" dt="2023-09-17T13:51:01.740" v="238"/>
          <ac:spMkLst>
            <pc:docMk/>
            <pc:sldMk cId="1249328943" sldId="4866"/>
            <ac:spMk id="34" creationId="{748B32BD-A318-3AB5-E6A1-6FFF002D84CB}"/>
          </ac:spMkLst>
        </pc:spChg>
        <pc:spChg chg="add del mod">
          <ac:chgData name="Chong Siow Yen" userId="9356c2b12e6d79d3" providerId="LiveId" clId="{5D35D48D-D66B-49CF-9D85-F383B7B533B3}" dt="2023-09-17T14:34:01.680" v="561" actId="478"/>
          <ac:spMkLst>
            <pc:docMk/>
            <pc:sldMk cId="1249328943" sldId="4866"/>
            <ac:spMk id="35" creationId="{0C3B2D42-B28A-36D1-96DC-2A359BC0520E}"/>
          </ac:spMkLst>
        </pc:spChg>
        <pc:spChg chg="add del mod">
          <ac:chgData name="Chong Siow Yen" userId="9356c2b12e6d79d3" providerId="LiveId" clId="{5D35D48D-D66B-49CF-9D85-F383B7B533B3}" dt="2023-09-17T14:34:02.459" v="562" actId="478"/>
          <ac:spMkLst>
            <pc:docMk/>
            <pc:sldMk cId="1249328943" sldId="4866"/>
            <ac:spMk id="36" creationId="{62E9BCC2-74EB-4408-78CF-40AFCF4C7E4D}"/>
          </ac:spMkLst>
        </pc:spChg>
        <pc:spChg chg="add mod">
          <ac:chgData name="Chong Siow Yen" userId="9356c2b12e6d79d3" providerId="LiveId" clId="{5D35D48D-D66B-49CF-9D85-F383B7B533B3}" dt="2023-09-17T13:51:06.305" v="239" actId="1076"/>
          <ac:spMkLst>
            <pc:docMk/>
            <pc:sldMk cId="1249328943" sldId="4866"/>
            <ac:spMk id="37" creationId="{0B697EA2-6097-EF00-7629-07E951E67CC1}"/>
          </ac:spMkLst>
        </pc:spChg>
        <pc:spChg chg="add mod">
          <ac:chgData name="Chong Siow Yen" userId="9356c2b12e6d79d3" providerId="LiveId" clId="{5D35D48D-D66B-49CF-9D85-F383B7B533B3}" dt="2023-09-17T13:51:06.305" v="239" actId="1076"/>
          <ac:spMkLst>
            <pc:docMk/>
            <pc:sldMk cId="1249328943" sldId="4866"/>
            <ac:spMk id="38" creationId="{D838461A-43E3-8C60-5483-EFF139D8F565}"/>
          </ac:spMkLst>
        </pc:spChg>
        <pc:spChg chg="mod">
          <ac:chgData name="Chong Siow Yen" userId="9356c2b12e6d79d3" providerId="LiveId" clId="{5D35D48D-D66B-49CF-9D85-F383B7B533B3}" dt="2023-09-17T13:51:18.907" v="277" actId="20577"/>
          <ac:spMkLst>
            <pc:docMk/>
            <pc:sldMk cId="1249328943" sldId="4866"/>
            <ac:spMk id="796" creationId="{00000000-0000-0000-0000-000000000000}"/>
          </ac:spMkLst>
        </pc:spChg>
        <pc:spChg chg="mod">
          <ac:chgData name="Chong Siow Yen" userId="9356c2b12e6d79d3" providerId="LiveId" clId="{5D35D48D-D66B-49CF-9D85-F383B7B533B3}" dt="2023-09-17T14:07:50.883" v="419" actId="12"/>
          <ac:spMkLst>
            <pc:docMk/>
            <pc:sldMk cId="1249328943" sldId="4866"/>
            <ac:spMk id="917" creationId="{EE7E96A1-626E-3BF1-FDA0-5D182ADA5E90}"/>
          </ac:spMkLst>
        </pc:spChg>
        <pc:grpChg chg="add del mod">
          <ac:chgData name="Chong Siow Yen" userId="9356c2b12e6d79d3" providerId="LiveId" clId="{5D35D48D-D66B-49CF-9D85-F383B7B533B3}" dt="2023-09-17T13:49:53.493" v="216" actId="21"/>
          <ac:grpSpMkLst>
            <pc:docMk/>
            <pc:sldMk cId="1249328943" sldId="4866"/>
            <ac:grpSpMk id="2" creationId="{ED683224-99D3-F3A1-8B5E-F8DD52BD07CF}"/>
          </ac:grpSpMkLst>
        </pc:grpChg>
        <pc:grpChg chg="add del mod">
          <ac:chgData name="Chong Siow Yen" userId="9356c2b12e6d79d3" providerId="LiveId" clId="{5D35D48D-D66B-49CF-9D85-F383B7B533B3}" dt="2023-09-17T13:49:53.493" v="216" actId="21"/>
          <ac:grpSpMkLst>
            <pc:docMk/>
            <pc:sldMk cId="1249328943" sldId="4866"/>
            <ac:grpSpMk id="10" creationId="{80E7B2B9-DAE9-FA5F-B46D-EA822FAE2624}"/>
          </ac:grpSpMkLst>
        </pc:grpChg>
        <pc:grpChg chg="add mod">
          <ac:chgData name="Chong Siow Yen" userId="9356c2b12e6d79d3" providerId="LiveId" clId="{5D35D48D-D66B-49CF-9D85-F383B7B533B3}" dt="2023-09-17T13:51:06.305" v="239" actId="1076"/>
          <ac:grpSpMkLst>
            <pc:docMk/>
            <pc:sldMk cId="1249328943" sldId="4866"/>
            <ac:grpSpMk id="14" creationId="{51F2DCB2-FEDE-D6AB-EB32-15E2FE1D41F7}"/>
          </ac:grpSpMkLst>
        </pc:grpChg>
        <pc:grpChg chg="add mod">
          <ac:chgData name="Chong Siow Yen" userId="9356c2b12e6d79d3" providerId="LiveId" clId="{5D35D48D-D66B-49CF-9D85-F383B7B533B3}" dt="2023-09-17T13:51:06.305" v="239" actId="1076"/>
          <ac:grpSpMkLst>
            <pc:docMk/>
            <pc:sldMk cId="1249328943" sldId="4866"/>
            <ac:grpSpMk id="16" creationId="{2F3F9833-C310-49BD-83DB-F446E8AC5484}"/>
          </ac:grpSpMkLst>
        </pc:grpChg>
        <pc:grpChg chg="add mod">
          <ac:chgData name="Chong Siow Yen" userId="9356c2b12e6d79d3" providerId="LiveId" clId="{5D35D48D-D66B-49CF-9D85-F383B7B533B3}" dt="2023-09-17T13:51:06.305" v="239" actId="1076"/>
          <ac:grpSpMkLst>
            <pc:docMk/>
            <pc:sldMk cId="1249328943" sldId="4866"/>
            <ac:grpSpMk id="18" creationId="{DFC7BFFA-1145-98D2-C0BB-C19D37F3275B}"/>
          </ac:grpSpMkLst>
        </pc:grpChg>
        <pc:grpChg chg="del">
          <ac:chgData name="Chong Siow Yen" userId="9356c2b12e6d79d3" providerId="LiveId" clId="{5D35D48D-D66B-49CF-9D85-F383B7B533B3}" dt="2023-09-17T13:49:38.054" v="213" actId="478"/>
          <ac:grpSpMkLst>
            <pc:docMk/>
            <pc:sldMk cId="1249328943" sldId="4866"/>
            <ac:grpSpMk id="21" creationId="{1B107A96-3306-18F8-CD69-A4FC44BD3694}"/>
          </ac:grpSpMkLst>
        </pc:grpChg>
        <pc:grpChg chg="del">
          <ac:chgData name="Chong Siow Yen" userId="9356c2b12e6d79d3" providerId="LiveId" clId="{5D35D48D-D66B-49CF-9D85-F383B7B533B3}" dt="2023-09-17T13:49:38.054" v="213" actId="478"/>
          <ac:grpSpMkLst>
            <pc:docMk/>
            <pc:sldMk cId="1249328943" sldId="4866"/>
            <ac:grpSpMk id="23" creationId="{7E140B0E-19B1-262C-9578-8FB4373B2D66}"/>
          </ac:grpSpMkLst>
        </pc:grpChg>
        <pc:grpChg chg="del">
          <ac:chgData name="Chong Siow Yen" userId="9356c2b12e6d79d3" providerId="LiveId" clId="{5D35D48D-D66B-49CF-9D85-F383B7B533B3}" dt="2023-09-17T13:49:38.054" v="213" actId="478"/>
          <ac:grpSpMkLst>
            <pc:docMk/>
            <pc:sldMk cId="1249328943" sldId="4866"/>
            <ac:grpSpMk id="27" creationId="{4E023D87-5D52-A1AF-4E2D-DFAC52BA61F9}"/>
          </ac:grpSpMkLst>
        </pc:grpChg>
        <pc:grpChg chg="del">
          <ac:chgData name="Chong Siow Yen" userId="9356c2b12e6d79d3" providerId="LiveId" clId="{5D35D48D-D66B-49CF-9D85-F383B7B533B3}" dt="2023-09-17T13:49:38.054" v="213" actId="478"/>
          <ac:grpSpMkLst>
            <pc:docMk/>
            <pc:sldMk cId="1249328943" sldId="4866"/>
            <ac:grpSpMk id="29" creationId="{91C6EAC8-C72B-551C-2BA9-B6933048B37E}"/>
          </ac:grpSpMkLst>
        </pc:grpChg>
        <pc:grpChg chg="add mod">
          <ac:chgData name="Chong Siow Yen" userId="9356c2b12e6d79d3" providerId="LiveId" clId="{5D35D48D-D66B-49CF-9D85-F383B7B533B3}" dt="2023-09-17T13:51:06.305" v="239" actId="1076"/>
          <ac:grpSpMkLst>
            <pc:docMk/>
            <pc:sldMk cId="1249328943" sldId="4866"/>
            <ac:grpSpMk id="33" creationId="{606C9FE8-AEB9-30E5-5252-A4E234F8A0F3}"/>
          </ac:grpSpMkLst>
        </pc:grpChg>
        <pc:picChg chg="add mod modCrop">
          <ac:chgData name="Chong Siow Yen" userId="9356c2b12e6d79d3" providerId="LiveId" clId="{5D35D48D-D66B-49CF-9D85-F383B7B533B3}" dt="2023-09-17T14:42:23.175" v="675" actId="1076"/>
          <ac:picMkLst>
            <pc:docMk/>
            <pc:sldMk cId="1249328943" sldId="4866"/>
            <ac:picMk id="46" creationId="{CBB07169-CD43-5126-AF2F-71067CD67327}"/>
          </ac:picMkLst>
        </pc:picChg>
        <pc:picChg chg="add del mod">
          <ac:chgData name="Chong Siow Yen" userId="9356c2b12e6d79d3" providerId="LiveId" clId="{5D35D48D-D66B-49CF-9D85-F383B7B533B3}" dt="2023-09-17T14:42:29.115" v="678" actId="478"/>
          <ac:picMkLst>
            <pc:docMk/>
            <pc:sldMk cId="1249328943" sldId="4866"/>
            <ac:picMk id="47" creationId="{B1D866CD-9FE0-C156-C843-056C69632533}"/>
          </ac:picMkLst>
        </pc:picChg>
        <pc:picChg chg="add mod">
          <ac:chgData name="Chong Siow Yen" userId="9356c2b12e6d79d3" providerId="LiveId" clId="{5D35D48D-D66B-49CF-9D85-F383B7B533B3}" dt="2023-09-17T14:43:28.606" v="681" actId="14100"/>
          <ac:picMkLst>
            <pc:docMk/>
            <pc:sldMk cId="1249328943" sldId="4866"/>
            <ac:picMk id="48" creationId="{E2278B75-53E7-7B10-A81C-6365F012E9D2}"/>
          </ac:picMkLst>
        </pc:picChg>
      </pc:sldChg>
      <pc:sldChg chg="addSp delSp modSp add mod ord">
        <pc:chgData name="Chong Siow Yen" userId="9356c2b12e6d79d3" providerId="LiveId" clId="{5D35D48D-D66B-49CF-9D85-F383B7B533B3}" dt="2023-09-17T14:54:32.061" v="715" actId="20577"/>
        <pc:sldMkLst>
          <pc:docMk/>
          <pc:sldMk cId="1649302409" sldId="4867"/>
        </pc:sldMkLst>
        <pc:spChg chg="mod">
          <ac:chgData name="Chong Siow Yen" userId="9356c2b12e6d79d3" providerId="LiveId" clId="{5D35D48D-D66B-49CF-9D85-F383B7B533B3}" dt="2023-09-17T13:51:50.761" v="281"/>
          <ac:spMkLst>
            <pc:docMk/>
            <pc:sldMk cId="1649302409" sldId="4867"/>
            <ac:spMk id="9" creationId="{A3EBC2CE-FFAF-A62B-34D0-16320954B3A9}"/>
          </ac:spMkLst>
        </pc:spChg>
        <pc:spChg chg="mod">
          <ac:chgData name="Chong Siow Yen" userId="9356c2b12e6d79d3" providerId="LiveId" clId="{5D35D48D-D66B-49CF-9D85-F383B7B533B3}" dt="2023-09-17T13:51:50.761" v="281"/>
          <ac:spMkLst>
            <pc:docMk/>
            <pc:sldMk cId="1649302409" sldId="4867"/>
            <ac:spMk id="11" creationId="{18C2D57B-8509-2889-A800-475E7884678E}"/>
          </ac:spMkLst>
        </pc:spChg>
        <pc:spChg chg="add del mod">
          <ac:chgData name="Chong Siow Yen" userId="9356c2b12e6d79d3" providerId="LiveId" clId="{5D35D48D-D66B-49CF-9D85-F383B7B533B3}" dt="2023-09-17T14:33:46.720" v="551" actId="478"/>
          <ac:spMkLst>
            <pc:docMk/>
            <pc:sldMk cId="1649302409" sldId="4867"/>
            <ac:spMk id="12" creationId="{1CDE5B44-C797-74D7-6D8F-5B5F3E2576CF}"/>
          </ac:spMkLst>
        </pc:spChg>
        <pc:spChg chg="add mod">
          <ac:chgData name="Chong Siow Yen" userId="9356c2b12e6d79d3" providerId="LiveId" clId="{5D35D48D-D66B-49CF-9D85-F383B7B533B3}" dt="2023-09-17T14:11:09.650" v="453" actId="20577"/>
          <ac:spMkLst>
            <pc:docMk/>
            <pc:sldMk cId="1649302409" sldId="4867"/>
            <ac:spMk id="13" creationId="{D16B9260-2476-409D-4DA2-05511D6A127C}"/>
          </ac:spMkLst>
        </pc:spChg>
        <pc:spChg chg="mod">
          <ac:chgData name="Chong Siow Yen" userId="9356c2b12e6d79d3" providerId="LiveId" clId="{5D35D48D-D66B-49CF-9D85-F383B7B533B3}" dt="2023-09-17T13:58:24.139" v="300"/>
          <ac:spMkLst>
            <pc:docMk/>
            <pc:sldMk cId="1649302409" sldId="4867"/>
            <ac:spMk id="22" creationId="{C1E3FBDC-A4D6-E010-2C0D-6B55F61E2784}"/>
          </ac:spMkLst>
        </pc:spChg>
        <pc:spChg chg="mod">
          <ac:chgData name="Chong Siow Yen" userId="9356c2b12e6d79d3" providerId="LiveId" clId="{5D35D48D-D66B-49CF-9D85-F383B7B533B3}" dt="2023-09-17T13:58:24.139" v="300"/>
          <ac:spMkLst>
            <pc:docMk/>
            <pc:sldMk cId="1649302409" sldId="4867"/>
            <ac:spMk id="24" creationId="{72D3D92D-C1BE-8CF8-375B-8D528CADCD1C}"/>
          </ac:spMkLst>
        </pc:spChg>
        <pc:spChg chg="add del mod">
          <ac:chgData name="Chong Siow Yen" userId="9356c2b12e6d79d3" providerId="LiveId" clId="{5D35D48D-D66B-49CF-9D85-F383B7B533B3}" dt="2023-09-17T14:33:46.160" v="550" actId="478"/>
          <ac:spMkLst>
            <pc:docMk/>
            <pc:sldMk cId="1649302409" sldId="4867"/>
            <ac:spMk id="25" creationId="{7DAD01C4-B098-79E1-D9BE-E70FDF5A1205}"/>
          </ac:spMkLst>
        </pc:spChg>
        <pc:spChg chg="add mod">
          <ac:chgData name="Chong Siow Yen" userId="9356c2b12e6d79d3" providerId="LiveId" clId="{5D35D48D-D66B-49CF-9D85-F383B7B533B3}" dt="2023-09-17T14:10:50.563" v="436" actId="1076"/>
          <ac:spMkLst>
            <pc:docMk/>
            <pc:sldMk cId="1649302409" sldId="4867"/>
            <ac:spMk id="26" creationId="{97A275CC-1D41-7D0A-6E91-B751C04D547E}"/>
          </ac:spMkLst>
        </pc:spChg>
        <pc:spChg chg="mod">
          <ac:chgData name="Chong Siow Yen" userId="9356c2b12e6d79d3" providerId="LiveId" clId="{5D35D48D-D66B-49CF-9D85-F383B7B533B3}" dt="2023-09-17T14:10:55.331" v="437"/>
          <ac:spMkLst>
            <pc:docMk/>
            <pc:sldMk cId="1649302409" sldId="4867"/>
            <ac:spMk id="28" creationId="{810C541F-BB07-E178-8254-DFAA86602CB4}"/>
          </ac:spMkLst>
        </pc:spChg>
        <pc:spChg chg="mod">
          <ac:chgData name="Chong Siow Yen" userId="9356c2b12e6d79d3" providerId="LiveId" clId="{5D35D48D-D66B-49CF-9D85-F383B7B533B3}" dt="2023-09-17T14:10:55.331" v="437"/>
          <ac:spMkLst>
            <pc:docMk/>
            <pc:sldMk cId="1649302409" sldId="4867"/>
            <ac:spMk id="30" creationId="{AC89BA19-CA5C-05FD-947B-CFC1F87E05E0}"/>
          </ac:spMkLst>
        </pc:spChg>
        <pc:spChg chg="add del mod">
          <ac:chgData name="Chong Siow Yen" userId="9356c2b12e6d79d3" providerId="LiveId" clId="{5D35D48D-D66B-49CF-9D85-F383B7B533B3}" dt="2023-09-17T14:33:47.367" v="552" actId="478"/>
          <ac:spMkLst>
            <pc:docMk/>
            <pc:sldMk cId="1649302409" sldId="4867"/>
            <ac:spMk id="31" creationId="{1DDD2D42-06F4-B66D-B79B-26BB06294A28}"/>
          </ac:spMkLst>
        </pc:spChg>
        <pc:spChg chg="add mod">
          <ac:chgData name="Chong Siow Yen" userId="9356c2b12e6d79d3" providerId="LiveId" clId="{5D35D48D-D66B-49CF-9D85-F383B7B533B3}" dt="2023-09-17T14:10:59.470" v="438" actId="1076"/>
          <ac:spMkLst>
            <pc:docMk/>
            <pc:sldMk cId="1649302409" sldId="4867"/>
            <ac:spMk id="32" creationId="{F2C469DC-D344-71E2-95BA-22DB54764A02}"/>
          </ac:spMkLst>
        </pc:spChg>
        <pc:spChg chg="del">
          <ac:chgData name="Chong Siow Yen" userId="9356c2b12e6d79d3" providerId="LiveId" clId="{5D35D48D-D66B-49CF-9D85-F383B7B533B3}" dt="2023-09-17T13:51:49.108" v="280" actId="478"/>
          <ac:spMkLst>
            <pc:docMk/>
            <pc:sldMk cId="1649302409" sldId="4867"/>
            <ac:spMk id="35" creationId="{0C3B2D42-B28A-36D1-96DC-2A359BC0520E}"/>
          </ac:spMkLst>
        </pc:spChg>
        <pc:spChg chg="del">
          <ac:chgData name="Chong Siow Yen" userId="9356c2b12e6d79d3" providerId="LiveId" clId="{5D35D48D-D66B-49CF-9D85-F383B7B533B3}" dt="2023-09-17T13:51:49.108" v="280" actId="478"/>
          <ac:spMkLst>
            <pc:docMk/>
            <pc:sldMk cId="1649302409" sldId="4867"/>
            <ac:spMk id="36" creationId="{62E9BCC2-74EB-4408-78CF-40AFCF4C7E4D}"/>
          </ac:spMkLst>
        </pc:spChg>
        <pc:spChg chg="del">
          <ac:chgData name="Chong Siow Yen" userId="9356c2b12e6d79d3" providerId="LiveId" clId="{5D35D48D-D66B-49CF-9D85-F383B7B533B3}" dt="2023-09-17T13:51:49.108" v="280" actId="478"/>
          <ac:spMkLst>
            <pc:docMk/>
            <pc:sldMk cId="1649302409" sldId="4867"/>
            <ac:spMk id="37" creationId="{0B697EA2-6097-EF00-7629-07E951E67CC1}"/>
          </ac:spMkLst>
        </pc:spChg>
        <pc:spChg chg="del">
          <ac:chgData name="Chong Siow Yen" userId="9356c2b12e6d79d3" providerId="LiveId" clId="{5D35D48D-D66B-49CF-9D85-F383B7B533B3}" dt="2023-09-17T13:51:49.108" v="280" actId="478"/>
          <ac:spMkLst>
            <pc:docMk/>
            <pc:sldMk cId="1649302409" sldId="4867"/>
            <ac:spMk id="38" creationId="{D838461A-43E3-8C60-5483-EFF139D8F565}"/>
          </ac:spMkLst>
        </pc:spChg>
        <pc:spChg chg="mod">
          <ac:chgData name="Chong Siow Yen" userId="9356c2b12e6d79d3" providerId="LiveId" clId="{5D35D48D-D66B-49CF-9D85-F383B7B533B3}" dt="2023-09-17T14:54:32.061" v="715" actId="20577"/>
          <ac:spMkLst>
            <pc:docMk/>
            <pc:sldMk cId="1649302409" sldId="4867"/>
            <ac:spMk id="796" creationId="{00000000-0000-0000-0000-000000000000}"/>
          </ac:spMkLst>
        </pc:spChg>
        <pc:spChg chg="mod">
          <ac:chgData name="Chong Siow Yen" userId="9356c2b12e6d79d3" providerId="LiveId" clId="{5D35D48D-D66B-49CF-9D85-F383B7B533B3}" dt="2023-09-17T14:48:55.975" v="697" actId="20577"/>
          <ac:spMkLst>
            <pc:docMk/>
            <pc:sldMk cId="1649302409" sldId="4867"/>
            <ac:spMk id="917" creationId="{EE7E96A1-626E-3BF1-FDA0-5D182ADA5E90}"/>
          </ac:spMkLst>
        </pc:spChg>
        <pc:grpChg chg="add mod">
          <ac:chgData name="Chong Siow Yen" userId="9356c2b12e6d79d3" providerId="LiveId" clId="{5D35D48D-D66B-49CF-9D85-F383B7B533B3}" dt="2023-09-17T14:10:50.563" v="436" actId="1076"/>
          <ac:grpSpMkLst>
            <pc:docMk/>
            <pc:sldMk cId="1649302409" sldId="4867"/>
            <ac:grpSpMk id="2" creationId="{6DAA1C6E-4D24-1C6A-54B3-41228AC2CD09}"/>
          </ac:grpSpMkLst>
        </pc:grpChg>
        <pc:grpChg chg="add mod">
          <ac:chgData name="Chong Siow Yen" userId="9356c2b12e6d79d3" providerId="LiveId" clId="{5D35D48D-D66B-49CF-9D85-F383B7B533B3}" dt="2023-09-17T14:10:50.563" v="436" actId="1076"/>
          <ac:grpSpMkLst>
            <pc:docMk/>
            <pc:sldMk cId="1649302409" sldId="4867"/>
            <ac:grpSpMk id="10" creationId="{127764CA-8CEF-6E7B-7B2D-66B676AE7845}"/>
          </ac:grpSpMkLst>
        </pc:grpChg>
        <pc:grpChg chg="del">
          <ac:chgData name="Chong Siow Yen" userId="9356c2b12e6d79d3" providerId="LiveId" clId="{5D35D48D-D66B-49CF-9D85-F383B7B533B3}" dt="2023-09-17T13:51:49.108" v="280" actId="478"/>
          <ac:grpSpMkLst>
            <pc:docMk/>
            <pc:sldMk cId="1649302409" sldId="4867"/>
            <ac:grpSpMk id="14" creationId="{51F2DCB2-FEDE-D6AB-EB32-15E2FE1D41F7}"/>
          </ac:grpSpMkLst>
        </pc:grpChg>
        <pc:grpChg chg="del">
          <ac:chgData name="Chong Siow Yen" userId="9356c2b12e6d79d3" providerId="LiveId" clId="{5D35D48D-D66B-49CF-9D85-F383B7B533B3}" dt="2023-09-17T13:51:49.108" v="280" actId="478"/>
          <ac:grpSpMkLst>
            <pc:docMk/>
            <pc:sldMk cId="1649302409" sldId="4867"/>
            <ac:grpSpMk id="16" creationId="{2F3F9833-C310-49BD-83DB-F446E8AC5484}"/>
          </ac:grpSpMkLst>
        </pc:grpChg>
        <pc:grpChg chg="del">
          <ac:chgData name="Chong Siow Yen" userId="9356c2b12e6d79d3" providerId="LiveId" clId="{5D35D48D-D66B-49CF-9D85-F383B7B533B3}" dt="2023-09-17T13:51:49.108" v="280" actId="478"/>
          <ac:grpSpMkLst>
            <pc:docMk/>
            <pc:sldMk cId="1649302409" sldId="4867"/>
            <ac:grpSpMk id="18" creationId="{DFC7BFFA-1145-98D2-C0BB-C19D37F3275B}"/>
          </ac:grpSpMkLst>
        </pc:grpChg>
        <pc:grpChg chg="add del mod">
          <ac:chgData name="Chong Siow Yen" userId="9356c2b12e6d79d3" providerId="LiveId" clId="{5D35D48D-D66B-49CF-9D85-F383B7B533B3}" dt="2023-09-17T14:48:34.020" v="695" actId="478"/>
          <ac:grpSpMkLst>
            <pc:docMk/>
            <pc:sldMk cId="1649302409" sldId="4867"/>
            <ac:grpSpMk id="21" creationId="{30758940-EDD9-4262-2154-272EA6E890CD}"/>
          </ac:grpSpMkLst>
        </pc:grpChg>
        <pc:grpChg chg="add del mod">
          <ac:chgData name="Chong Siow Yen" userId="9356c2b12e6d79d3" providerId="LiveId" clId="{5D35D48D-D66B-49CF-9D85-F383B7B533B3}" dt="2023-09-17T14:48:34.877" v="696" actId="478"/>
          <ac:grpSpMkLst>
            <pc:docMk/>
            <pc:sldMk cId="1649302409" sldId="4867"/>
            <ac:grpSpMk id="23" creationId="{54DBC33B-C548-F64B-D8C6-C7F14EE46E91}"/>
          </ac:grpSpMkLst>
        </pc:grpChg>
        <pc:grpChg chg="add mod">
          <ac:chgData name="Chong Siow Yen" userId="9356c2b12e6d79d3" providerId="LiveId" clId="{5D35D48D-D66B-49CF-9D85-F383B7B533B3}" dt="2023-09-17T14:10:59.470" v="438" actId="1076"/>
          <ac:grpSpMkLst>
            <pc:docMk/>
            <pc:sldMk cId="1649302409" sldId="4867"/>
            <ac:grpSpMk id="27" creationId="{E8D11044-A298-DAC6-1430-24D110749263}"/>
          </ac:grpSpMkLst>
        </pc:grpChg>
        <pc:grpChg chg="add mod">
          <ac:chgData name="Chong Siow Yen" userId="9356c2b12e6d79d3" providerId="LiveId" clId="{5D35D48D-D66B-49CF-9D85-F383B7B533B3}" dt="2023-09-17T14:10:59.470" v="438" actId="1076"/>
          <ac:grpSpMkLst>
            <pc:docMk/>
            <pc:sldMk cId="1649302409" sldId="4867"/>
            <ac:grpSpMk id="29" creationId="{8A375011-42B1-BC59-745C-5264C7AC7EB5}"/>
          </ac:grpSpMkLst>
        </pc:grpChg>
        <pc:grpChg chg="del">
          <ac:chgData name="Chong Siow Yen" userId="9356c2b12e6d79d3" providerId="LiveId" clId="{5D35D48D-D66B-49CF-9D85-F383B7B533B3}" dt="2023-09-17T13:51:49.108" v="280" actId="478"/>
          <ac:grpSpMkLst>
            <pc:docMk/>
            <pc:sldMk cId="1649302409" sldId="4867"/>
            <ac:grpSpMk id="33" creationId="{606C9FE8-AEB9-30E5-5252-A4E234F8A0F3}"/>
          </ac:grpSpMkLst>
        </pc:grpChg>
        <pc:picChg chg="add mod">
          <ac:chgData name="Chong Siow Yen" userId="9356c2b12e6d79d3" providerId="LiveId" clId="{5D35D48D-D66B-49CF-9D85-F383B7B533B3}" dt="2023-09-17T14:50:54.130" v="699" actId="1076"/>
          <ac:picMkLst>
            <pc:docMk/>
            <pc:sldMk cId="1649302409" sldId="4867"/>
            <ac:picMk id="46" creationId="{DA5927B6-1B6B-8F25-65D2-8AF4F6BDF8DE}"/>
          </ac:picMkLst>
        </pc:picChg>
      </pc:sldChg>
      <pc:sldChg chg="addSp delSp modSp add mod">
        <pc:chgData name="Chong Siow Yen" userId="9356c2b12e6d79d3" providerId="LiveId" clId="{5D35D48D-D66B-49CF-9D85-F383B7B533B3}" dt="2023-09-17T14:44:28.656" v="691" actId="1076"/>
        <pc:sldMkLst>
          <pc:docMk/>
          <pc:sldMk cId="3459154669" sldId="4870"/>
        </pc:sldMkLst>
        <pc:spChg chg="del mod">
          <ac:chgData name="Chong Siow Yen" userId="9356c2b12e6d79d3" providerId="LiveId" clId="{5D35D48D-D66B-49CF-9D85-F383B7B533B3}" dt="2023-09-17T14:13:50.689" v="538" actId="478"/>
          <ac:spMkLst>
            <pc:docMk/>
            <pc:sldMk cId="3459154669" sldId="4870"/>
            <ac:spMk id="35" creationId="{0C3B2D42-B28A-36D1-96DC-2A359BC0520E}"/>
          </ac:spMkLst>
        </pc:spChg>
        <pc:spChg chg="del mod">
          <ac:chgData name="Chong Siow Yen" userId="9356c2b12e6d79d3" providerId="LiveId" clId="{5D35D48D-D66B-49CF-9D85-F383B7B533B3}" dt="2023-09-17T14:13:52.216" v="539" actId="478"/>
          <ac:spMkLst>
            <pc:docMk/>
            <pc:sldMk cId="3459154669" sldId="4870"/>
            <ac:spMk id="36" creationId="{62E9BCC2-74EB-4408-78CF-40AFCF4C7E4D}"/>
          </ac:spMkLst>
        </pc:spChg>
        <pc:spChg chg="mod">
          <ac:chgData name="Chong Siow Yen" userId="9356c2b12e6d79d3" providerId="LiveId" clId="{5D35D48D-D66B-49CF-9D85-F383B7B533B3}" dt="2023-09-17T14:13:28.525" v="529" actId="255"/>
          <ac:spMkLst>
            <pc:docMk/>
            <pc:sldMk cId="3459154669" sldId="4870"/>
            <ac:spMk id="37" creationId="{0B697EA2-6097-EF00-7629-07E951E67CC1}"/>
          </ac:spMkLst>
        </pc:spChg>
        <pc:spChg chg="mod">
          <ac:chgData name="Chong Siow Yen" userId="9356c2b12e6d79d3" providerId="LiveId" clId="{5D35D48D-D66B-49CF-9D85-F383B7B533B3}" dt="2023-09-17T14:13:46.681" v="537" actId="20577"/>
          <ac:spMkLst>
            <pc:docMk/>
            <pc:sldMk cId="3459154669" sldId="4870"/>
            <ac:spMk id="38" creationId="{D838461A-43E3-8C60-5483-EFF139D8F565}"/>
          </ac:spMkLst>
        </pc:spChg>
        <pc:spChg chg="mod">
          <ac:chgData name="Chong Siow Yen" userId="9356c2b12e6d79d3" providerId="LiveId" clId="{5D35D48D-D66B-49CF-9D85-F383B7B533B3}" dt="2023-09-17T14:13:02.989" v="508" actId="1076"/>
          <ac:spMkLst>
            <pc:docMk/>
            <pc:sldMk cId="3459154669" sldId="4870"/>
            <ac:spMk id="796" creationId="{00000000-0000-0000-0000-000000000000}"/>
          </ac:spMkLst>
        </pc:spChg>
        <pc:spChg chg="mod">
          <ac:chgData name="Chong Siow Yen" userId="9356c2b12e6d79d3" providerId="LiveId" clId="{5D35D48D-D66B-49CF-9D85-F383B7B533B3}" dt="2023-09-17T14:12:59.352" v="507" actId="207"/>
          <ac:spMkLst>
            <pc:docMk/>
            <pc:sldMk cId="3459154669" sldId="4870"/>
            <ac:spMk id="917" creationId="{EE7E96A1-626E-3BF1-FDA0-5D182ADA5E90}"/>
          </ac:spMkLst>
        </pc:spChg>
        <pc:grpChg chg="mod">
          <ac:chgData name="Chong Siow Yen" userId="9356c2b12e6d79d3" providerId="LiveId" clId="{5D35D48D-D66B-49CF-9D85-F383B7B533B3}" dt="2023-09-17T14:13:16.739" v="509" actId="1076"/>
          <ac:grpSpMkLst>
            <pc:docMk/>
            <pc:sldMk cId="3459154669" sldId="4870"/>
            <ac:grpSpMk id="14" creationId="{51F2DCB2-FEDE-D6AB-EB32-15E2FE1D41F7}"/>
          </ac:grpSpMkLst>
        </pc:grpChg>
        <pc:grpChg chg="mod">
          <ac:chgData name="Chong Siow Yen" userId="9356c2b12e6d79d3" providerId="LiveId" clId="{5D35D48D-D66B-49CF-9D85-F383B7B533B3}" dt="2023-09-17T14:13:16.739" v="509" actId="1076"/>
          <ac:grpSpMkLst>
            <pc:docMk/>
            <pc:sldMk cId="3459154669" sldId="4870"/>
            <ac:grpSpMk id="16" creationId="{2F3F9833-C310-49BD-83DB-F446E8AC5484}"/>
          </ac:grpSpMkLst>
        </pc:grpChg>
        <pc:grpChg chg="mod">
          <ac:chgData name="Chong Siow Yen" userId="9356c2b12e6d79d3" providerId="LiveId" clId="{5D35D48D-D66B-49CF-9D85-F383B7B533B3}" dt="2023-09-17T14:13:16.739" v="509" actId="1076"/>
          <ac:grpSpMkLst>
            <pc:docMk/>
            <pc:sldMk cId="3459154669" sldId="4870"/>
            <ac:grpSpMk id="18" creationId="{DFC7BFFA-1145-98D2-C0BB-C19D37F3275B}"/>
          </ac:grpSpMkLst>
        </pc:grpChg>
        <pc:grpChg chg="mod">
          <ac:chgData name="Chong Siow Yen" userId="9356c2b12e6d79d3" providerId="LiveId" clId="{5D35D48D-D66B-49CF-9D85-F383B7B533B3}" dt="2023-09-17T14:13:16.739" v="509" actId="1076"/>
          <ac:grpSpMkLst>
            <pc:docMk/>
            <pc:sldMk cId="3459154669" sldId="4870"/>
            <ac:grpSpMk id="33" creationId="{606C9FE8-AEB9-30E5-5252-A4E234F8A0F3}"/>
          </ac:grpSpMkLst>
        </pc:grpChg>
        <pc:picChg chg="add mod modCrop">
          <ac:chgData name="Chong Siow Yen" userId="9356c2b12e6d79d3" providerId="LiveId" clId="{5D35D48D-D66B-49CF-9D85-F383B7B533B3}" dt="2023-09-17T14:44:06.854" v="686" actId="732"/>
          <ac:picMkLst>
            <pc:docMk/>
            <pc:sldMk cId="3459154669" sldId="4870"/>
            <ac:picMk id="22" creationId="{0952C8CF-6251-82C5-8743-2350328E9847}"/>
          </ac:picMkLst>
        </pc:picChg>
        <pc:picChg chg="add mod modCrop">
          <ac:chgData name="Chong Siow Yen" userId="9356c2b12e6d79d3" providerId="LiveId" clId="{5D35D48D-D66B-49CF-9D85-F383B7B533B3}" dt="2023-09-17T14:44:28.656" v="691" actId="1076"/>
          <ac:picMkLst>
            <pc:docMk/>
            <pc:sldMk cId="3459154669" sldId="4870"/>
            <ac:picMk id="23" creationId="{06A65754-B4EF-547E-0440-293ED123DD46}"/>
          </ac:picMkLst>
        </pc:picChg>
      </pc:sldChg>
      <pc:sldChg chg="addSp delSp modSp mod">
        <pc:chgData name="Chong Siow Yen" userId="9356c2b12e6d79d3" providerId="LiveId" clId="{5D35D48D-D66B-49CF-9D85-F383B7B533B3}" dt="2023-09-17T15:07:12.116" v="854" actId="1076"/>
        <pc:sldMkLst>
          <pc:docMk/>
          <pc:sldMk cId="3417638437" sldId="4872"/>
        </pc:sldMkLst>
        <pc:spChg chg="add del mod">
          <ac:chgData name="Chong Siow Yen" userId="9356c2b12e6d79d3" providerId="LiveId" clId="{5D35D48D-D66B-49CF-9D85-F383B7B533B3}" dt="2023-09-17T15:03:01.189" v="763" actId="478"/>
          <ac:spMkLst>
            <pc:docMk/>
            <pc:sldMk cId="3417638437" sldId="4872"/>
            <ac:spMk id="8" creationId="{020E01B0-8828-E85E-ABA0-A6C1743C1C5C}"/>
          </ac:spMkLst>
        </pc:spChg>
        <pc:spChg chg="add del mod">
          <ac:chgData name="Chong Siow Yen" userId="9356c2b12e6d79d3" providerId="LiveId" clId="{5D35D48D-D66B-49CF-9D85-F383B7B533B3}" dt="2023-09-17T15:02:56.439" v="761" actId="478"/>
          <ac:spMkLst>
            <pc:docMk/>
            <pc:sldMk cId="3417638437" sldId="4872"/>
            <ac:spMk id="10" creationId="{2D8BE398-3927-480F-82CD-AB9432E1FF5C}"/>
          </ac:spMkLst>
        </pc:spChg>
        <pc:spChg chg="add del">
          <ac:chgData name="Chong Siow Yen" userId="9356c2b12e6d79d3" providerId="LiveId" clId="{5D35D48D-D66B-49CF-9D85-F383B7B533B3}" dt="2023-09-17T14:58:35.028" v="748" actId="22"/>
          <ac:spMkLst>
            <pc:docMk/>
            <pc:sldMk cId="3417638437" sldId="4872"/>
            <ac:spMk id="15" creationId="{C789E5BA-57F4-5D9A-BB8B-5C4702CDB72B}"/>
          </ac:spMkLst>
        </pc:spChg>
        <pc:spChg chg="add del">
          <ac:chgData name="Chong Siow Yen" userId="9356c2b12e6d79d3" providerId="LiveId" clId="{5D35D48D-D66B-49CF-9D85-F383B7B533B3}" dt="2023-09-17T14:58:39.991" v="750" actId="22"/>
          <ac:spMkLst>
            <pc:docMk/>
            <pc:sldMk cId="3417638437" sldId="4872"/>
            <ac:spMk id="20" creationId="{5BB5559F-00DD-5F01-334C-83146B5DC19C}"/>
          </ac:spMkLst>
        </pc:spChg>
        <pc:spChg chg="add del">
          <ac:chgData name="Chong Siow Yen" userId="9356c2b12e6d79d3" providerId="LiveId" clId="{5D35D48D-D66B-49CF-9D85-F383B7B533B3}" dt="2023-09-17T15:02:01.671" v="756" actId="22"/>
          <ac:spMkLst>
            <pc:docMk/>
            <pc:sldMk cId="3417638437" sldId="4872"/>
            <ac:spMk id="27" creationId="{88FE35A1-5E7D-FB5E-320C-58B3A6F26088}"/>
          </ac:spMkLst>
        </pc:spChg>
        <pc:spChg chg="add mod">
          <ac:chgData name="Chong Siow Yen" userId="9356c2b12e6d79d3" providerId="LiveId" clId="{5D35D48D-D66B-49CF-9D85-F383B7B533B3}" dt="2023-09-17T15:05:44.961" v="847" actId="1076"/>
          <ac:spMkLst>
            <pc:docMk/>
            <pc:sldMk cId="3417638437" sldId="4872"/>
            <ac:spMk id="37" creationId="{B06EDD44-AAC2-C12D-4D33-3DDEACCD476A}"/>
          </ac:spMkLst>
        </pc:spChg>
        <pc:spChg chg="add mod">
          <ac:chgData name="Chong Siow Yen" userId="9356c2b12e6d79d3" providerId="LiveId" clId="{5D35D48D-D66B-49CF-9D85-F383B7B533B3}" dt="2023-09-17T15:05:44.961" v="847" actId="1076"/>
          <ac:spMkLst>
            <pc:docMk/>
            <pc:sldMk cId="3417638437" sldId="4872"/>
            <ac:spMk id="38" creationId="{CDC65236-3CE9-5FCF-607A-A51C7E33148D}"/>
          </ac:spMkLst>
        </pc:spChg>
        <pc:spChg chg="add mod">
          <ac:chgData name="Chong Siow Yen" userId="9356c2b12e6d79d3" providerId="LiveId" clId="{5D35D48D-D66B-49CF-9D85-F383B7B533B3}" dt="2023-09-17T15:05:44.961" v="847" actId="1076"/>
          <ac:spMkLst>
            <pc:docMk/>
            <pc:sldMk cId="3417638437" sldId="4872"/>
            <ac:spMk id="40" creationId="{34052608-170C-139D-8226-6115537AB2AC}"/>
          </ac:spMkLst>
        </pc:spChg>
        <pc:spChg chg="add mod">
          <ac:chgData name="Chong Siow Yen" userId="9356c2b12e6d79d3" providerId="LiveId" clId="{5D35D48D-D66B-49CF-9D85-F383B7B533B3}" dt="2023-09-17T15:05:44.961" v="847" actId="1076"/>
          <ac:spMkLst>
            <pc:docMk/>
            <pc:sldMk cId="3417638437" sldId="4872"/>
            <ac:spMk id="41" creationId="{DE51C0F8-4F8B-F36C-7B04-5D6A2E9DA49B}"/>
          </ac:spMkLst>
        </pc:spChg>
        <pc:spChg chg="add mod">
          <ac:chgData name="Chong Siow Yen" userId="9356c2b12e6d79d3" providerId="LiveId" clId="{5D35D48D-D66B-49CF-9D85-F383B7B533B3}" dt="2023-09-17T15:05:44.961" v="847" actId="1076"/>
          <ac:spMkLst>
            <pc:docMk/>
            <pc:sldMk cId="3417638437" sldId="4872"/>
            <ac:spMk id="43" creationId="{E2247A36-B131-B19F-B890-259A81AF45FD}"/>
          </ac:spMkLst>
        </pc:spChg>
        <pc:spChg chg="add del mod">
          <ac:chgData name="Chong Siow Yen" userId="9356c2b12e6d79d3" providerId="LiveId" clId="{5D35D48D-D66B-49CF-9D85-F383B7B533B3}" dt="2023-09-17T15:04:32.519" v="806"/>
          <ac:spMkLst>
            <pc:docMk/>
            <pc:sldMk cId="3417638437" sldId="4872"/>
            <ac:spMk id="44" creationId="{3FC22242-2BD8-D89C-DFC7-6C6CF317265A}"/>
          </ac:spMkLst>
        </pc:spChg>
        <pc:picChg chg="add mod">
          <ac:chgData name="Chong Siow Yen" userId="9356c2b12e6d79d3" providerId="LiveId" clId="{5D35D48D-D66B-49CF-9D85-F383B7B533B3}" dt="2023-09-17T15:07:12.116" v="854" actId="1076"/>
          <ac:picMkLst>
            <pc:docMk/>
            <pc:sldMk cId="3417638437" sldId="4872"/>
            <ac:picMk id="22" creationId="{222915F3-A798-BF49-C01F-DDE1B9DE6971}"/>
          </ac:picMkLst>
        </pc:picChg>
        <pc:picChg chg="add mod">
          <ac:chgData name="Chong Siow Yen" userId="9356c2b12e6d79d3" providerId="LiveId" clId="{5D35D48D-D66B-49CF-9D85-F383B7B533B3}" dt="2023-09-17T15:06:58.935" v="850" actId="14100"/>
          <ac:picMkLst>
            <pc:docMk/>
            <pc:sldMk cId="3417638437" sldId="4872"/>
            <ac:picMk id="45" creationId="{A0173557-6E2F-7999-EA11-D5F20A2C49A0}"/>
          </ac:picMkLst>
        </pc:picChg>
        <pc:picChg chg="add mod">
          <ac:chgData name="Chong Siow Yen" userId="9356c2b12e6d79d3" providerId="LiveId" clId="{5D35D48D-D66B-49CF-9D85-F383B7B533B3}" dt="2023-09-17T15:07:07.770" v="853" actId="1076"/>
          <ac:picMkLst>
            <pc:docMk/>
            <pc:sldMk cId="3417638437" sldId="4872"/>
            <ac:picMk id="46" creationId="{522530FB-1C15-3167-7221-F049FBE04388}"/>
          </ac:picMkLst>
        </pc:picChg>
      </pc:sldChg>
      <pc:sldChg chg="addSp delSp modSp add mod">
        <pc:chgData name="Chong Siow Yen" userId="9356c2b12e6d79d3" providerId="LiveId" clId="{5D35D48D-D66B-49CF-9D85-F383B7B533B3}" dt="2023-09-17T15:05:30.053" v="846" actId="20577"/>
        <pc:sldMkLst>
          <pc:docMk/>
          <pc:sldMk cId="3596767933" sldId="4874"/>
        </pc:sldMkLst>
        <pc:spChg chg="add mod">
          <ac:chgData name="Chong Siow Yen" userId="9356c2b12e6d79d3" providerId="LiveId" clId="{5D35D48D-D66B-49CF-9D85-F383B7B533B3}" dt="2023-09-17T15:04:55.748" v="814" actId="14100"/>
          <ac:spMkLst>
            <pc:docMk/>
            <pc:sldMk cId="3596767933" sldId="4874"/>
            <ac:spMk id="2" creationId="{49571698-E0E0-25E1-ECA1-5E6A136C9D06}"/>
          </ac:spMkLst>
        </pc:spChg>
        <pc:spChg chg="mod">
          <ac:chgData name="Chong Siow Yen" userId="9356c2b12e6d79d3" providerId="LiveId" clId="{5D35D48D-D66B-49CF-9D85-F383B7B533B3}" dt="2023-09-17T15:05:14.937" v="835" actId="14100"/>
          <ac:spMkLst>
            <pc:docMk/>
            <pc:sldMk cId="3596767933" sldId="4874"/>
            <ac:spMk id="3" creationId="{49571698-E0E0-25E1-ECA1-5E6A136C9D06}"/>
          </ac:spMkLst>
        </pc:spChg>
        <pc:spChg chg="add mod">
          <ac:chgData name="Chong Siow Yen" userId="9356c2b12e6d79d3" providerId="LiveId" clId="{5D35D48D-D66B-49CF-9D85-F383B7B533B3}" dt="2023-09-17T15:05:12.227" v="834" actId="1076"/>
          <ac:spMkLst>
            <pc:docMk/>
            <pc:sldMk cId="3596767933" sldId="4874"/>
            <ac:spMk id="4" creationId="{0D33BC6E-DE61-9BB3-C481-AA06FDA7A992}"/>
          </ac:spMkLst>
        </pc:spChg>
        <pc:spChg chg="add mod">
          <ac:chgData name="Chong Siow Yen" userId="9356c2b12e6d79d3" providerId="LiveId" clId="{5D35D48D-D66B-49CF-9D85-F383B7B533B3}" dt="2023-09-17T15:05:30.053" v="846" actId="20577"/>
          <ac:spMkLst>
            <pc:docMk/>
            <pc:sldMk cId="3596767933" sldId="4874"/>
            <ac:spMk id="5" creationId="{342494A2-6281-CC76-1A64-04F0219FEF0E}"/>
          </ac:spMkLst>
        </pc:spChg>
        <pc:spChg chg="del">
          <ac:chgData name="Chong Siow Yen" userId="9356c2b12e6d79d3" providerId="LiveId" clId="{5D35D48D-D66B-49CF-9D85-F383B7B533B3}" dt="2023-09-17T15:04:38.512" v="808" actId="478"/>
          <ac:spMkLst>
            <pc:docMk/>
            <pc:sldMk cId="3596767933" sldId="4874"/>
            <ac:spMk id="37" creationId="{B06EDD44-AAC2-C12D-4D33-3DDEACCD476A}"/>
          </ac:spMkLst>
        </pc:spChg>
        <pc:spChg chg="del">
          <ac:chgData name="Chong Siow Yen" userId="9356c2b12e6d79d3" providerId="LiveId" clId="{5D35D48D-D66B-49CF-9D85-F383B7B533B3}" dt="2023-09-17T15:04:40.333" v="809" actId="478"/>
          <ac:spMkLst>
            <pc:docMk/>
            <pc:sldMk cId="3596767933" sldId="4874"/>
            <ac:spMk id="38" creationId="{CDC65236-3CE9-5FCF-607A-A51C7E33148D}"/>
          </ac:spMkLst>
        </pc:spChg>
        <pc:spChg chg="del">
          <ac:chgData name="Chong Siow Yen" userId="9356c2b12e6d79d3" providerId="LiveId" clId="{5D35D48D-D66B-49CF-9D85-F383B7B533B3}" dt="2023-09-17T15:04:45.090" v="811" actId="478"/>
          <ac:spMkLst>
            <pc:docMk/>
            <pc:sldMk cId="3596767933" sldId="4874"/>
            <ac:spMk id="40" creationId="{34052608-170C-139D-8226-6115537AB2AC}"/>
          </ac:spMkLst>
        </pc:spChg>
        <pc:spChg chg="mod">
          <ac:chgData name="Chong Siow Yen" userId="9356c2b12e6d79d3" providerId="LiveId" clId="{5D35D48D-D66B-49CF-9D85-F383B7B533B3}" dt="2023-09-17T15:05:17.760" v="836" actId="1076"/>
          <ac:spMkLst>
            <pc:docMk/>
            <pc:sldMk cId="3596767933" sldId="4874"/>
            <ac:spMk id="41" creationId="{DE51C0F8-4F8B-F36C-7B04-5D6A2E9DA49B}"/>
          </ac:spMkLst>
        </pc:spChg>
        <pc:spChg chg="del">
          <ac:chgData name="Chong Siow Yen" userId="9356c2b12e6d79d3" providerId="LiveId" clId="{5D35D48D-D66B-49CF-9D85-F383B7B533B3}" dt="2023-09-17T15:04:38.512" v="808" actId="478"/>
          <ac:spMkLst>
            <pc:docMk/>
            <pc:sldMk cId="3596767933" sldId="4874"/>
            <ac:spMk id="43" creationId="{E2247A36-B131-B19F-B890-259A81AF45FD}"/>
          </ac:spMkLst>
        </pc:spChg>
        <pc:picChg chg="mod">
          <ac:chgData name="Chong Siow Yen" userId="9356c2b12e6d79d3" providerId="LiveId" clId="{5D35D48D-D66B-49CF-9D85-F383B7B533B3}" dt="2023-09-17T15:04:43.315" v="810" actId="1076"/>
          <ac:picMkLst>
            <pc:docMk/>
            <pc:sldMk cId="3596767933" sldId="4874"/>
            <ac:picMk id="22" creationId="{222915F3-A798-BF49-C01F-DDE1B9DE697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C0E0EB-50C1-4A12-BE88-DACCAE8089C8}" type="datetimeFigureOut">
              <a:rPr lang="zh-CN" altLang="en-US" smtClean="0"/>
              <a:t>2023/10/3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07DB0B-DBBC-4B01-8239-7E58DAA58BEC}" type="slidenum">
              <a:rPr lang="zh-CN" altLang="en-US" smtClean="0"/>
              <a:t>‹#›</a:t>
            </a:fld>
            <a:endParaRPr lang="zh-CN" altLang="en-US"/>
          </a:p>
        </p:txBody>
      </p:sp>
    </p:spTree>
    <p:extLst>
      <p:ext uri="{BB962C8B-B14F-4D97-AF65-F5344CB8AC3E}">
        <p14:creationId xmlns:p14="http://schemas.microsoft.com/office/powerpoint/2010/main" val="106854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15AF34-0DAA-40EE-9ACD-5E680A5B916F}" type="datetimeFigureOut">
              <a:rPr lang="zh-CN" altLang="en-US" smtClean="0"/>
              <a:t>2023/10/3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7E378-4A26-40D8-B20A-3518D134C686}" type="slidenum">
              <a:rPr lang="zh-CN" altLang="en-US" smtClean="0"/>
              <a:t>‹#›</a:t>
            </a:fld>
            <a:endParaRPr lang="zh-CN" altLang="en-US"/>
          </a:p>
        </p:txBody>
      </p:sp>
    </p:spTree>
    <p:extLst>
      <p:ext uri="{BB962C8B-B14F-4D97-AF65-F5344CB8AC3E}">
        <p14:creationId xmlns:p14="http://schemas.microsoft.com/office/powerpoint/2010/main" val="4232135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5"/>
          </p:nvPr>
        </p:nvSpPr>
        <p:spPr/>
        <p:txBody>
          <a:bodyPr/>
          <a:lstStyle/>
          <a:p>
            <a:fld id="{A6A7E378-4A26-40D8-B20A-3518D134C686}" type="slidenum">
              <a:rPr lang="zh-CN" altLang="en-US" smtClean="0"/>
              <a:t>1</a:t>
            </a:fld>
            <a:endParaRPr lang="zh-CN" altLang="en-US"/>
          </a:p>
        </p:txBody>
      </p:sp>
    </p:spTree>
    <p:extLst>
      <p:ext uri="{BB962C8B-B14F-4D97-AF65-F5344CB8AC3E}">
        <p14:creationId xmlns:p14="http://schemas.microsoft.com/office/powerpoint/2010/main" val="73642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5c3d8d2f44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5c3d8d2f44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Need more to international</a:t>
            </a:r>
            <a:endParaRPr/>
          </a:p>
          <a:p>
            <a:pPr marL="0" lvl="0" indent="0" algn="l" rtl="0">
              <a:spcBef>
                <a:spcPts val="0"/>
              </a:spcBef>
              <a:spcAft>
                <a:spcPts val="0"/>
              </a:spcAft>
              <a:buNone/>
            </a:pPr>
            <a:r>
              <a:rPr lang="en"/>
              <a:t>Show SDG </a:t>
            </a:r>
            <a:endParaRPr/>
          </a:p>
          <a:p>
            <a:pPr marL="0" lvl="0" indent="0" algn="l" rtl="0">
              <a:spcBef>
                <a:spcPts val="0"/>
              </a:spcBef>
              <a:spcAft>
                <a:spcPts val="0"/>
              </a:spcAft>
              <a:buNone/>
            </a:pPr>
            <a:r>
              <a:rPr lang="en"/>
              <a:t>Separate to different slide, hard to see the </a:t>
            </a:r>
            <a:r>
              <a:rPr lang="en" err="1"/>
              <a:t>the</a:t>
            </a:r>
            <a:r>
              <a:rPr lang="en"/>
              <a:t> main point in first view</a:t>
            </a:r>
            <a:endParaRPr/>
          </a:p>
          <a:p>
            <a:pPr marL="0" lvl="0" indent="0" algn="l" rtl="0">
              <a:spcBef>
                <a:spcPts val="0"/>
              </a:spcBef>
              <a:spcAft>
                <a:spcPts val="0"/>
              </a:spcAft>
              <a:buNone/>
            </a:pPr>
            <a:r>
              <a:rPr lang="en"/>
              <a:t>Add citation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5c3d8d2f44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5c3d8d2f44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317f306e55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317f306e55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3196240d5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3196240d5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3196240d5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3196240d5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16120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5a9c2b8c73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5a9c2b8c73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3196240d5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3196240d5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3196240d5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3196240d5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582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3196240d5f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3196240d5f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A7E378-4A26-40D8-B20A-3518D134C686}" type="slidenum">
              <a:rPr lang="zh-CN" altLang="en-US" smtClean="0"/>
              <a:t>3</a:t>
            </a:fld>
            <a:endParaRPr lang="zh-CN" altLang="en-US"/>
          </a:p>
        </p:txBody>
      </p:sp>
    </p:spTree>
    <p:extLst>
      <p:ext uri="{BB962C8B-B14F-4D97-AF65-F5344CB8AC3E}">
        <p14:creationId xmlns:p14="http://schemas.microsoft.com/office/powerpoint/2010/main" val="229969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3196240d5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3196240d5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3196240d5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3196240d5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264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3196240d5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3196240d5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376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3196240d5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3196240d5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51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3196240d5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3196240d5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122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3196240d5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3196240d5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996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3196240d5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3196240d5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485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3196240d5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3196240d5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98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224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3196240d5f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3196240d5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c889215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c889215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603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291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505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5bd54c44e6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5bd54c44e6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3196240d5f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3196240d5f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2399e42dc6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2399e42dc6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5bd54c44e6_0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5bd54c44e6_0_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5c3d8d2f44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25c3d8d2f44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5bd54c44e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5bd54c44e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5bd54c44e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5bd54c44e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529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5bd54c44e6_0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25bd54c44e6_0_1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25c5114fa31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25c5114fa3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3196240d5f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3196240d5f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02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5b74ff5ea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25b74ff5ea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102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5b74ff5ea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25b74ff5ea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809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595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c3d8d2f44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c3d8d2f44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5495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A7E378-4A26-40D8-B20A-3518D134C686}" type="slidenum">
              <a:rPr lang="zh-CN" altLang="en-US" smtClean="0"/>
              <a:t>59</a:t>
            </a:fld>
            <a:endParaRPr lang="zh-CN" altLang="en-US"/>
          </a:p>
        </p:txBody>
      </p:sp>
    </p:spTree>
    <p:extLst>
      <p:ext uri="{BB962C8B-B14F-4D97-AF65-F5344CB8AC3E}">
        <p14:creationId xmlns:p14="http://schemas.microsoft.com/office/powerpoint/2010/main" val="595179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294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399e42dc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2399e42d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976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18fa9562b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18fa9562b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55600" lvl="0" indent="-1270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5c3d8d2f4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5c3d8d2f4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a9c2b8c7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a9c2b8c7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52EF66D-9382-4C9A-8CA6-C89DD8A01B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89652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19A668C-45AB-4D97-87A2-AC4728B53370}" type="datetimeFigureOut">
              <a:rPr lang="zh-CN" altLang="en-US" smtClean="0"/>
              <a:t>2023/10/3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8E32A2-E85C-4344-9920-4A94AF90CD90}" type="slidenum">
              <a:rPr lang="zh-CN" altLang="en-US" smtClean="0"/>
              <a:t>‹#›</a:t>
            </a:fld>
            <a:endParaRPr lang="zh-CN" altLang="en-US"/>
          </a:p>
        </p:txBody>
      </p:sp>
    </p:spTree>
    <p:extLst>
      <p:ext uri="{BB962C8B-B14F-4D97-AF65-F5344CB8AC3E}">
        <p14:creationId xmlns:p14="http://schemas.microsoft.com/office/powerpoint/2010/main" val="14937284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9A668C-45AB-4D97-87A2-AC4728B53370}" type="datetimeFigureOut">
              <a:rPr lang="zh-CN" altLang="en-US" smtClean="0"/>
              <a:t>2023/10/3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8E32A2-E85C-4344-9920-4A94AF90CD90}" type="slidenum">
              <a:rPr lang="zh-CN" altLang="en-US" smtClean="0"/>
              <a:t>‹#›</a:t>
            </a:fld>
            <a:endParaRPr lang="zh-CN" altLang="en-US"/>
          </a:p>
        </p:txBody>
      </p:sp>
    </p:spTree>
    <p:extLst>
      <p:ext uri="{BB962C8B-B14F-4D97-AF65-F5344CB8AC3E}">
        <p14:creationId xmlns:p14="http://schemas.microsoft.com/office/powerpoint/2010/main" val="339909686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23979" y="1650351"/>
            <a:ext cx="4903600" cy="3008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6667"/>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1223979" y="4661651"/>
            <a:ext cx="4903600" cy="54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2" name="Google Shape;12;p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0010746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609600" y="609600"/>
            <a:ext cx="109728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3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 name="Google Shape;31;p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92600797"/>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9A668C-45AB-4D97-87A2-AC4728B53370}" type="datetimeFigureOut">
              <a:rPr lang="zh-CN" altLang="en-US" smtClean="0"/>
              <a:t>2023/10/3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E32A2-E85C-4344-9920-4A94AF90CD90}" type="slidenum">
              <a:rPr lang="zh-CN" altLang="en-US" smtClean="0"/>
              <a:t>‹#›</a:t>
            </a:fld>
            <a:endParaRPr lang="zh-CN" altLang="en-US"/>
          </a:p>
        </p:txBody>
      </p:sp>
    </p:spTree>
    <p:extLst>
      <p:ext uri="{BB962C8B-B14F-4D97-AF65-F5344CB8AC3E}">
        <p14:creationId xmlns:p14="http://schemas.microsoft.com/office/powerpoint/2010/main" val="163519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32.png"/><Relationship Id="rId12"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1.png"/><Relationship Id="rId11" Type="http://schemas.microsoft.com/office/2007/relationships/hdphoto" Target="../media/hdphoto1.wdp"/><Relationship Id="rId5" Type="http://schemas.openxmlformats.org/officeDocument/2006/relationships/image" Target="../media/image30.png"/><Relationship Id="rId10" Type="http://schemas.openxmlformats.org/officeDocument/2006/relationships/image" Target="../media/image6.png"/><Relationship Id="rId4" Type="http://schemas.openxmlformats.org/officeDocument/2006/relationships/image" Target="../media/image29.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mailto:2000tanjingjie@gmail.com" TargetMode="External"/><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2.png"/><Relationship Id="rId1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6.png"/><Relationship Id="rId2" Type="http://schemas.openxmlformats.org/officeDocument/2006/relationships/image" Target="../media/image33.png"/><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png"/><Relationship Id="rId10" Type="http://schemas.openxmlformats.org/officeDocument/2006/relationships/image" Target="../media/image41.svg"/><Relationship Id="rId19" Type="http://schemas.openxmlformats.org/officeDocument/2006/relationships/image" Target="../media/image7.pn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45.jpeg"/><Relationship Id="rId12"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49.jpeg"/><Relationship Id="rId5" Type="http://schemas.microsoft.com/office/2007/relationships/hdphoto" Target="../media/hdphoto1.wdp"/><Relationship Id="rId10" Type="http://schemas.openxmlformats.org/officeDocument/2006/relationships/image" Target="../media/image48.png"/><Relationship Id="rId4" Type="http://schemas.openxmlformats.org/officeDocument/2006/relationships/image" Target="../media/image6.pn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45.jpe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54.png"/><Relationship Id="rId10" Type="http://schemas.openxmlformats.org/officeDocument/2006/relationships/image" Target="../media/image7.png"/><Relationship Id="rId4" Type="http://schemas.openxmlformats.org/officeDocument/2006/relationships/image" Target="../media/image53.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10" Type="http://schemas.microsoft.com/office/2007/relationships/hdphoto" Target="../media/hdphoto1.wdp"/><Relationship Id="rId4" Type="http://schemas.openxmlformats.org/officeDocument/2006/relationships/image" Target="../media/image55.png"/><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60.png"/><Relationship Id="rId4" Type="http://schemas.openxmlformats.org/officeDocument/2006/relationships/image" Target="../media/image5.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5.pn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57.png"/><Relationship Id="rId10" Type="http://schemas.openxmlformats.org/officeDocument/2006/relationships/image" Target="../media/image7.png"/><Relationship Id="rId4" Type="http://schemas.openxmlformats.org/officeDocument/2006/relationships/image" Target="../media/image56.png"/><Relationship Id="rId9"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74.png"/><Relationship Id="rId10" Type="http://schemas.openxmlformats.org/officeDocument/2006/relationships/image" Target="../media/image7.png"/><Relationship Id="rId4" Type="http://schemas.openxmlformats.org/officeDocument/2006/relationships/image" Target="../media/image73.png"/><Relationship Id="rId9"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5.png"/><Relationship Id="rId7" Type="http://schemas.openxmlformats.org/officeDocument/2006/relationships/image" Target="../media/image77.png"/><Relationship Id="rId12"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76.png"/><Relationship Id="rId11" Type="http://schemas.microsoft.com/office/2007/relationships/hdphoto" Target="../media/hdphoto1.wdp"/><Relationship Id="rId5" Type="http://schemas.openxmlformats.org/officeDocument/2006/relationships/image" Target="../media/image50.png"/><Relationship Id="rId10" Type="http://schemas.openxmlformats.org/officeDocument/2006/relationships/image" Target="../media/image6.png"/><Relationship Id="rId4" Type="http://schemas.openxmlformats.org/officeDocument/2006/relationships/image" Target="../media/image49.jpeg"/><Relationship Id="rId9"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8.png"/><Relationship Id="rId7"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32.png"/><Relationship Id="rId10" Type="http://schemas.openxmlformats.org/officeDocument/2006/relationships/image" Target="../media/image7.png"/><Relationship Id="rId4" Type="http://schemas.openxmlformats.org/officeDocument/2006/relationships/image" Target="../media/image31.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84.png"/><Relationship Id="rId11" Type="http://schemas.microsoft.com/office/2007/relationships/hdphoto" Target="../media/hdphoto1.wdp"/><Relationship Id="rId5" Type="http://schemas.openxmlformats.org/officeDocument/2006/relationships/image" Target="../media/image83.png"/><Relationship Id="rId10" Type="http://schemas.openxmlformats.org/officeDocument/2006/relationships/image" Target="../media/image6.png"/><Relationship Id="rId4" Type="http://schemas.openxmlformats.org/officeDocument/2006/relationships/image" Target="../media/image82.png"/><Relationship Id="rId9" Type="http://schemas.openxmlformats.org/officeDocument/2006/relationships/image" Target="../media/image5.pn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31.png"/><Relationship Id="rId1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89.png"/><Relationship Id="rId12" Type="http://schemas.openxmlformats.org/officeDocument/2006/relationships/image" Target="../media/image30.png"/><Relationship Id="rId17" Type="http://schemas.openxmlformats.org/officeDocument/2006/relationships/image" Target="../media/image6.png"/><Relationship Id="rId2" Type="http://schemas.openxmlformats.org/officeDocument/2006/relationships/notesSlide" Target="../notesSlides/notesSlide37.xml"/><Relationship Id="rId16"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4.png"/><Relationship Id="rId10" Type="http://schemas.openxmlformats.org/officeDocument/2006/relationships/image" Target="../media/image92.png"/><Relationship Id="rId19" Type="http://schemas.openxmlformats.org/officeDocument/2006/relationships/image" Target="../media/image7.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32.png"/></Relationships>
</file>

<file path=ppt/slides/_rels/slide4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4.png"/><Relationship Id="rId7"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5.png"/><Relationship Id="rId9" Type="http://schemas.openxmlformats.org/officeDocument/2006/relationships/image" Target="../media/image7.png"/></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9.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94.png"/><Relationship Id="rId10" Type="http://schemas.openxmlformats.org/officeDocument/2006/relationships/image" Target="../media/image7.png"/><Relationship Id="rId4" Type="http://schemas.openxmlformats.org/officeDocument/2006/relationships/image" Target="../media/image12.png"/><Relationship Id="rId9" Type="http://schemas.microsoft.com/office/2007/relationships/hdphoto" Target="../media/hdphoto1.wdp"/></Relationships>
</file>

<file path=ppt/slides/_rels/slide4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docs.google.com/spreadsheets/d/1OP6ocMTp46VUOxDR2RH9S0OtkVIwZSusdpgNQ2Dq7T0/copy" TargetMode="External"/><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1.png"/><Relationship Id="rId10" Type="http://schemas.openxmlformats.org/officeDocument/2006/relationships/image" Target="../media/image7.png"/><Relationship Id="rId4" Type="http://schemas.openxmlformats.org/officeDocument/2006/relationships/image" Target="../media/image96.png"/><Relationship Id="rId9" Type="http://schemas.microsoft.com/office/2007/relationships/hdphoto" Target="../media/hdphoto1.wdp"/></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7.png"/><Relationship Id="rId7"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99.png"/><Relationship Id="rId10" Type="http://schemas.openxmlformats.org/officeDocument/2006/relationships/image" Target="../media/image7.png"/><Relationship Id="rId4" Type="http://schemas.openxmlformats.org/officeDocument/2006/relationships/image" Target="../media/image98.png"/><Relationship Id="rId9"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101.png"/><Relationship Id="rId21" Type="http://schemas.openxmlformats.org/officeDocument/2006/relationships/image" Target="../media/image6.png"/><Relationship Id="rId7" Type="http://schemas.openxmlformats.org/officeDocument/2006/relationships/hyperlink" Target="https://www.st.gov.my/" TargetMode="External"/><Relationship Id="rId12" Type="http://schemas.openxmlformats.org/officeDocument/2006/relationships/hyperlink" Target="https://www.mgtc.gov.my/who-we-are/about-us/" TargetMode="External"/><Relationship Id="rId17" Type="http://schemas.openxmlformats.org/officeDocument/2006/relationships/image" Target="../media/image111.png"/><Relationship Id="rId2" Type="http://schemas.openxmlformats.org/officeDocument/2006/relationships/image" Target="../media/image100.png"/><Relationship Id="rId16" Type="http://schemas.openxmlformats.org/officeDocument/2006/relationships/image" Target="../media/image110.png"/><Relationship Id="rId20"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03.png"/><Relationship Id="rId11" Type="http://schemas.openxmlformats.org/officeDocument/2006/relationships/image" Target="../media/image106.png"/><Relationship Id="rId5" Type="http://schemas.openxmlformats.org/officeDocument/2006/relationships/hyperlink" Target="https://www.doe.gov.my/en/utama-english/" TargetMode="External"/><Relationship Id="rId15" Type="http://schemas.openxmlformats.org/officeDocument/2006/relationships/image" Target="../media/image109.png"/><Relationship Id="rId23" Type="http://schemas.openxmlformats.org/officeDocument/2006/relationships/image" Target="../media/image7.png"/><Relationship Id="rId10" Type="http://schemas.openxmlformats.org/officeDocument/2006/relationships/image" Target="../media/image105.png"/><Relationship Id="rId19" Type="http://schemas.openxmlformats.org/officeDocument/2006/relationships/image" Target="../media/image4.png"/><Relationship Id="rId4" Type="http://schemas.openxmlformats.org/officeDocument/2006/relationships/image" Target="../media/image102.png"/><Relationship Id="rId9" Type="http://schemas.openxmlformats.org/officeDocument/2006/relationships/hyperlink" Target="https://www.malaysia.gov.my/portal/content/30702" TargetMode="External"/><Relationship Id="rId14" Type="http://schemas.openxmlformats.org/officeDocument/2006/relationships/image" Target="../media/image108.png"/><Relationship Id="rId22" Type="http://schemas.microsoft.com/office/2007/relationships/hdphoto" Target="../media/hdphoto1.wdp"/></Relationships>
</file>

<file path=ppt/slides/_rels/slide4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4.png"/><Relationship Id="rId7" Type="http://schemas.openxmlformats.org/officeDocument/2006/relationships/image" Target="../media/image6.pn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15.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11" Type="http://schemas.microsoft.com/office/2007/relationships/hdphoto" Target="../media/hdphoto1.wdp"/><Relationship Id="rId5" Type="http://schemas.openxmlformats.org/officeDocument/2006/relationships/image" Target="../media/image14.png"/><Relationship Id="rId10"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2.png"/><Relationship Id="rId7"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18.png"/><Relationship Id="rId11" Type="http://schemas.openxmlformats.org/officeDocument/2006/relationships/image" Target="../media/image7.png"/><Relationship Id="rId5" Type="http://schemas.openxmlformats.org/officeDocument/2006/relationships/image" Target="../media/image117.png"/><Relationship Id="rId10" Type="http://schemas.microsoft.com/office/2007/relationships/hdphoto" Target="../media/hdphoto1.wdp"/><Relationship Id="rId4" Type="http://schemas.openxmlformats.org/officeDocument/2006/relationships/image" Target="../media/image116.png"/><Relationship Id="rId9" Type="http://schemas.openxmlformats.org/officeDocument/2006/relationships/image" Target="../media/image6.png"/></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6.png"/><Relationship Id="rId7"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77.png"/><Relationship Id="rId11" Type="http://schemas.openxmlformats.org/officeDocument/2006/relationships/image" Target="../media/image7.png"/><Relationship Id="rId5" Type="http://schemas.openxmlformats.org/officeDocument/2006/relationships/image" Target="../media/image73.png"/><Relationship Id="rId10" Type="http://schemas.microsoft.com/office/2007/relationships/hdphoto" Target="../media/hdphoto1.wdp"/><Relationship Id="rId4" Type="http://schemas.openxmlformats.org/officeDocument/2006/relationships/image" Target="../media/image74.png"/><Relationship Id="rId9" Type="http://schemas.openxmlformats.org/officeDocument/2006/relationships/image" Target="../media/image6.png"/></Relationships>
</file>

<file path=ppt/slides/_rels/slide5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9.png"/><Relationship Id="rId7"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7.png"/><Relationship Id="rId5" Type="http://schemas.openxmlformats.org/officeDocument/2006/relationships/image" Target="../media/image119.png"/><Relationship Id="rId10" Type="http://schemas.microsoft.com/office/2007/relationships/hdphoto" Target="../media/hdphoto1.wdp"/><Relationship Id="rId4" Type="http://schemas.openxmlformats.org/officeDocument/2006/relationships/image" Target="../media/image80.png"/><Relationship Id="rId9" Type="http://schemas.openxmlformats.org/officeDocument/2006/relationships/image" Target="../media/image6.png"/></Relationships>
</file>

<file path=ppt/slides/_rels/slide5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3.png"/><Relationship Id="rId7" Type="http://schemas.microsoft.com/office/2007/relationships/hdphoto" Target="../media/hdphoto1.wdp"/><Relationship Id="rId2"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24.png"/><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hyperlink" Target="https://www.st.gov.my/" TargetMode="External"/><Relationship Id="rId18" Type="http://schemas.openxmlformats.org/officeDocument/2006/relationships/image" Target="../media/image4.png"/><Relationship Id="rId3" Type="http://schemas.openxmlformats.org/officeDocument/2006/relationships/image" Target="../media/image125.jpeg"/><Relationship Id="rId21" Type="http://schemas.microsoft.com/office/2007/relationships/hdphoto" Target="../media/hdphoto1.wdp"/><Relationship Id="rId7" Type="http://schemas.openxmlformats.org/officeDocument/2006/relationships/image" Target="../media/image129.png"/><Relationship Id="rId12" Type="http://schemas.openxmlformats.org/officeDocument/2006/relationships/image" Target="../media/image103.png"/><Relationship Id="rId17" Type="http://schemas.openxmlformats.org/officeDocument/2006/relationships/image" Target="../media/image133.jpeg"/><Relationship Id="rId2" Type="http://schemas.openxmlformats.org/officeDocument/2006/relationships/notesSlide" Target="../notesSlides/notesSlide47.xml"/><Relationship Id="rId16" Type="http://schemas.openxmlformats.org/officeDocument/2006/relationships/image" Target="../media/image107.png"/><Relationship Id="rId20"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28.png"/><Relationship Id="rId11" Type="http://schemas.openxmlformats.org/officeDocument/2006/relationships/hyperlink" Target="https://www.doe.gov.my/en/utama-english/" TargetMode="External"/><Relationship Id="rId5" Type="http://schemas.openxmlformats.org/officeDocument/2006/relationships/image" Target="../media/image127.png"/><Relationship Id="rId15" Type="http://schemas.openxmlformats.org/officeDocument/2006/relationships/hyperlink" Target="https://www.mgtc.gov.my/who-we-are/about-us/" TargetMode="External"/><Relationship Id="rId10" Type="http://schemas.openxmlformats.org/officeDocument/2006/relationships/image" Target="../media/image132.png"/><Relationship Id="rId19" Type="http://schemas.openxmlformats.org/officeDocument/2006/relationships/image" Target="../media/image5.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04.png"/><Relationship Id="rId22" Type="http://schemas.openxmlformats.org/officeDocument/2006/relationships/image" Target="../media/image7.pn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35.svg"/><Relationship Id="rId4" Type="http://schemas.openxmlformats.org/officeDocument/2006/relationships/image" Target="../media/image4.png"/><Relationship Id="rId9" Type="http://schemas.openxmlformats.org/officeDocument/2006/relationships/image" Target="../media/image134.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9.png"/><Relationship Id="rId7"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3.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矩形 3">
            <a:extLst>
              <a:ext uri="{FF2B5EF4-FFF2-40B4-BE49-F238E27FC236}">
                <a16:creationId xmlns:a16="http://schemas.microsoft.com/office/drawing/2014/main" id="{D067B588-7413-4E6B-8005-64E87E2C8E26}"/>
              </a:ext>
            </a:extLst>
          </p:cNvPr>
          <p:cNvSpPr/>
          <p:nvPr/>
        </p:nvSpPr>
        <p:spPr>
          <a:xfrm>
            <a:off x="563897" y="3728827"/>
            <a:ext cx="4764983" cy="2183931"/>
          </a:xfrm>
          <a:prstGeom prst="rect">
            <a:avLst/>
          </a:prstGeom>
        </p:spPr>
        <p:txBody>
          <a:bodyPr wrap="square" lIns="91440" tIns="45720" rIns="91440" bIns="45720" anchor="t">
            <a:spAutoFit/>
          </a:bodyPr>
          <a:lstStyle/>
          <a:p>
            <a:pPr>
              <a:lnSpc>
                <a:spcPct val="200000"/>
              </a:lnSpc>
            </a:pPr>
            <a:r>
              <a:rPr lang="en-US" sz="1400" b="1">
                <a:latin typeface="Roboto"/>
                <a:ea typeface="Roboto"/>
                <a:cs typeface="Arial"/>
              </a:rPr>
              <a:t>Challenge Name</a:t>
            </a:r>
            <a:r>
              <a:rPr lang="en-US" sz="1400">
                <a:latin typeface="Roboto"/>
                <a:ea typeface="Roboto"/>
                <a:cs typeface="Arial"/>
              </a:rPr>
              <a:t>: Carbon Emission Control</a:t>
            </a:r>
            <a:endParaRPr lang="en-US" altLang="zh-CN" sz="1400">
              <a:latin typeface="Roboto"/>
              <a:ea typeface="Roboto"/>
              <a:cs typeface="Arial"/>
            </a:endParaRPr>
          </a:p>
          <a:p>
            <a:r>
              <a:rPr lang="en-US" sz="1400" b="1">
                <a:latin typeface="Roboto"/>
                <a:ea typeface="Roboto"/>
                <a:cs typeface="Arial"/>
              </a:rPr>
              <a:t>Project Name</a:t>
            </a:r>
            <a:r>
              <a:rPr lang="en-US" sz="1400">
                <a:latin typeface="Roboto"/>
                <a:ea typeface="Roboto"/>
                <a:cs typeface="Arial"/>
              </a:rPr>
              <a:t>: Carbon Offset Credit Centralised Optimising System with Machine Learning Approaches</a:t>
            </a:r>
            <a:endParaRPr lang="en-US" altLang="zh-CN" sz="1400">
              <a:latin typeface="Roboto"/>
              <a:ea typeface="Roboto"/>
              <a:cs typeface="Arial"/>
            </a:endParaRPr>
          </a:p>
          <a:p>
            <a:pPr>
              <a:lnSpc>
                <a:spcPct val="200000"/>
              </a:lnSpc>
            </a:pPr>
            <a:r>
              <a:rPr lang="en-US" sz="1400" b="1">
                <a:latin typeface="Roboto"/>
                <a:ea typeface="Roboto"/>
                <a:cs typeface="Arial"/>
              </a:rPr>
              <a:t>Team Name</a:t>
            </a:r>
            <a:r>
              <a:rPr lang="en-US" sz="1400">
                <a:latin typeface="Roboto"/>
                <a:ea typeface="Roboto"/>
                <a:cs typeface="Arial"/>
              </a:rPr>
              <a:t>: RepackagingFeature</a:t>
            </a:r>
            <a:endParaRPr lang="en-US" altLang="zh-CN" sz="1400">
              <a:latin typeface="Roboto"/>
              <a:ea typeface="Roboto"/>
              <a:cs typeface="Arial"/>
            </a:endParaRPr>
          </a:p>
          <a:p>
            <a:pPr>
              <a:lnSpc>
                <a:spcPct val="200000"/>
              </a:lnSpc>
            </a:pPr>
            <a:r>
              <a:rPr lang="en-US" sz="1400" b="1">
                <a:latin typeface="Roboto"/>
                <a:ea typeface="Roboto"/>
                <a:cs typeface="Arial"/>
              </a:rPr>
              <a:t>Organization</a:t>
            </a:r>
            <a:r>
              <a:rPr lang="en-US" sz="1400">
                <a:latin typeface="Roboto"/>
                <a:ea typeface="Roboto"/>
                <a:cs typeface="Arial"/>
              </a:rPr>
              <a:t>: Universiti Tunku Abdul Rahman</a:t>
            </a:r>
          </a:p>
          <a:p>
            <a:pPr>
              <a:lnSpc>
                <a:spcPct val="200000"/>
              </a:lnSpc>
            </a:pPr>
            <a:r>
              <a:rPr lang="en-US" sz="1400" b="1">
                <a:latin typeface="Roboto"/>
                <a:ea typeface="Roboto"/>
                <a:cs typeface="Arial"/>
              </a:rPr>
              <a:t>Email/Phone</a:t>
            </a:r>
            <a:r>
              <a:rPr lang="en-US" sz="1400">
                <a:latin typeface="Roboto"/>
                <a:ea typeface="Roboto"/>
                <a:cs typeface="Arial"/>
              </a:rPr>
              <a:t>: 2000tanjingjie@gmail.com</a:t>
            </a:r>
            <a:endParaRPr lang="en-US" altLang="zh-CN" sz="1400">
              <a:latin typeface="Roboto"/>
              <a:ea typeface="Roboto"/>
              <a:cs typeface="Arial"/>
            </a:endParaRPr>
          </a:p>
        </p:txBody>
      </p:sp>
      <p:pic>
        <p:nvPicPr>
          <p:cNvPr id="5" name="Picture 4" descr="A black and orange circle with a black background with a black and red circle with a black and white logo&#10;&#10;Description automatically generated">
            <a:extLst>
              <a:ext uri="{FF2B5EF4-FFF2-40B4-BE49-F238E27FC236}">
                <a16:creationId xmlns:a16="http://schemas.microsoft.com/office/drawing/2014/main" id="{F3D93C73-E4B6-D15E-A776-AB88D95DB5A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8" name="Picture 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1CE4EB1-4E3C-D6A9-1BFF-42E4F7B1BE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9" name="TextBox 8">
            <a:extLst>
              <a:ext uri="{FF2B5EF4-FFF2-40B4-BE49-F238E27FC236}">
                <a16:creationId xmlns:a16="http://schemas.microsoft.com/office/drawing/2014/main" id="{294ACB34-C6A7-D663-9335-E422B77C7252}"/>
              </a:ext>
            </a:extLst>
          </p:cNvPr>
          <p:cNvSpPr txBox="1"/>
          <p:nvPr/>
        </p:nvSpPr>
        <p:spPr>
          <a:xfrm>
            <a:off x="7667691" y="280672"/>
            <a:ext cx="2020782" cy="369332"/>
          </a:xfrm>
          <a:prstGeom prst="rect">
            <a:avLst/>
          </a:prstGeom>
          <a:noFill/>
        </p:spPr>
        <p:txBody>
          <a:bodyPr wrap="square">
            <a:spAutoFit/>
          </a:bodyPr>
          <a:lstStyle/>
          <a:p>
            <a:pPr algn="ctr"/>
            <a:r>
              <a:rPr lang="en-US" sz="1800" b="1" spc="200" dirty="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1" name="TextBox 10">
            <a:extLst>
              <a:ext uri="{FF2B5EF4-FFF2-40B4-BE49-F238E27FC236}">
                <a16:creationId xmlns:a16="http://schemas.microsoft.com/office/drawing/2014/main" id="{E8F141F2-6573-B818-2D5D-DE6E005736D7}"/>
              </a:ext>
            </a:extLst>
          </p:cNvPr>
          <p:cNvSpPr txBox="1"/>
          <p:nvPr/>
        </p:nvSpPr>
        <p:spPr>
          <a:xfrm>
            <a:off x="8277111" y="489048"/>
            <a:ext cx="1413130" cy="369332"/>
          </a:xfrm>
          <a:prstGeom prst="rect">
            <a:avLst/>
          </a:prstGeom>
          <a:noFill/>
        </p:spPr>
        <p:txBody>
          <a:bodyPr wrap="square">
            <a:spAutoFit/>
          </a:bodyPr>
          <a:lstStyle/>
          <a:p>
            <a:pPr algn="ctr"/>
            <a:r>
              <a:rPr lang="en-US" sz="1800" b="1" spc="300" dirty="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dirty="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2" name="Picture 2" descr="Finance And Business, Opened, Box, Boxes, Open, Tool, Packaging - Open Box  PNG – Stunning free transparent png clipart images free download">
            <a:extLst>
              <a:ext uri="{FF2B5EF4-FFF2-40B4-BE49-F238E27FC236}">
                <a16:creationId xmlns:a16="http://schemas.microsoft.com/office/drawing/2014/main" id="{6D8C6A85-FB6F-87B5-7706-3B554A48A0A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inance And Business, Opened, Box, Boxes, Open, Tool, Packaging - Open Box  PNG – Stunning free transparent png clipart images free download">
            <a:extLst>
              <a:ext uri="{FF2B5EF4-FFF2-40B4-BE49-F238E27FC236}">
                <a16:creationId xmlns:a16="http://schemas.microsoft.com/office/drawing/2014/main" id="{C0132105-1AAE-CA3D-FEC5-81F00DEBAD6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A98DF1B-103D-33CE-0F56-DBB9BD4C1CA4}"/>
              </a:ext>
            </a:extLst>
          </p:cNvPr>
          <p:cNvPicPr>
            <a:picLocks noChangeAspect="1"/>
          </p:cNvPicPr>
          <p:nvPr/>
        </p:nvPicPr>
        <p:blipFill>
          <a:blip r:embed="rId8"/>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3F764F09-517F-5252-69DC-95E1660E8877}"/>
              </a:ext>
            </a:extLst>
          </p:cNvPr>
          <p:cNvSpPr>
            <a:spLocks noGrp="1"/>
          </p:cNvSpPr>
          <p:nvPr>
            <p:ph type="sldNum" sz="quarter" idx="12"/>
          </p:nvPr>
        </p:nvSpPr>
        <p:spPr/>
        <p:txBody>
          <a:bodyPr/>
          <a:lstStyle/>
          <a:p>
            <a:fld id="{F38E32A2-E85C-4344-9920-4A94AF90CD90}" type="slidenum">
              <a:rPr lang="zh-CN" altLang="en-US" smtClean="0"/>
              <a:t>1</a:t>
            </a:fld>
            <a:endParaRPr lang="en-GB"/>
          </a:p>
        </p:txBody>
      </p:sp>
    </p:spTree>
    <p:extLst>
      <p:ext uri="{BB962C8B-B14F-4D97-AF65-F5344CB8AC3E}">
        <p14:creationId xmlns:p14="http://schemas.microsoft.com/office/powerpoint/2010/main" val="2557809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9"/>
          <p:cNvSpPr/>
          <p:nvPr/>
        </p:nvSpPr>
        <p:spPr>
          <a:xfrm>
            <a:off x="1524000" y="1354633"/>
            <a:ext cx="3257600" cy="4863200"/>
          </a:xfrm>
          <a:prstGeom prst="roundRect">
            <a:avLst>
              <a:gd name="adj" fmla="val 16667"/>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362" name="Google Shape;362;p29"/>
          <p:cNvGrpSpPr/>
          <p:nvPr/>
        </p:nvGrpSpPr>
        <p:grpSpPr>
          <a:xfrm>
            <a:off x="5482197" y="1359603"/>
            <a:ext cx="5160523" cy="1466804"/>
            <a:chOff x="457194" y="1919508"/>
            <a:chExt cx="1896600" cy="1795500"/>
          </a:xfrm>
        </p:grpSpPr>
        <p:sp>
          <p:nvSpPr>
            <p:cNvPr id="363" name="Google Shape;363;p29"/>
            <p:cNvSpPr/>
            <p:nvPr/>
          </p:nvSpPr>
          <p:spPr>
            <a:xfrm>
              <a:off x="457194" y="1919508"/>
              <a:ext cx="1896600" cy="1795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364" name="Google Shape;364;p29"/>
            <p:cNvSpPr txBox="1"/>
            <p:nvPr/>
          </p:nvSpPr>
          <p:spPr>
            <a:xfrm>
              <a:off x="514200" y="2143609"/>
              <a:ext cx="1782600" cy="335700"/>
            </a:xfrm>
            <a:prstGeom prst="rect">
              <a:avLst/>
            </a:prstGeom>
            <a:noFill/>
            <a:ln>
              <a:noFill/>
            </a:ln>
          </p:spPr>
          <p:txBody>
            <a:bodyPr spcFirstLastPara="1" wrap="square" lIns="121900" tIns="121900" rIns="121900" bIns="121900" anchor="ctr" anchorCtr="0">
              <a:noAutofit/>
            </a:bodyPr>
            <a:lstStyle/>
            <a:p>
              <a:pPr algn="ctr"/>
              <a:r>
                <a:rPr lang="en" sz="2000" b="1">
                  <a:latin typeface="Fira Sans Extra Condensed SemiB"/>
                  <a:ea typeface="Fira Sans Extra Condensed SemiB"/>
                  <a:cs typeface="Fira Sans Extra Condensed SemiB"/>
                  <a:sym typeface="Fira Sans Extra Condensed SemiBold"/>
                </a:rPr>
                <a:t>User friendly unit</a:t>
              </a:r>
              <a:endParaRPr sz="2000" b="1">
                <a:solidFill>
                  <a:srgbClr val="000000"/>
                </a:solidFill>
                <a:latin typeface="Fira Sans Extra Condensed SemiB"/>
                <a:ea typeface="Fira Sans Extra Condensed SemiB"/>
                <a:cs typeface="Fira Sans Extra Condensed SemiB"/>
                <a:sym typeface="Fira Sans Extra Condensed SemiBold"/>
              </a:endParaRPr>
            </a:p>
          </p:txBody>
        </p:sp>
        <p:sp>
          <p:nvSpPr>
            <p:cNvPr id="365" name="Google Shape;365;p29"/>
            <p:cNvSpPr txBox="1"/>
            <p:nvPr/>
          </p:nvSpPr>
          <p:spPr>
            <a:xfrm>
              <a:off x="490797" y="2479307"/>
              <a:ext cx="1829400" cy="1235700"/>
            </a:xfrm>
            <a:prstGeom prst="rect">
              <a:avLst/>
            </a:prstGeom>
            <a:noFill/>
            <a:ln>
              <a:noFill/>
            </a:ln>
          </p:spPr>
          <p:txBody>
            <a:bodyPr spcFirstLastPara="1" wrap="square" lIns="121900" tIns="121900" rIns="121900" bIns="121900" anchor="t" anchorCtr="0">
              <a:noAutofit/>
            </a:bodyPr>
            <a:lstStyle/>
            <a:p>
              <a:pPr algn="just"/>
              <a:r>
                <a:rPr lang="en" sz="1333">
                  <a:solidFill>
                    <a:schemeClr val="dk1"/>
                  </a:solidFill>
                  <a:latin typeface="Roboto"/>
                  <a:ea typeface="Roboto"/>
                  <a:cs typeface="Roboto"/>
                  <a:sym typeface="Roboto"/>
                </a:rPr>
                <a:t>Using </a:t>
              </a:r>
              <a:r>
                <a:rPr lang="en" sz="1333" b="1">
                  <a:solidFill>
                    <a:schemeClr val="dk1"/>
                  </a:solidFill>
                  <a:latin typeface="Roboto"/>
                  <a:ea typeface="Roboto"/>
                  <a:cs typeface="Roboto"/>
                  <a:sym typeface="Roboto"/>
                </a:rPr>
                <a:t>standardized units</a:t>
              </a:r>
              <a:r>
                <a:rPr lang="en" sz="1333">
                  <a:solidFill>
                    <a:schemeClr val="dk1"/>
                  </a:solidFill>
                  <a:latin typeface="Roboto"/>
                  <a:ea typeface="Roboto"/>
                  <a:cs typeface="Roboto"/>
                  <a:sym typeface="Roboto"/>
                </a:rPr>
                <a:t> like kilograms ensures consistency and comparability of emissions data across various industries, regions, and countries. This allows for better tracking of progress in emission reduction efforts.</a:t>
              </a:r>
              <a:endParaRPr sz="1333">
                <a:solidFill>
                  <a:schemeClr val="dk1"/>
                </a:solidFill>
                <a:latin typeface="Roboto"/>
                <a:ea typeface="Roboto"/>
                <a:cs typeface="Roboto"/>
                <a:sym typeface="Roboto"/>
              </a:endParaRPr>
            </a:p>
          </p:txBody>
        </p:sp>
      </p:grpSp>
      <p:grpSp>
        <p:nvGrpSpPr>
          <p:cNvPr id="366" name="Google Shape;366;p29"/>
          <p:cNvGrpSpPr/>
          <p:nvPr/>
        </p:nvGrpSpPr>
        <p:grpSpPr>
          <a:xfrm>
            <a:off x="5482197" y="4811659"/>
            <a:ext cx="5160523" cy="1405996"/>
            <a:chOff x="457194" y="1919508"/>
            <a:chExt cx="1896600" cy="1795500"/>
          </a:xfrm>
        </p:grpSpPr>
        <p:sp>
          <p:nvSpPr>
            <p:cNvPr id="367" name="Google Shape;367;p29"/>
            <p:cNvSpPr/>
            <p:nvPr/>
          </p:nvSpPr>
          <p:spPr>
            <a:xfrm>
              <a:off x="457194" y="1919508"/>
              <a:ext cx="1896600" cy="1795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368" name="Google Shape;368;p29"/>
            <p:cNvSpPr txBox="1"/>
            <p:nvPr/>
          </p:nvSpPr>
          <p:spPr>
            <a:xfrm>
              <a:off x="514200" y="2073670"/>
              <a:ext cx="1782600" cy="335700"/>
            </a:xfrm>
            <a:prstGeom prst="rect">
              <a:avLst/>
            </a:prstGeom>
            <a:noFill/>
            <a:ln>
              <a:noFill/>
            </a:ln>
          </p:spPr>
          <p:txBody>
            <a:bodyPr spcFirstLastPara="1" wrap="square" lIns="121900" tIns="121900" rIns="121900" bIns="121900" anchor="ctr" anchorCtr="0">
              <a:noAutofit/>
            </a:bodyPr>
            <a:lstStyle/>
            <a:p>
              <a:pPr algn="ctr"/>
              <a:r>
                <a:rPr lang="en" sz="2000" b="1">
                  <a:latin typeface="Fira Sans Extra Condensed SemiB"/>
                  <a:ea typeface="Fira Sans Extra Condensed SemiB"/>
                  <a:cs typeface="Fira Sans Extra Condensed SemiB"/>
                  <a:sym typeface="Fira Sans Extra Condensed SemiBold"/>
                </a:rPr>
                <a:t>Target setting</a:t>
              </a:r>
              <a:endParaRPr sz="2000" b="1">
                <a:solidFill>
                  <a:srgbClr val="000000"/>
                </a:solidFill>
                <a:latin typeface="Fira Sans Extra Condensed SemiB"/>
                <a:ea typeface="Fira Sans Extra Condensed SemiB"/>
                <a:cs typeface="Fira Sans Extra Condensed SemiB"/>
                <a:sym typeface="Fira Sans Extra Condensed SemiBold"/>
              </a:endParaRPr>
            </a:p>
          </p:txBody>
        </p:sp>
        <p:sp>
          <p:nvSpPr>
            <p:cNvPr id="369" name="Google Shape;369;p29"/>
            <p:cNvSpPr txBox="1"/>
            <p:nvPr/>
          </p:nvSpPr>
          <p:spPr>
            <a:xfrm>
              <a:off x="490797" y="2479307"/>
              <a:ext cx="1829400" cy="1235700"/>
            </a:xfrm>
            <a:prstGeom prst="rect">
              <a:avLst/>
            </a:prstGeom>
            <a:noFill/>
            <a:ln>
              <a:noFill/>
            </a:ln>
          </p:spPr>
          <p:txBody>
            <a:bodyPr spcFirstLastPara="1" wrap="square" lIns="121900" tIns="121900" rIns="121900" bIns="121900" anchor="t" anchorCtr="0">
              <a:noAutofit/>
            </a:bodyPr>
            <a:lstStyle/>
            <a:p>
              <a:pPr algn="just"/>
              <a:r>
                <a:rPr lang="en" sz="1333">
                  <a:solidFill>
                    <a:schemeClr val="dk1"/>
                  </a:solidFill>
                  <a:latin typeface="Roboto"/>
                  <a:ea typeface="Roboto"/>
                  <a:cs typeface="Roboto"/>
                  <a:sym typeface="Roboto"/>
                </a:rPr>
                <a:t>When assessing different technologies for carbon capture and reduction, expressing emissions in kilograms allows for a </a:t>
              </a:r>
              <a:r>
                <a:rPr lang="en" sz="1333" b="1">
                  <a:solidFill>
                    <a:schemeClr val="dk1"/>
                  </a:solidFill>
                  <a:latin typeface="Roboto"/>
                  <a:ea typeface="Roboto"/>
                  <a:cs typeface="Roboto"/>
                  <a:sym typeface="Roboto"/>
                </a:rPr>
                <a:t>fair comparison</a:t>
              </a:r>
              <a:r>
                <a:rPr lang="en" sz="1333">
                  <a:solidFill>
                    <a:schemeClr val="dk1"/>
                  </a:solidFill>
                  <a:latin typeface="Roboto"/>
                  <a:ea typeface="Roboto"/>
                  <a:cs typeface="Roboto"/>
                  <a:sym typeface="Roboto"/>
                </a:rPr>
                <a:t> of their effectiveness and efficiency in reducing CO</a:t>
              </a:r>
              <a:r>
                <a:rPr lang="en" sz="933">
                  <a:solidFill>
                    <a:schemeClr val="dk1"/>
                  </a:solidFill>
                  <a:latin typeface="Roboto"/>
                  <a:ea typeface="Roboto"/>
                  <a:cs typeface="Roboto"/>
                  <a:sym typeface="Roboto"/>
                </a:rPr>
                <a:t>2</a:t>
              </a:r>
              <a:r>
                <a:rPr lang="en" sz="1333">
                  <a:solidFill>
                    <a:schemeClr val="dk1"/>
                  </a:solidFill>
                  <a:latin typeface="Roboto"/>
                  <a:ea typeface="Roboto"/>
                  <a:cs typeface="Roboto"/>
                  <a:sym typeface="Roboto"/>
                </a:rPr>
                <a:t> emissions</a:t>
              </a:r>
              <a:endParaRPr sz="1333">
                <a:solidFill>
                  <a:schemeClr val="dk1"/>
                </a:solidFill>
                <a:latin typeface="Roboto"/>
                <a:ea typeface="Roboto"/>
                <a:cs typeface="Roboto"/>
                <a:sym typeface="Roboto"/>
              </a:endParaRPr>
            </a:p>
          </p:txBody>
        </p:sp>
      </p:grpSp>
      <p:grpSp>
        <p:nvGrpSpPr>
          <p:cNvPr id="370" name="Google Shape;370;p29"/>
          <p:cNvGrpSpPr/>
          <p:nvPr/>
        </p:nvGrpSpPr>
        <p:grpSpPr>
          <a:xfrm>
            <a:off x="5482197" y="2996575"/>
            <a:ext cx="5160523" cy="1644917"/>
            <a:chOff x="457194" y="1919508"/>
            <a:chExt cx="1896600" cy="1795500"/>
          </a:xfrm>
        </p:grpSpPr>
        <p:sp>
          <p:nvSpPr>
            <p:cNvPr id="371" name="Google Shape;371;p29"/>
            <p:cNvSpPr/>
            <p:nvPr/>
          </p:nvSpPr>
          <p:spPr>
            <a:xfrm>
              <a:off x="457194" y="1919508"/>
              <a:ext cx="1896600" cy="1795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372" name="Google Shape;372;p29"/>
            <p:cNvSpPr txBox="1"/>
            <p:nvPr/>
          </p:nvSpPr>
          <p:spPr>
            <a:xfrm>
              <a:off x="514200" y="2032708"/>
              <a:ext cx="1782600" cy="335700"/>
            </a:xfrm>
            <a:prstGeom prst="rect">
              <a:avLst/>
            </a:prstGeom>
            <a:noFill/>
            <a:ln>
              <a:noFill/>
            </a:ln>
          </p:spPr>
          <p:txBody>
            <a:bodyPr spcFirstLastPara="1" wrap="square" lIns="121900" tIns="121900" rIns="121900" bIns="121900" anchor="ctr" anchorCtr="0">
              <a:noAutofit/>
            </a:bodyPr>
            <a:lstStyle/>
            <a:p>
              <a:pPr algn="ctr"/>
              <a:r>
                <a:rPr lang="en" sz="2000" b="1">
                  <a:latin typeface="Fira Sans Extra Condensed SemiB"/>
                  <a:ea typeface="Fira Sans Extra Condensed SemiB"/>
                  <a:cs typeface="Fira Sans Extra Condensed SemiB"/>
                  <a:sym typeface="Fira Sans Extra Condensed SemiBold"/>
                </a:rPr>
                <a:t>Regulatory Compliance</a:t>
              </a:r>
              <a:endParaRPr sz="2000" b="1">
                <a:solidFill>
                  <a:srgbClr val="000000"/>
                </a:solidFill>
                <a:latin typeface="Fira Sans Extra Condensed SemiB"/>
                <a:ea typeface="Fira Sans Extra Condensed SemiB"/>
                <a:cs typeface="Fira Sans Extra Condensed SemiB"/>
                <a:sym typeface="Fira Sans Extra Condensed SemiBold"/>
              </a:endParaRPr>
            </a:p>
          </p:txBody>
        </p:sp>
        <p:sp>
          <p:nvSpPr>
            <p:cNvPr id="373" name="Google Shape;373;p29"/>
            <p:cNvSpPr txBox="1"/>
            <p:nvPr/>
          </p:nvSpPr>
          <p:spPr>
            <a:xfrm>
              <a:off x="490797" y="2368406"/>
              <a:ext cx="1829400" cy="1235700"/>
            </a:xfrm>
            <a:prstGeom prst="rect">
              <a:avLst/>
            </a:prstGeom>
            <a:noFill/>
            <a:ln>
              <a:noFill/>
            </a:ln>
          </p:spPr>
          <p:txBody>
            <a:bodyPr spcFirstLastPara="1" wrap="square" lIns="121900" tIns="121900" rIns="121900" bIns="121900" anchor="t" anchorCtr="0">
              <a:noAutofit/>
            </a:bodyPr>
            <a:lstStyle/>
            <a:p>
              <a:pPr algn="just"/>
              <a:r>
                <a:rPr lang="en" sz="1333">
                  <a:solidFill>
                    <a:schemeClr val="dk1"/>
                  </a:solidFill>
                  <a:latin typeface="Roboto"/>
                  <a:ea typeface="Roboto"/>
                  <a:cs typeface="Roboto"/>
                  <a:sym typeface="Roboto"/>
                </a:rPr>
                <a:t>Many countries have </a:t>
              </a:r>
              <a:r>
                <a:rPr lang="en" sz="1333" b="1">
                  <a:solidFill>
                    <a:schemeClr val="dk1"/>
                  </a:solidFill>
                  <a:latin typeface="Roboto"/>
                  <a:ea typeface="Roboto"/>
                  <a:cs typeface="Roboto"/>
                  <a:sym typeface="Roboto"/>
                </a:rPr>
                <a:t>established regulations and emissions trading schemes</a:t>
              </a:r>
              <a:r>
                <a:rPr lang="en" sz="1333">
                  <a:solidFill>
                    <a:schemeClr val="dk1"/>
                  </a:solidFill>
                  <a:latin typeface="Roboto"/>
                  <a:ea typeface="Roboto"/>
                  <a:cs typeface="Roboto"/>
                  <a:sym typeface="Roboto"/>
                </a:rPr>
                <a:t> to limit carbon emissions. Expressing emissions in kilograms helps businesses and industries comply with these regulations and participate in emissions trading markets.</a:t>
              </a:r>
              <a:endParaRPr sz="1333">
                <a:solidFill>
                  <a:schemeClr val="dk1"/>
                </a:solidFill>
                <a:latin typeface="Roboto"/>
                <a:ea typeface="Roboto"/>
                <a:cs typeface="Roboto"/>
                <a:sym typeface="Roboto"/>
              </a:endParaRPr>
            </a:p>
          </p:txBody>
        </p:sp>
      </p:grpSp>
      <p:pic>
        <p:nvPicPr>
          <p:cNvPr id="374" name="Google Shape;374;p29" descr="Weighing machine - Free shipping and delivery icons"/>
          <p:cNvPicPr preferRelativeResize="0"/>
          <p:nvPr/>
        </p:nvPicPr>
        <p:blipFill>
          <a:blip r:embed="rId3">
            <a:alphaModFix/>
          </a:blip>
          <a:stretch>
            <a:fillRect/>
          </a:stretch>
        </p:blipFill>
        <p:spPr>
          <a:xfrm>
            <a:off x="1611218" y="2826401"/>
            <a:ext cx="3060700" cy="3060700"/>
          </a:xfrm>
          <a:prstGeom prst="rect">
            <a:avLst/>
          </a:prstGeom>
          <a:noFill/>
          <a:ln>
            <a:noFill/>
          </a:ln>
        </p:spPr>
      </p:pic>
      <p:pic>
        <p:nvPicPr>
          <p:cNvPr id="375" name="Google Shape;375;p29"/>
          <p:cNvPicPr preferRelativeResize="0"/>
          <p:nvPr/>
        </p:nvPicPr>
        <p:blipFill>
          <a:blip r:embed="rId4">
            <a:alphaModFix/>
          </a:blip>
          <a:stretch>
            <a:fillRect/>
          </a:stretch>
        </p:blipFill>
        <p:spPr>
          <a:xfrm>
            <a:off x="2239468" y="1460768"/>
            <a:ext cx="1826633" cy="1826633"/>
          </a:xfrm>
          <a:prstGeom prst="rect">
            <a:avLst/>
          </a:prstGeom>
          <a:noFill/>
          <a:ln>
            <a:noFill/>
          </a:ln>
        </p:spPr>
      </p:pic>
      <p:sp>
        <p:nvSpPr>
          <p:cNvPr id="376" name="Google Shape;376;p29"/>
          <p:cNvSpPr/>
          <p:nvPr/>
        </p:nvSpPr>
        <p:spPr>
          <a:xfrm>
            <a:off x="2569633" y="4101800"/>
            <a:ext cx="1179200" cy="1179200"/>
          </a:xfrm>
          <a:prstGeom prst="ellipse">
            <a:avLst/>
          </a:prstGeom>
          <a:solidFill>
            <a:srgbClr val="DFEEF4"/>
          </a:solidFill>
          <a:ln w="9525" cap="flat" cmpd="sng">
            <a:solidFill>
              <a:srgbClr val="DFEEF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 name="Google Shape;377;p29"/>
          <p:cNvSpPr txBox="1"/>
          <p:nvPr/>
        </p:nvSpPr>
        <p:spPr>
          <a:xfrm>
            <a:off x="2398233" y="4145418"/>
            <a:ext cx="1522000" cy="1251521"/>
          </a:xfrm>
          <a:prstGeom prst="rect">
            <a:avLst/>
          </a:prstGeom>
          <a:noFill/>
          <a:ln>
            <a:noFill/>
          </a:ln>
        </p:spPr>
        <p:txBody>
          <a:bodyPr spcFirstLastPara="1" wrap="square" lIns="121900" tIns="121900" rIns="121900" bIns="121900" anchor="t" anchorCtr="0">
            <a:spAutoFit/>
          </a:bodyPr>
          <a:lstStyle/>
          <a:p>
            <a:pPr algn="ctr"/>
            <a:r>
              <a:rPr lang="en" sz="6533" b="1">
                <a:latin typeface="Roboto"/>
                <a:ea typeface="Roboto"/>
                <a:cs typeface="Roboto"/>
                <a:sym typeface="Roboto"/>
              </a:rPr>
              <a:t>kg</a:t>
            </a:r>
            <a:endParaRPr sz="6533" b="1">
              <a:latin typeface="Roboto"/>
              <a:ea typeface="Roboto"/>
              <a:cs typeface="Roboto"/>
              <a:sym typeface="Roboto"/>
            </a:endParaRPr>
          </a:p>
        </p:txBody>
      </p:sp>
      <p:sp>
        <p:nvSpPr>
          <p:cNvPr id="3" name="Google Shape;1368;p55">
            <a:extLst>
              <a:ext uri="{FF2B5EF4-FFF2-40B4-BE49-F238E27FC236}">
                <a16:creationId xmlns:a16="http://schemas.microsoft.com/office/drawing/2014/main" id="{3B002E37-219B-3407-97FB-A8DC2EEEBAA7}"/>
              </a:ext>
            </a:extLst>
          </p:cNvPr>
          <p:cNvSpPr txBox="1">
            <a:spLocks/>
          </p:cNvSpPr>
          <p:nvPr/>
        </p:nvSpPr>
        <p:spPr>
          <a:xfrm>
            <a:off x="958849" y="-50401"/>
            <a:ext cx="7127876"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Action Taken: </a:t>
            </a:r>
            <a:r>
              <a:rPr lang="en" sz="2400" b="1">
                <a:latin typeface="Arial"/>
                <a:ea typeface="+mj-lt"/>
                <a:cs typeface="+mj-lt"/>
              </a:rPr>
              <a:t>Quantifying carbon in units and trade </a:t>
            </a:r>
            <a:r>
              <a:rPr lang="en" sz="1400" b="1">
                <a:latin typeface="Arial"/>
                <a:ea typeface="+mj-lt"/>
                <a:cs typeface="+mj-lt"/>
              </a:rPr>
              <a:t>[3]</a:t>
            </a:r>
            <a:endParaRPr lang="en" sz="1200">
              <a:solidFill>
                <a:srgbClr val="000000"/>
              </a:solidFill>
              <a:latin typeface="Calibri Light"/>
              <a:ea typeface="Calibri Light"/>
              <a:cs typeface="Calibri Light"/>
            </a:endParaRPr>
          </a:p>
        </p:txBody>
      </p:sp>
      <p:sp>
        <p:nvSpPr>
          <p:cNvPr id="7" name="矩形 6">
            <a:extLst>
              <a:ext uri="{FF2B5EF4-FFF2-40B4-BE49-F238E27FC236}">
                <a16:creationId xmlns:a16="http://schemas.microsoft.com/office/drawing/2014/main" id="{DBC5030D-39AF-EB1E-1E2B-1523E3F58E70}"/>
              </a:ext>
            </a:extLst>
          </p:cNvPr>
          <p:cNvSpPr/>
          <p:nvPr/>
        </p:nvSpPr>
        <p:spPr>
          <a:xfrm>
            <a:off x="0" y="6435634"/>
            <a:ext cx="12192000" cy="42236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Google Shape;378;p29"/>
          <p:cNvSpPr txBox="1"/>
          <p:nvPr/>
        </p:nvSpPr>
        <p:spPr>
          <a:xfrm>
            <a:off x="0" y="6234829"/>
            <a:ext cx="11768667" cy="842370"/>
          </a:xfrm>
          <a:prstGeom prst="rect">
            <a:avLst/>
          </a:prstGeom>
          <a:noFill/>
          <a:ln>
            <a:noFill/>
          </a:ln>
        </p:spPr>
        <p:txBody>
          <a:bodyPr spcFirstLastPara="1" wrap="square" lIns="121900" tIns="121900" rIns="121900" bIns="121900" anchor="t" anchorCtr="0">
            <a:spAutoFit/>
          </a:bodyPr>
          <a:lstStyle/>
          <a:p>
            <a:pPr marL="75565" indent="-12700">
              <a:lnSpc>
                <a:spcPct val="115000"/>
              </a:lnSpc>
              <a:spcBef>
                <a:spcPts val="1600"/>
              </a:spcBef>
              <a:spcAft>
                <a:spcPts val="1600"/>
              </a:spcAft>
            </a:pPr>
            <a:r>
              <a:rPr lang="en" sz="1050"/>
              <a:t>[3] </a:t>
            </a:r>
            <a:r>
              <a:rPr lang="en" sz="1050" i="1"/>
              <a:t>How to Measure my Carbon Footprint (2023).  </a:t>
            </a:r>
            <a:r>
              <a:rPr lang="en" sz="1050"/>
              <a:t>Available at: https://greenly.earth/en-us/blog/company-guide/carbon-footprint-definition-and-calculation-method (Accessed: 30 July 2023)</a:t>
            </a:r>
            <a:endParaRPr lang="zh-TW" altLang="en-US" sz="1050">
              <a:cs typeface="Arial"/>
            </a:endParaRPr>
          </a:p>
        </p:txBody>
      </p:sp>
      <p:pic>
        <p:nvPicPr>
          <p:cNvPr id="11" name="Picture 10" descr="A black and orange circle with a black background with a black and red circle with a black and white logo&#10;&#10;Description automatically generated">
            <a:extLst>
              <a:ext uri="{FF2B5EF4-FFF2-40B4-BE49-F238E27FC236}">
                <a16:creationId xmlns:a16="http://schemas.microsoft.com/office/drawing/2014/main" id="{B859B6CA-1693-5F49-DFE5-E99CFD20C9F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2" name="Picture 1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28CF9BA0-2245-C8EE-745D-B17C7A8216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3" name="TextBox 12">
            <a:extLst>
              <a:ext uri="{FF2B5EF4-FFF2-40B4-BE49-F238E27FC236}">
                <a16:creationId xmlns:a16="http://schemas.microsoft.com/office/drawing/2014/main" id="{1FB9FD14-E202-3DF0-56DD-3A7A3EA8C0EF}"/>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4" name="TextBox 13">
            <a:extLst>
              <a:ext uri="{FF2B5EF4-FFF2-40B4-BE49-F238E27FC236}">
                <a16:creationId xmlns:a16="http://schemas.microsoft.com/office/drawing/2014/main" id="{8954C036-C210-E386-D35C-11CEF9A6E9F4}"/>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5" name="Picture 2" descr="Finance And Business, Opened, Box, Boxes, Open, Tool, Packaging - Open Box  PNG – Stunning free transparent png clipart images free download">
            <a:extLst>
              <a:ext uri="{FF2B5EF4-FFF2-40B4-BE49-F238E27FC236}">
                <a16:creationId xmlns:a16="http://schemas.microsoft.com/office/drawing/2014/main" id="{44226681-1DFF-3240-37EF-ACE2249ADF8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inance And Business, Opened, Box, Boxes, Open, Tool, Packaging - Open Box  PNG – Stunning free transparent png clipart images free download">
            <a:extLst>
              <a:ext uri="{FF2B5EF4-FFF2-40B4-BE49-F238E27FC236}">
                <a16:creationId xmlns:a16="http://schemas.microsoft.com/office/drawing/2014/main" id="{C725A8BF-1420-494C-FAEB-B79CE5F8CED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ACF1ED2-6A40-E814-F425-466E559835B2}"/>
              </a:ext>
            </a:extLst>
          </p:cNvPr>
          <p:cNvPicPr>
            <a:picLocks noChangeAspect="1"/>
          </p:cNvPicPr>
          <p:nvPr/>
        </p:nvPicPr>
        <p:blipFill>
          <a:blip r:embed="rId9"/>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B23230FC-76E4-9EF0-D16E-5F3B2930AE56}"/>
              </a:ext>
            </a:extLst>
          </p:cNvPr>
          <p:cNvSpPr>
            <a:spLocks noGrp="1"/>
          </p:cNvSpPr>
          <p:nvPr>
            <p:ph type="sldNum" idx="12"/>
          </p:nvPr>
        </p:nvSpPr>
        <p:spPr/>
        <p:txBody>
          <a:bodyPr/>
          <a:lstStyle/>
          <a:p>
            <a:fld id="{00000000-1234-1234-1234-123412341234}" type="slidenum">
              <a:rPr lang="en" smtClean="0"/>
              <a:pPr/>
              <a:t>10</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7" name="矩形 6">
            <a:extLst>
              <a:ext uri="{FF2B5EF4-FFF2-40B4-BE49-F238E27FC236}">
                <a16:creationId xmlns:a16="http://schemas.microsoft.com/office/drawing/2014/main" id="{F0C138C9-5B0E-11AC-5D66-7FF2AF9881B6}"/>
              </a:ext>
            </a:extLst>
          </p:cNvPr>
          <p:cNvSpPr/>
          <p:nvPr/>
        </p:nvSpPr>
        <p:spPr>
          <a:xfrm>
            <a:off x="0" y="6446218"/>
            <a:ext cx="12192000" cy="411782"/>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Google Shape;194;p26"/>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grpSp>
        <p:nvGrpSpPr>
          <p:cNvPr id="196" name="Google Shape;196;p26"/>
          <p:cNvGrpSpPr/>
          <p:nvPr/>
        </p:nvGrpSpPr>
        <p:grpSpPr>
          <a:xfrm>
            <a:off x="304700" y="4877565"/>
            <a:ext cx="3145200" cy="923289"/>
            <a:chOff x="378900" y="4125075"/>
            <a:chExt cx="2358900" cy="692467"/>
          </a:xfrm>
        </p:grpSpPr>
        <p:sp>
          <p:nvSpPr>
            <p:cNvPr id="197" name="Google Shape;197;p26"/>
            <p:cNvSpPr/>
            <p:nvPr/>
          </p:nvSpPr>
          <p:spPr>
            <a:xfrm>
              <a:off x="378900" y="4208325"/>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198" name="Google Shape;198;p26"/>
            <p:cNvSpPr/>
            <p:nvPr/>
          </p:nvSpPr>
          <p:spPr>
            <a:xfrm>
              <a:off x="378900" y="4394025"/>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199" name="Google Shape;199;p26"/>
            <p:cNvSpPr txBox="1"/>
            <p:nvPr/>
          </p:nvSpPr>
          <p:spPr>
            <a:xfrm>
              <a:off x="535500" y="4125075"/>
              <a:ext cx="2202300" cy="692467"/>
            </a:xfrm>
            <a:prstGeom prst="rect">
              <a:avLst/>
            </a:prstGeom>
            <a:noFill/>
            <a:ln>
              <a:noFill/>
            </a:ln>
          </p:spPr>
          <p:txBody>
            <a:bodyPr spcFirstLastPara="1" wrap="square" lIns="121900" tIns="121900" rIns="121900" bIns="121900" anchor="t" anchorCtr="0">
              <a:spAutoFit/>
            </a:bodyPr>
            <a:lstStyle/>
            <a:p>
              <a:r>
                <a:rPr lang="en" sz="1200">
                  <a:latin typeface="Fira Sans Extra Condensed"/>
                  <a:ea typeface="Fira Sans Extra Condensed"/>
                  <a:cs typeface="Fira Sans Extra Condensed"/>
                  <a:sym typeface="Fira Sans Extra Condensed"/>
                </a:rPr>
                <a:t>In force </a:t>
              </a:r>
              <a:r>
                <a:rPr lang="en" sz="1200" b="1">
                  <a:latin typeface="Fira Sans Extra Condensed"/>
                  <a:ea typeface="Fira Sans Extra Condensed"/>
                  <a:cs typeface="Fira Sans Extra Condensed"/>
                  <a:sym typeface="Fira Sans Extra Condensed"/>
                </a:rPr>
                <a:t>(28)</a:t>
              </a:r>
              <a:endParaRPr sz="1200" b="1">
                <a:latin typeface="Fira Sans Extra Condensed"/>
                <a:ea typeface="Fira Sans Extra Condensed"/>
                <a:cs typeface="Fira Sans Extra Condensed"/>
                <a:sym typeface="Fira Sans Extra Condensed"/>
              </a:endParaRPr>
            </a:p>
            <a:p>
              <a:endParaRPr sz="400">
                <a:latin typeface="Fira Sans Extra Condensed"/>
                <a:ea typeface="Fira Sans Extra Condensed"/>
                <a:cs typeface="Fira Sans Extra Condensed"/>
                <a:sym typeface="Fira Sans Extra Condensed"/>
              </a:endParaRPr>
            </a:p>
            <a:p>
              <a:r>
                <a:rPr lang="en" sz="1200">
                  <a:latin typeface="Fira Sans Extra Condensed"/>
                  <a:ea typeface="Fira Sans Extra Condensed"/>
                  <a:cs typeface="Fira Sans Extra Condensed"/>
                  <a:sym typeface="Fira Sans Extra Condensed"/>
                </a:rPr>
                <a:t>Under Development</a:t>
              </a:r>
              <a:r>
                <a:rPr lang="en" sz="1200" b="1">
                  <a:latin typeface="Fira Sans Extra Condensed"/>
                  <a:ea typeface="Fira Sans Extra Condensed"/>
                  <a:cs typeface="Fira Sans Extra Condensed"/>
                  <a:sym typeface="Fira Sans Extra Condensed"/>
                </a:rPr>
                <a:t> (8)</a:t>
              </a:r>
              <a:endParaRPr sz="1200" b="1">
                <a:latin typeface="Fira Sans Extra Condensed"/>
                <a:ea typeface="Fira Sans Extra Condensed"/>
                <a:cs typeface="Fira Sans Extra Condensed"/>
                <a:sym typeface="Fira Sans Extra Condensed"/>
              </a:endParaRPr>
            </a:p>
            <a:p>
              <a:endParaRPr sz="400">
                <a:latin typeface="Fira Sans Extra Condensed"/>
                <a:ea typeface="Fira Sans Extra Condensed"/>
                <a:cs typeface="Fira Sans Extra Condensed"/>
                <a:sym typeface="Fira Sans Extra Condensed"/>
              </a:endParaRPr>
            </a:p>
            <a:p>
              <a:r>
                <a:rPr lang="en" sz="1200">
                  <a:latin typeface="Fira Sans Extra Condensed"/>
                  <a:ea typeface="Fira Sans Extra Condensed"/>
                  <a:cs typeface="Fira Sans Extra Condensed"/>
                  <a:sym typeface="Fira Sans Extra Condensed"/>
                </a:rPr>
                <a:t>Consideration </a:t>
              </a:r>
              <a:r>
                <a:rPr lang="en" sz="1200" b="1">
                  <a:latin typeface="Fira Sans Extra Condensed"/>
                  <a:ea typeface="Fira Sans Extra Condensed"/>
                  <a:cs typeface="Fira Sans Extra Condensed"/>
                  <a:sym typeface="Fira Sans Extra Condensed"/>
                </a:rPr>
                <a:t>(12)</a:t>
              </a:r>
              <a:endParaRPr sz="1200" b="1">
                <a:latin typeface="Fira Sans Extra Condensed"/>
                <a:ea typeface="Fira Sans Extra Condensed"/>
                <a:cs typeface="Fira Sans Extra Condensed"/>
                <a:sym typeface="Fira Sans Extra Condensed"/>
              </a:endParaRPr>
            </a:p>
          </p:txBody>
        </p:sp>
        <p:sp>
          <p:nvSpPr>
            <p:cNvPr id="200" name="Google Shape;200;p26"/>
            <p:cNvSpPr/>
            <p:nvPr/>
          </p:nvSpPr>
          <p:spPr>
            <a:xfrm>
              <a:off x="378900" y="4579725"/>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grpSp>
      <p:grpSp>
        <p:nvGrpSpPr>
          <p:cNvPr id="201" name="Google Shape;201;p26"/>
          <p:cNvGrpSpPr/>
          <p:nvPr/>
        </p:nvGrpSpPr>
        <p:grpSpPr>
          <a:xfrm>
            <a:off x="173293" y="1062380"/>
            <a:ext cx="11753871" cy="4710140"/>
            <a:chOff x="158301" y="768201"/>
            <a:chExt cx="9248222" cy="3796458"/>
          </a:xfrm>
        </p:grpSpPr>
        <p:grpSp>
          <p:nvGrpSpPr>
            <p:cNvPr id="202" name="Google Shape;202;p26"/>
            <p:cNvGrpSpPr/>
            <p:nvPr/>
          </p:nvGrpSpPr>
          <p:grpSpPr>
            <a:xfrm>
              <a:off x="2672531" y="1999925"/>
              <a:ext cx="4235895" cy="2534877"/>
              <a:chOff x="235800" y="830650"/>
              <a:chExt cx="7668168" cy="4588844"/>
            </a:xfrm>
          </p:grpSpPr>
          <p:sp>
            <p:nvSpPr>
              <p:cNvPr id="203" name="Google Shape;203;p2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bg2">
                  <a:lumMod val="75000"/>
                </a:schemeClr>
              </a:solidFill>
              <a:ln>
                <a:noFill/>
              </a:ln>
            </p:spPr>
            <p:txBody>
              <a:bodyPr spcFirstLastPara="1" wrap="square" lIns="121900" tIns="121900" rIns="121900" bIns="121900" anchor="ctr" anchorCtr="0">
                <a:noAutofit/>
              </a:bodyPr>
              <a:lstStyle/>
              <a:p>
                <a:endParaRPr sz="2400"/>
              </a:p>
            </p:txBody>
          </p:sp>
          <p:sp>
            <p:nvSpPr>
              <p:cNvPr id="204" name="Google Shape;204;p2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bg2">
                  <a:lumMod val="75000"/>
                </a:schemeClr>
              </a:solidFill>
              <a:ln>
                <a:noFill/>
              </a:ln>
            </p:spPr>
            <p:txBody>
              <a:bodyPr spcFirstLastPara="1" wrap="square" lIns="121900" tIns="121900" rIns="121900" bIns="121900" anchor="ctr" anchorCtr="0">
                <a:noAutofit/>
              </a:bodyPr>
              <a:lstStyle/>
              <a:p>
                <a:endParaRPr sz="2400"/>
              </a:p>
            </p:txBody>
          </p:sp>
          <p:sp>
            <p:nvSpPr>
              <p:cNvPr id="205" name="Google Shape;205;p26"/>
              <p:cNvSpPr/>
              <p:nvPr/>
            </p:nvSpPr>
            <p:spPr>
              <a:xfrm>
                <a:off x="3833043"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sp>
            <p:nvSpPr>
              <p:cNvPr id="206" name="Google Shape;206;p26"/>
              <p:cNvSpPr/>
              <p:nvPr/>
            </p:nvSpPr>
            <p:spPr>
              <a:xfrm>
                <a:off x="6836318"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207" name="Google Shape;207;p26"/>
              <p:cNvSpPr/>
              <p:nvPr/>
            </p:nvSpPr>
            <p:spPr>
              <a:xfrm>
                <a:off x="6591318"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sp>
            <p:nvSpPr>
              <p:cNvPr id="208" name="Google Shape;208;p26"/>
              <p:cNvSpPr/>
              <p:nvPr/>
            </p:nvSpPr>
            <p:spPr>
              <a:xfrm>
                <a:off x="6939393"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grpSp>
        <p:cxnSp>
          <p:nvCxnSpPr>
            <p:cNvPr id="209" name="Google Shape;209;p26"/>
            <p:cNvCxnSpPr>
              <a:stCxn id="210" idx="4"/>
            </p:cNvCxnSpPr>
            <p:nvPr/>
          </p:nvCxnSpPr>
          <p:spPr>
            <a:xfrm rot="-5400000" flipH="1">
              <a:off x="2890888" y="1985275"/>
              <a:ext cx="1790100" cy="6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11" name="Google Shape;211;p26"/>
            <p:cNvCxnSpPr>
              <a:stCxn id="212" idx="6"/>
            </p:cNvCxnSpPr>
            <p:nvPr/>
          </p:nvCxnSpPr>
          <p:spPr>
            <a:xfrm>
              <a:off x="2452763" y="3392200"/>
              <a:ext cx="775800" cy="6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13" name="Google Shape;213;p26"/>
            <p:cNvCxnSpPr>
              <a:stCxn id="214" idx="6"/>
            </p:cNvCxnSpPr>
            <p:nvPr/>
          </p:nvCxnSpPr>
          <p:spPr>
            <a:xfrm rot="10800000" flipH="1">
              <a:off x="2551463" y="3086950"/>
              <a:ext cx="528900" cy="2400"/>
            </a:xfrm>
            <a:prstGeom prst="bentConnector3">
              <a:avLst>
                <a:gd name="adj1" fmla="val 50000"/>
              </a:avLst>
            </a:prstGeom>
            <a:noFill/>
            <a:ln w="19050" cap="flat" cmpd="sng">
              <a:solidFill>
                <a:srgbClr val="4A86E8"/>
              </a:solidFill>
              <a:prstDash val="dot"/>
              <a:round/>
              <a:headEnd type="none" w="med" len="med"/>
              <a:tailEnd type="none" w="med" len="med"/>
            </a:ln>
          </p:spPr>
        </p:cxnSp>
        <p:grpSp>
          <p:nvGrpSpPr>
            <p:cNvPr id="215" name="Google Shape;215;p26"/>
            <p:cNvGrpSpPr/>
            <p:nvPr/>
          </p:nvGrpSpPr>
          <p:grpSpPr>
            <a:xfrm>
              <a:off x="457188" y="2927800"/>
              <a:ext cx="2094275" cy="347271"/>
              <a:chOff x="457200" y="2689150"/>
              <a:chExt cx="2094275" cy="347271"/>
            </a:xfrm>
          </p:grpSpPr>
          <p:sp>
            <p:nvSpPr>
              <p:cNvPr id="214" name="Google Shape;214;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16" name="Google Shape;216;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Washington Cap-and-Invest</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17" name="Google Shape;217;p26"/>
            <p:cNvGrpSpPr/>
            <p:nvPr/>
          </p:nvGrpSpPr>
          <p:grpSpPr>
            <a:xfrm>
              <a:off x="358488" y="3230650"/>
              <a:ext cx="2094275" cy="347271"/>
              <a:chOff x="457200" y="2689150"/>
              <a:chExt cx="2094275" cy="347271"/>
            </a:xfrm>
          </p:grpSpPr>
          <p:sp>
            <p:nvSpPr>
              <p:cNvPr id="212" name="Google Shape;212;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18" name="Google Shape;218;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Mexican ETS</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19" name="Google Shape;219;p26"/>
            <p:cNvGrpSpPr/>
            <p:nvPr/>
          </p:nvGrpSpPr>
          <p:grpSpPr>
            <a:xfrm>
              <a:off x="198626" y="2625350"/>
              <a:ext cx="2254137" cy="347270"/>
              <a:chOff x="297338" y="2689163"/>
              <a:chExt cx="2254137" cy="347270"/>
            </a:xfrm>
          </p:grpSpPr>
          <p:sp>
            <p:nvSpPr>
              <p:cNvPr id="220" name="Google Shape;220;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21" name="Google Shape;221;p26"/>
              <p:cNvSpPr txBox="1"/>
              <p:nvPr/>
            </p:nvSpPr>
            <p:spPr>
              <a:xfrm>
                <a:off x="297338" y="2689163"/>
                <a:ext cx="2094300" cy="347270"/>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Oregon Climate Protection Program</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22" name="Google Shape;222;p26"/>
            <p:cNvGrpSpPr/>
            <p:nvPr/>
          </p:nvGrpSpPr>
          <p:grpSpPr>
            <a:xfrm>
              <a:off x="158301" y="2313663"/>
              <a:ext cx="2254137" cy="347270"/>
              <a:chOff x="297338" y="2689163"/>
              <a:chExt cx="2254137" cy="347270"/>
            </a:xfrm>
          </p:grpSpPr>
          <p:sp>
            <p:nvSpPr>
              <p:cNvPr id="223" name="Google Shape;223;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24" name="Google Shape;224;p26"/>
              <p:cNvSpPr txBox="1"/>
              <p:nvPr/>
            </p:nvSpPr>
            <p:spPr>
              <a:xfrm>
                <a:off x="297338" y="2689163"/>
                <a:ext cx="2094300" cy="347270"/>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California Cap-and-Trade Program</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25" name="Google Shape;225;p26"/>
            <p:cNvGrpSpPr/>
            <p:nvPr/>
          </p:nvGrpSpPr>
          <p:grpSpPr>
            <a:xfrm>
              <a:off x="198626" y="1719825"/>
              <a:ext cx="2254137" cy="347270"/>
              <a:chOff x="297338" y="2689163"/>
              <a:chExt cx="2254137" cy="347270"/>
            </a:xfrm>
          </p:grpSpPr>
          <p:sp>
            <p:nvSpPr>
              <p:cNvPr id="226" name="Google Shape;226;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27" name="Google Shape;227;p26"/>
              <p:cNvSpPr txBox="1"/>
              <p:nvPr/>
            </p:nvSpPr>
            <p:spPr>
              <a:xfrm>
                <a:off x="297338" y="2689163"/>
                <a:ext cx="2094300" cy="347270"/>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Regional Greenhouse Gas Initiative (RGGI)</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28" name="Google Shape;228;p26"/>
            <p:cNvGrpSpPr/>
            <p:nvPr/>
          </p:nvGrpSpPr>
          <p:grpSpPr>
            <a:xfrm>
              <a:off x="198663" y="1276150"/>
              <a:ext cx="2254062" cy="347271"/>
              <a:chOff x="297413" y="2689175"/>
              <a:chExt cx="2254062" cy="347271"/>
            </a:xfrm>
          </p:grpSpPr>
          <p:sp>
            <p:nvSpPr>
              <p:cNvPr id="229" name="Google Shape;229;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30" name="Google Shape;230;p26"/>
              <p:cNvSpPr txBox="1"/>
              <p:nvPr/>
            </p:nvSpPr>
            <p:spPr>
              <a:xfrm>
                <a:off x="297413" y="2689175"/>
                <a:ext cx="20943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Quebec Cap-and-Trade System</a:t>
                </a:r>
                <a:endParaRPr sz="1200">
                  <a:solidFill>
                    <a:srgbClr val="1155CC"/>
                  </a:solidFill>
                  <a:latin typeface="Fira Sans Extra Condensed"/>
                  <a:ea typeface="Fira Sans Extra Condensed"/>
                  <a:cs typeface="Fira Sans Extra Condensed"/>
                  <a:sym typeface="Fira Sans Extra Condensed"/>
                </a:endParaRPr>
              </a:p>
            </p:txBody>
          </p:sp>
        </p:grpSp>
        <p:grpSp>
          <p:nvGrpSpPr>
            <p:cNvPr id="231" name="Google Shape;231;p26"/>
            <p:cNvGrpSpPr/>
            <p:nvPr/>
          </p:nvGrpSpPr>
          <p:grpSpPr>
            <a:xfrm>
              <a:off x="1609801" y="850688"/>
              <a:ext cx="2254137" cy="496115"/>
              <a:chOff x="297338" y="2689163"/>
              <a:chExt cx="2254137" cy="496115"/>
            </a:xfrm>
          </p:grpSpPr>
          <p:sp>
            <p:nvSpPr>
              <p:cNvPr id="210" name="Google Shape;210;p26"/>
              <p:cNvSpPr/>
              <p:nvPr/>
            </p:nvSpPr>
            <p:spPr>
              <a:xfrm>
                <a:off x="2394875" y="2772400"/>
                <a:ext cx="156600" cy="156600"/>
              </a:xfrm>
              <a:prstGeom prst="ellipse">
                <a:avLst/>
              </a:prstGeom>
              <a:solidFill>
                <a:schemeClr val="dk2"/>
              </a:solidFill>
              <a:ln>
                <a:noFill/>
              </a:ln>
            </p:spPr>
            <p:txBody>
              <a:bodyPr spcFirstLastPara="1" wrap="square" lIns="121900" tIns="121900" rIns="121900" bIns="121900" anchor="ctr" anchorCtr="0">
                <a:noAutofit/>
              </a:bodyPr>
              <a:lstStyle/>
              <a:p>
                <a:pPr algn="r"/>
                <a:endParaRPr sz="2400"/>
              </a:p>
            </p:txBody>
          </p:sp>
          <p:sp>
            <p:nvSpPr>
              <p:cNvPr id="232" name="Google Shape;232;p26"/>
              <p:cNvSpPr txBox="1"/>
              <p:nvPr/>
            </p:nvSpPr>
            <p:spPr>
              <a:xfrm>
                <a:off x="297338" y="2689163"/>
                <a:ext cx="2094300" cy="496115"/>
              </a:xfrm>
              <a:prstGeom prst="rect">
                <a:avLst/>
              </a:prstGeom>
              <a:noFill/>
              <a:ln>
                <a:noFill/>
              </a:ln>
            </p:spPr>
            <p:txBody>
              <a:bodyPr spcFirstLastPara="1" wrap="square" lIns="121900" tIns="121900" rIns="121900" bIns="121900" anchor="t" anchorCtr="0">
                <a:spAutoFit/>
              </a:bodyPr>
              <a:lstStyle/>
              <a:p>
                <a:pPr algn="r"/>
                <a:r>
                  <a:rPr lang="en" sz="1200">
                    <a:solidFill>
                      <a:srgbClr val="1155CC"/>
                    </a:solidFill>
                    <a:latin typeface="Fira Sans Extra Condensed"/>
                    <a:ea typeface="Fira Sans Extra Condensed"/>
                    <a:cs typeface="Fira Sans Extra Condensed"/>
                    <a:sym typeface="Fira Sans Extra Condensed"/>
                  </a:rPr>
                  <a:t>Nova Scotia </a:t>
                </a:r>
                <a:endParaRPr sz="1200">
                  <a:solidFill>
                    <a:srgbClr val="1155CC"/>
                  </a:solidFill>
                  <a:latin typeface="Fira Sans Extra Condensed"/>
                  <a:ea typeface="Fira Sans Extra Condensed"/>
                  <a:cs typeface="Fira Sans Extra Condensed"/>
                  <a:sym typeface="Fira Sans Extra Condensed"/>
                </a:endParaRPr>
              </a:p>
              <a:p>
                <a:pPr algn="r"/>
                <a:r>
                  <a:rPr lang="en" sz="1200">
                    <a:solidFill>
                      <a:srgbClr val="1155CC"/>
                    </a:solidFill>
                    <a:latin typeface="Fira Sans Extra Condensed"/>
                    <a:ea typeface="Fira Sans Extra Condensed"/>
                    <a:cs typeface="Fira Sans Extra Condensed"/>
                    <a:sym typeface="Fira Sans Extra Condensed"/>
                  </a:rPr>
                  <a:t>Cap-and-Trade Program</a:t>
                </a:r>
                <a:endParaRPr sz="1200">
                  <a:solidFill>
                    <a:srgbClr val="1155CC"/>
                  </a:solidFill>
                  <a:latin typeface="Fira Sans Extra Condensed"/>
                  <a:ea typeface="Fira Sans Extra Condensed"/>
                  <a:cs typeface="Fira Sans Extra Condensed"/>
                  <a:sym typeface="Fira Sans Extra Condensed"/>
                </a:endParaRPr>
              </a:p>
            </p:txBody>
          </p:sp>
        </p:grpSp>
        <p:cxnSp>
          <p:nvCxnSpPr>
            <p:cNvPr id="233" name="Google Shape;233;p26"/>
            <p:cNvCxnSpPr>
              <a:stCxn id="220" idx="6"/>
            </p:cNvCxnSpPr>
            <p:nvPr/>
          </p:nvCxnSpPr>
          <p:spPr>
            <a:xfrm>
              <a:off x="2452763" y="2786888"/>
              <a:ext cx="568200" cy="1785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34" name="Google Shape;234;p26"/>
            <p:cNvCxnSpPr>
              <a:stCxn id="223" idx="6"/>
            </p:cNvCxnSpPr>
            <p:nvPr/>
          </p:nvCxnSpPr>
          <p:spPr>
            <a:xfrm>
              <a:off x="2412438" y="2475200"/>
              <a:ext cx="561300" cy="4149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35" name="Google Shape;235;p26"/>
            <p:cNvCxnSpPr>
              <a:stCxn id="226" idx="6"/>
            </p:cNvCxnSpPr>
            <p:nvPr/>
          </p:nvCxnSpPr>
          <p:spPr>
            <a:xfrm>
              <a:off x="2452763" y="1881363"/>
              <a:ext cx="1116900" cy="986700"/>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236" name="Google Shape;236;p26"/>
            <p:cNvCxnSpPr>
              <a:stCxn id="229" idx="6"/>
            </p:cNvCxnSpPr>
            <p:nvPr/>
          </p:nvCxnSpPr>
          <p:spPr>
            <a:xfrm>
              <a:off x="2452725" y="1437675"/>
              <a:ext cx="1191300" cy="1358100"/>
            </a:xfrm>
            <a:prstGeom prst="bentConnector2">
              <a:avLst/>
            </a:prstGeom>
            <a:noFill/>
            <a:ln w="19050" cap="flat" cmpd="sng">
              <a:solidFill>
                <a:srgbClr val="4A86E8"/>
              </a:solidFill>
              <a:prstDash val="dot"/>
              <a:round/>
              <a:headEnd type="none" w="med" len="med"/>
              <a:tailEnd type="none" w="med" len="med"/>
            </a:ln>
          </p:spPr>
        </p:cxnSp>
        <p:grpSp>
          <p:nvGrpSpPr>
            <p:cNvPr id="237" name="Google Shape;237;p26"/>
            <p:cNvGrpSpPr/>
            <p:nvPr/>
          </p:nvGrpSpPr>
          <p:grpSpPr>
            <a:xfrm>
              <a:off x="457188" y="3608650"/>
              <a:ext cx="2094275" cy="347271"/>
              <a:chOff x="457200" y="2689150"/>
              <a:chExt cx="2094275" cy="347271"/>
            </a:xfrm>
          </p:grpSpPr>
          <p:sp>
            <p:nvSpPr>
              <p:cNvPr id="238" name="Google Shape;238;p26"/>
              <p:cNvSpPr/>
              <p:nvPr/>
            </p:nvSpPr>
            <p:spPr>
              <a:xfrm>
                <a:off x="2394875"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39" name="Google Shape;239;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38761D"/>
                    </a:solidFill>
                    <a:latin typeface="Fira Sans Extra Condensed"/>
                    <a:ea typeface="Fira Sans Extra Condensed"/>
                    <a:cs typeface="Fira Sans Extra Condensed"/>
                    <a:sym typeface="Fira Sans Extra Condensed"/>
                  </a:rPr>
                  <a:t>Pennsylvania</a:t>
                </a:r>
                <a:endParaRPr sz="1200">
                  <a:solidFill>
                    <a:srgbClr val="38761D"/>
                  </a:solidFill>
                  <a:latin typeface="Fira Sans Extra Condensed"/>
                  <a:ea typeface="Fira Sans Extra Condensed"/>
                  <a:cs typeface="Fira Sans Extra Condensed"/>
                  <a:sym typeface="Fira Sans Extra Condensed"/>
                </a:endParaRPr>
              </a:p>
            </p:txBody>
          </p:sp>
        </p:grpSp>
        <p:grpSp>
          <p:nvGrpSpPr>
            <p:cNvPr id="240" name="Google Shape;240;p26"/>
            <p:cNvGrpSpPr/>
            <p:nvPr/>
          </p:nvGrpSpPr>
          <p:grpSpPr>
            <a:xfrm>
              <a:off x="807788" y="3894300"/>
              <a:ext cx="2094275" cy="347271"/>
              <a:chOff x="457200" y="2689150"/>
              <a:chExt cx="2094275" cy="347271"/>
            </a:xfrm>
          </p:grpSpPr>
          <p:sp>
            <p:nvSpPr>
              <p:cNvPr id="241" name="Google Shape;241;p26"/>
              <p:cNvSpPr/>
              <p:nvPr/>
            </p:nvSpPr>
            <p:spPr>
              <a:xfrm>
                <a:off x="2394875"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42" name="Google Shape;242;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38761D"/>
                    </a:solidFill>
                    <a:latin typeface="Fira Sans Extra Condensed"/>
                    <a:ea typeface="Fira Sans Extra Condensed"/>
                    <a:cs typeface="Fira Sans Extra Condensed"/>
                    <a:sym typeface="Fira Sans Extra Condensed"/>
                  </a:rPr>
                  <a:t>Colombia</a:t>
                </a:r>
                <a:endParaRPr sz="1200">
                  <a:solidFill>
                    <a:srgbClr val="38761D"/>
                  </a:solidFill>
                  <a:latin typeface="Fira Sans Extra Condensed"/>
                  <a:ea typeface="Fira Sans Extra Condensed"/>
                  <a:cs typeface="Fira Sans Extra Condensed"/>
                  <a:sym typeface="Fira Sans Extra Condensed"/>
                </a:endParaRPr>
              </a:p>
            </p:txBody>
          </p:sp>
        </p:grpSp>
        <p:cxnSp>
          <p:nvCxnSpPr>
            <p:cNvPr id="243" name="Google Shape;243;p26"/>
            <p:cNvCxnSpPr>
              <a:stCxn id="238" idx="6"/>
            </p:cNvCxnSpPr>
            <p:nvPr/>
          </p:nvCxnSpPr>
          <p:spPr>
            <a:xfrm rot="10800000" flipH="1">
              <a:off x="2551463" y="2984500"/>
              <a:ext cx="1083000" cy="785700"/>
            </a:xfrm>
            <a:prstGeom prst="bentConnector3">
              <a:avLst>
                <a:gd name="adj1" fmla="val 50000"/>
              </a:avLst>
            </a:prstGeom>
            <a:noFill/>
            <a:ln w="19050" cap="flat" cmpd="sng">
              <a:solidFill>
                <a:srgbClr val="6AA84F"/>
              </a:solidFill>
              <a:prstDash val="dot"/>
              <a:round/>
              <a:headEnd type="none" w="med" len="med"/>
              <a:tailEnd type="none" w="med" len="med"/>
            </a:ln>
          </p:spPr>
        </p:cxnSp>
        <p:cxnSp>
          <p:nvCxnSpPr>
            <p:cNvPr id="244" name="Google Shape;244;p26"/>
            <p:cNvCxnSpPr>
              <a:stCxn id="241" idx="6"/>
            </p:cNvCxnSpPr>
            <p:nvPr/>
          </p:nvCxnSpPr>
          <p:spPr>
            <a:xfrm rot="10800000" flipH="1">
              <a:off x="2902063" y="3720450"/>
              <a:ext cx="657000" cy="335400"/>
            </a:xfrm>
            <a:prstGeom prst="bentConnector3">
              <a:avLst>
                <a:gd name="adj1" fmla="val 50000"/>
              </a:avLst>
            </a:prstGeom>
            <a:noFill/>
            <a:ln w="19050" cap="flat" cmpd="sng">
              <a:solidFill>
                <a:srgbClr val="6AA84F"/>
              </a:solidFill>
              <a:prstDash val="dot"/>
              <a:round/>
              <a:headEnd type="none" w="med" len="med"/>
              <a:tailEnd type="none" w="med" len="med"/>
            </a:ln>
          </p:spPr>
        </p:cxnSp>
        <p:grpSp>
          <p:nvGrpSpPr>
            <p:cNvPr id="245" name="Google Shape;245;p26"/>
            <p:cNvGrpSpPr/>
            <p:nvPr/>
          </p:nvGrpSpPr>
          <p:grpSpPr>
            <a:xfrm>
              <a:off x="986088" y="4147600"/>
              <a:ext cx="2094275" cy="347271"/>
              <a:chOff x="457200" y="2689150"/>
              <a:chExt cx="2094275" cy="347271"/>
            </a:xfrm>
          </p:grpSpPr>
          <p:sp>
            <p:nvSpPr>
              <p:cNvPr id="246" name="Google Shape;246;p26"/>
              <p:cNvSpPr/>
              <p:nvPr/>
            </p:nvSpPr>
            <p:spPr>
              <a:xfrm>
                <a:off x="2394875" y="277240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47" name="Google Shape;247;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BF9000"/>
                    </a:solidFill>
                    <a:latin typeface="Fira Sans Extra Condensed"/>
                    <a:ea typeface="Fira Sans Extra Condensed"/>
                    <a:cs typeface="Fira Sans Extra Condensed"/>
                    <a:sym typeface="Fira Sans Extra Condensed"/>
                  </a:rPr>
                  <a:t>Chile</a:t>
                </a:r>
                <a:endParaRPr sz="1200">
                  <a:solidFill>
                    <a:srgbClr val="BF9000"/>
                  </a:solidFill>
                  <a:latin typeface="Fira Sans Extra Condensed"/>
                  <a:ea typeface="Fira Sans Extra Condensed"/>
                  <a:cs typeface="Fira Sans Extra Condensed"/>
                  <a:sym typeface="Fira Sans Extra Condensed"/>
                </a:endParaRPr>
              </a:p>
            </p:txBody>
          </p:sp>
        </p:grpSp>
        <p:grpSp>
          <p:nvGrpSpPr>
            <p:cNvPr id="248" name="Google Shape;248;p26"/>
            <p:cNvGrpSpPr/>
            <p:nvPr/>
          </p:nvGrpSpPr>
          <p:grpSpPr>
            <a:xfrm>
              <a:off x="4005513" y="3977800"/>
              <a:ext cx="990013" cy="347271"/>
              <a:chOff x="1769675" y="2689150"/>
              <a:chExt cx="990013" cy="347271"/>
            </a:xfrm>
          </p:grpSpPr>
          <p:sp>
            <p:nvSpPr>
              <p:cNvPr id="249" name="Google Shape;249;p26"/>
              <p:cNvSpPr/>
              <p:nvPr/>
            </p:nvSpPr>
            <p:spPr>
              <a:xfrm>
                <a:off x="1769675" y="277240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50" name="Google Shape;250;p26"/>
              <p:cNvSpPr txBox="1"/>
              <p:nvPr/>
            </p:nvSpPr>
            <p:spPr>
              <a:xfrm>
                <a:off x="1926288" y="268915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Brazil</a:t>
                </a:r>
                <a:endParaRPr sz="1200">
                  <a:solidFill>
                    <a:srgbClr val="BF9000"/>
                  </a:solidFill>
                  <a:latin typeface="Fira Sans Extra Condensed"/>
                  <a:ea typeface="Fira Sans Extra Condensed"/>
                  <a:cs typeface="Fira Sans Extra Condensed"/>
                  <a:sym typeface="Fira Sans Extra Condensed"/>
                </a:endParaRPr>
              </a:p>
            </p:txBody>
          </p:sp>
        </p:grpSp>
        <p:grpSp>
          <p:nvGrpSpPr>
            <p:cNvPr id="251" name="Google Shape;251;p26"/>
            <p:cNvGrpSpPr/>
            <p:nvPr/>
          </p:nvGrpSpPr>
          <p:grpSpPr>
            <a:xfrm>
              <a:off x="3959023" y="1276162"/>
              <a:ext cx="1082998" cy="496115"/>
              <a:chOff x="1769675" y="2689150"/>
              <a:chExt cx="1273512" cy="572352"/>
            </a:xfrm>
          </p:grpSpPr>
          <p:sp>
            <p:nvSpPr>
              <p:cNvPr id="252" name="Google Shape;252;p26"/>
              <p:cNvSpPr/>
              <p:nvPr/>
            </p:nvSpPr>
            <p:spPr>
              <a:xfrm>
                <a:off x="1769675" y="277240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53" name="Google Shape;253;p26"/>
              <p:cNvSpPr txBox="1"/>
              <p:nvPr/>
            </p:nvSpPr>
            <p:spPr>
              <a:xfrm>
                <a:off x="1926287" y="2689150"/>
                <a:ext cx="1116900" cy="572352"/>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New </a:t>
                </a:r>
                <a:r>
                  <a:rPr lang="en" sz="1200" err="1">
                    <a:solidFill>
                      <a:srgbClr val="BF9000"/>
                    </a:solidFill>
                    <a:latin typeface="Fira Sans Extra Condensed"/>
                    <a:ea typeface="Fira Sans Extra Condensed"/>
                    <a:cs typeface="Fira Sans Extra Condensed"/>
                    <a:sym typeface="Fira Sans Extra Condensed"/>
                  </a:rPr>
                  <a:t>york</a:t>
                </a:r>
                <a:endParaRPr sz="1200">
                  <a:solidFill>
                    <a:srgbClr val="BF9000"/>
                  </a:solidFill>
                  <a:latin typeface="Fira Sans Extra Condensed"/>
                  <a:ea typeface="Fira Sans Extra Condensed"/>
                  <a:cs typeface="Fira Sans Extra Condensed"/>
                  <a:sym typeface="Fira Sans Extra Condensed"/>
                </a:endParaRPr>
              </a:p>
              <a:p>
                <a:r>
                  <a:rPr lang="en" sz="1200">
                    <a:solidFill>
                      <a:srgbClr val="BF9000"/>
                    </a:solidFill>
                    <a:latin typeface="Fira Sans Extra Condensed"/>
                    <a:ea typeface="Fira Sans Extra Condensed"/>
                    <a:cs typeface="Fira Sans Extra Condensed"/>
                    <a:sym typeface="Fira Sans Extra Condensed"/>
                  </a:rPr>
                  <a:t>North Carolina</a:t>
                </a:r>
                <a:endParaRPr sz="1200">
                  <a:solidFill>
                    <a:srgbClr val="BF9000"/>
                  </a:solidFill>
                  <a:latin typeface="Fira Sans Extra Condensed"/>
                  <a:ea typeface="Fira Sans Extra Condensed"/>
                  <a:cs typeface="Fira Sans Extra Condensed"/>
                  <a:sym typeface="Fira Sans Extra Condensed"/>
                </a:endParaRPr>
              </a:p>
            </p:txBody>
          </p:sp>
        </p:grpSp>
        <p:cxnSp>
          <p:nvCxnSpPr>
            <p:cNvPr id="254" name="Google Shape;254;p26"/>
            <p:cNvCxnSpPr>
              <a:endCxn id="252" idx="4"/>
            </p:cNvCxnSpPr>
            <p:nvPr/>
          </p:nvCxnSpPr>
          <p:spPr>
            <a:xfrm flipV="1">
              <a:off x="3840376" y="1484061"/>
              <a:ext cx="185228" cy="1398418"/>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255" name="Google Shape;255;p26"/>
            <p:cNvCxnSpPr>
              <a:stCxn id="246" idx="6"/>
            </p:cNvCxnSpPr>
            <p:nvPr/>
          </p:nvCxnSpPr>
          <p:spPr>
            <a:xfrm>
              <a:off x="3080363" y="4309150"/>
              <a:ext cx="535200" cy="6000"/>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256" name="Google Shape;256;p26"/>
            <p:cNvCxnSpPr>
              <a:endCxn id="249" idx="2"/>
            </p:cNvCxnSpPr>
            <p:nvPr/>
          </p:nvCxnSpPr>
          <p:spPr>
            <a:xfrm rot="-5400000" flipH="1">
              <a:off x="3761613" y="3895450"/>
              <a:ext cx="390600" cy="97200"/>
            </a:xfrm>
            <a:prstGeom prst="bentConnector2">
              <a:avLst/>
            </a:prstGeom>
            <a:noFill/>
            <a:ln w="19050" cap="flat" cmpd="sng">
              <a:solidFill>
                <a:srgbClr val="BF9000"/>
              </a:solidFill>
              <a:prstDash val="dot"/>
              <a:round/>
              <a:headEnd type="none" w="med" len="med"/>
              <a:tailEnd type="none" w="med" len="med"/>
            </a:ln>
          </p:spPr>
        </p:cxnSp>
        <p:grpSp>
          <p:nvGrpSpPr>
            <p:cNvPr id="257" name="Google Shape;257;p26"/>
            <p:cNvGrpSpPr/>
            <p:nvPr/>
          </p:nvGrpSpPr>
          <p:grpSpPr>
            <a:xfrm>
              <a:off x="5107385" y="768201"/>
              <a:ext cx="1753474" cy="1173925"/>
              <a:chOff x="1769675" y="2689140"/>
              <a:chExt cx="2061935" cy="1354319"/>
            </a:xfrm>
          </p:grpSpPr>
          <p:sp>
            <p:nvSpPr>
              <p:cNvPr id="258" name="Google Shape;258;p26"/>
              <p:cNvSpPr/>
              <p:nvPr/>
            </p:nvSpPr>
            <p:spPr>
              <a:xfrm>
                <a:off x="1769675" y="3288220"/>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59" name="Google Shape;259;p26"/>
              <p:cNvSpPr txBox="1"/>
              <p:nvPr/>
            </p:nvSpPr>
            <p:spPr>
              <a:xfrm>
                <a:off x="1926311" y="2689140"/>
                <a:ext cx="1905299" cy="1354319"/>
              </a:xfrm>
              <a:prstGeom prst="rect">
                <a:avLst/>
              </a:prstGeom>
              <a:noFill/>
              <a:ln>
                <a:noFill/>
              </a:ln>
            </p:spPr>
            <p:txBody>
              <a:bodyPr spcFirstLastPara="1" wrap="square" lIns="121900" tIns="121900" rIns="121900" bIns="121900" anchor="t" anchorCtr="0">
                <a:spAutoFit/>
              </a:bodyPr>
              <a:lstStyle/>
              <a:p>
                <a:r>
                  <a:rPr lang="en" sz="1200">
                    <a:solidFill>
                      <a:srgbClr val="4949E7"/>
                    </a:solidFill>
                    <a:latin typeface="Fira Sans Extra Condensed"/>
                    <a:ea typeface="Fira Sans Extra Condensed"/>
                    <a:cs typeface="Fira Sans Extra Condensed"/>
                    <a:sym typeface="Fira Sans Extra Condensed"/>
                  </a:rPr>
                  <a:t>UK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Austrian National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German National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Montenegro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Switzerland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b="1">
                    <a:solidFill>
                      <a:srgbClr val="4949E7"/>
                    </a:solidFill>
                    <a:latin typeface="Fira Sans Extra Condensed"/>
                    <a:ea typeface="Fira Sans Extra Condensed"/>
                    <a:cs typeface="Fira Sans Extra Condensed"/>
                    <a:sym typeface="Fira Sans Extra Condensed"/>
                  </a:rPr>
                  <a:t>EU ETS</a:t>
                </a:r>
                <a:endParaRPr sz="1200" b="1">
                  <a:solidFill>
                    <a:srgbClr val="4949E7"/>
                  </a:solidFill>
                  <a:latin typeface="Fira Sans Extra Condensed"/>
                  <a:ea typeface="Fira Sans Extra Condensed"/>
                  <a:cs typeface="Fira Sans Extra Condensed"/>
                  <a:sym typeface="Fira Sans Extra Condensed"/>
                </a:endParaRPr>
              </a:p>
            </p:txBody>
          </p:sp>
        </p:grpSp>
        <p:cxnSp>
          <p:nvCxnSpPr>
            <p:cNvPr id="260" name="Google Shape;260;p26"/>
            <p:cNvCxnSpPr>
              <a:stCxn id="258" idx="4"/>
            </p:cNvCxnSpPr>
            <p:nvPr/>
          </p:nvCxnSpPr>
          <p:spPr>
            <a:xfrm rot="5400000">
              <a:off x="4463567" y="2123124"/>
              <a:ext cx="1410300" cy="10500"/>
            </a:xfrm>
            <a:prstGeom prst="bentConnector3">
              <a:avLst>
                <a:gd name="adj1" fmla="val 50000"/>
              </a:avLst>
            </a:prstGeom>
            <a:noFill/>
            <a:ln w="19050" cap="flat" cmpd="sng">
              <a:solidFill>
                <a:srgbClr val="4A86E8"/>
              </a:solidFill>
              <a:prstDash val="dot"/>
              <a:round/>
              <a:headEnd type="none" w="med" len="med"/>
              <a:tailEnd type="none" w="med" len="med"/>
            </a:ln>
          </p:spPr>
        </p:cxnSp>
        <p:grpSp>
          <p:nvGrpSpPr>
            <p:cNvPr id="261" name="Google Shape;261;p26"/>
            <p:cNvGrpSpPr/>
            <p:nvPr/>
          </p:nvGrpSpPr>
          <p:grpSpPr>
            <a:xfrm>
              <a:off x="2763125" y="3482000"/>
              <a:ext cx="2094275" cy="347271"/>
              <a:chOff x="457200" y="2689150"/>
              <a:chExt cx="2094275" cy="347271"/>
            </a:xfrm>
          </p:grpSpPr>
          <p:sp>
            <p:nvSpPr>
              <p:cNvPr id="262" name="Google Shape;262;p26"/>
              <p:cNvSpPr/>
              <p:nvPr/>
            </p:nvSpPr>
            <p:spPr>
              <a:xfrm>
                <a:off x="2394875"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63" name="Google Shape;263;p26"/>
              <p:cNvSpPr txBox="1"/>
              <p:nvPr/>
            </p:nvSpPr>
            <p:spPr>
              <a:xfrm>
                <a:off x="457200" y="2689150"/>
                <a:ext cx="1934400" cy="347271"/>
              </a:xfrm>
              <a:prstGeom prst="rect">
                <a:avLst/>
              </a:prstGeom>
              <a:noFill/>
              <a:ln>
                <a:noFill/>
              </a:ln>
            </p:spPr>
            <p:txBody>
              <a:bodyPr spcFirstLastPara="1" wrap="square" lIns="121900" tIns="121900" rIns="121900" bIns="121900" anchor="t" anchorCtr="0">
                <a:spAutoFit/>
              </a:bodyPr>
              <a:lstStyle/>
              <a:p>
                <a:pPr algn="r"/>
                <a:r>
                  <a:rPr lang="en" sz="1200">
                    <a:solidFill>
                      <a:srgbClr val="38761D"/>
                    </a:solidFill>
                    <a:latin typeface="Fira Sans Extra Condensed"/>
                    <a:ea typeface="Fira Sans Extra Condensed"/>
                    <a:cs typeface="Fira Sans Extra Condensed"/>
                    <a:sym typeface="Fira Sans Extra Condensed"/>
                  </a:rPr>
                  <a:t>Nigeria</a:t>
                </a:r>
                <a:endParaRPr sz="1200">
                  <a:solidFill>
                    <a:srgbClr val="38761D"/>
                  </a:solidFill>
                  <a:latin typeface="Fira Sans Extra Condensed"/>
                  <a:ea typeface="Fira Sans Extra Condensed"/>
                  <a:cs typeface="Fira Sans Extra Condensed"/>
                  <a:sym typeface="Fira Sans Extra Condensed"/>
                </a:endParaRPr>
              </a:p>
            </p:txBody>
          </p:sp>
        </p:grpSp>
        <p:cxnSp>
          <p:nvCxnSpPr>
            <p:cNvPr id="264" name="Google Shape;264;p26"/>
            <p:cNvCxnSpPr>
              <a:stCxn id="262" idx="6"/>
            </p:cNvCxnSpPr>
            <p:nvPr/>
          </p:nvCxnSpPr>
          <p:spPr>
            <a:xfrm rot="10800000" flipH="1">
              <a:off x="4857400" y="3597950"/>
              <a:ext cx="164400" cy="45600"/>
            </a:xfrm>
            <a:prstGeom prst="bentConnector3">
              <a:avLst>
                <a:gd name="adj1" fmla="val 50000"/>
              </a:avLst>
            </a:prstGeom>
            <a:noFill/>
            <a:ln w="19050" cap="flat" cmpd="sng">
              <a:solidFill>
                <a:srgbClr val="6AA84F"/>
              </a:solidFill>
              <a:prstDash val="dot"/>
              <a:round/>
              <a:headEnd type="none" w="med" len="med"/>
              <a:tailEnd type="none" w="med" len="med"/>
            </a:ln>
          </p:spPr>
        </p:cxnSp>
        <p:grpSp>
          <p:nvGrpSpPr>
            <p:cNvPr id="265" name="Google Shape;265;p26"/>
            <p:cNvGrpSpPr/>
            <p:nvPr/>
          </p:nvGrpSpPr>
          <p:grpSpPr>
            <a:xfrm>
              <a:off x="5465181" y="1863415"/>
              <a:ext cx="725100" cy="512601"/>
              <a:chOff x="1659668" y="2552665"/>
              <a:chExt cx="725100" cy="512601"/>
            </a:xfrm>
          </p:grpSpPr>
          <p:sp>
            <p:nvSpPr>
              <p:cNvPr id="266" name="Google Shape;266;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67" name="Google Shape;267;p26"/>
              <p:cNvSpPr txBox="1"/>
              <p:nvPr/>
            </p:nvSpPr>
            <p:spPr>
              <a:xfrm>
                <a:off x="1659668" y="2552665"/>
                <a:ext cx="725100" cy="512601"/>
              </a:xfrm>
              <a:prstGeom prst="rect">
                <a:avLst/>
              </a:prstGeom>
              <a:noFill/>
              <a:ln>
                <a:noFill/>
              </a:ln>
            </p:spPr>
            <p:txBody>
              <a:bodyPr spcFirstLastPara="1" wrap="square" lIns="121900" tIns="121900" rIns="121900" bIns="121900" anchor="t" anchorCtr="0">
                <a:spAutoFit/>
              </a:bodyPr>
              <a:lstStyle/>
              <a:p>
                <a:pPr algn="r"/>
                <a:r>
                  <a:rPr lang="en" sz="1200">
                    <a:solidFill>
                      <a:srgbClr val="38761D"/>
                    </a:solidFill>
                    <a:latin typeface="Fira Sans Extra Condensed"/>
                    <a:ea typeface="Fira Sans Extra Condensed"/>
                    <a:cs typeface="Fira Sans Extra Condensed"/>
                    <a:sym typeface="Fira Sans Extra Condensed"/>
                  </a:rPr>
                  <a:t>  Ukraine</a:t>
                </a:r>
                <a:endParaRPr sz="1200">
                  <a:solidFill>
                    <a:srgbClr val="38761D"/>
                  </a:solidFill>
                  <a:latin typeface="Fira Sans Extra Condensed"/>
                  <a:ea typeface="Fira Sans Extra Condensed"/>
                  <a:cs typeface="Fira Sans Extra Condensed"/>
                  <a:sym typeface="Fira Sans Extra Condensed"/>
                </a:endParaRPr>
              </a:p>
              <a:p>
                <a:pPr algn="r"/>
                <a:endParaRPr sz="133">
                  <a:solidFill>
                    <a:srgbClr val="38761D"/>
                  </a:solidFill>
                  <a:latin typeface="Fira Sans Extra Condensed"/>
                  <a:ea typeface="Fira Sans Extra Condensed"/>
                  <a:cs typeface="Fira Sans Extra Condensed"/>
                  <a:sym typeface="Fira Sans Extra Condensed"/>
                </a:endParaRPr>
              </a:p>
              <a:p>
                <a:pPr algn="ctr"/>
                <a:r>
                  <a:rPr lang="en" sz="1200">
                    <a:solidFill>
                      <a:srgbClr val="38761D"/>
                    </a:solidFill>
                    <a:latin typeface="Fira Sans Extra Condensed"/>
                    <a:ea typeface="Fira Sans Extra Condensed"/>
                    <a:cs typeface="Fira Sans Extra Condensed"/>
                    <a:sym typeface="Fira Sans Extra Condensed"/>
                  </a:rPr>
                  <a:t>    Turkey</a:t>
                </a:r>
                <a:endParaRPr sz="1200">
                  <a:solidFill>
                    <a:srgbClr val="38761D"/>
                  </a:solidFill>
                  <a:latin typeface="Fira Sans Extra Condensed"/>
                  <a:ea typeface="Fira Sans Extra Condensed"/>
                  <a:cs typeface="Fira Sans Extra Condensed"/>
                  <a:sym typeface="Fira Sans Extra Condensed"/>
                </a:endParaRPr>
              </a:p>
            </p:txBody>
          </p:sp>
        </p:grpSp>
        <p:cxnSp>
          <p:nvCxnSpPr>
            <p:cNvPr id="268" name="Google Shape;268;p26"/>
            <p:cNvCxnSpPr>
              <a:endCxn id="267" idx="1"/>
            </p:cNvCxnSpPr>
            <p:nvPr/>
          </p:nvCxnSpPr>
          <p:spPr>
            <a:xfrm rot="5400000" flipH="1" flipV="1">
              <a:off x="5054531" y="2332965"/>
              <a:ext cx="623900" cy="197401"/>
            </a:xfrm>
            <a:prstGeom prst="bentConnector2">
              <a:avLst/>
            </a:prstGeom>
            <a:noFill/>
            <a:ln w="19050" cap="flat" cmpd="sng">
              <a:solidFill>
                <a:srgbClr val="6AA84F"/>
              </a:solidFill>
              <a:prstDash val="dot"/>
              <a:round/>
              <a:headEnd type="none" w="med" len="med"/>
              <a:tailEnd type="none" w="med" len="med"/>
            </a:ln>
          </p:spPr>
        </p:cxnSp>
        <p:grpSp>
          <p:nvGrpSpPr>
            <p:cNvPr id="269" name="Google Shape;269;p26"/>
            <p:cNvGrpSpPr/>
            <p:nvPr/>
          </p:nvGrpSpPr>
          <p:grpSpPr>
            <a:xfrm>
              <a:off x="6810810" y="850701"/>
              <a:ext cx="1753474" cy="677932"/>
              <a:chOff x="1769675" y="2689140"/>
              <a:chExt cx="2061935" cy="782108"/>
            </a:xfrm>
          </p:grpSpPr>
          <p:sp>
            <p:nvSpPr>
              <p:cNvPr id="270" name="Google Shape;270;p26"/>
              <p:cNvSpPr/>
              <p:nvPr/>
            </p:nvSpPr>
            <p:spPr>
              <a:xfrm>
                <a:off x="1769675" y="2997091"/>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71" name="Google Shape;271;p26"/>
              <p:cNvSpPr txBox="1"/>
              <p:nvPr/>
            </p:nvSpPr>
            <p:spPr>
              <a:xfrm>
                <a:off x="1926311" y="2689140"/>
                <a:ext cx="1905299" cy="782108"/>
              </a:xfrm>
              <a:prstGeom prst="rect">
                <a:avLst/>
              </a:prstGeom>
              <a:noFill/>
              <a:ln>
                <a:noFill/>
              </a:ln>
            </p:spPr>
            <p:txBody>
              <a:bodyPr spcFirstLastPara="1" wrap="square" lIns="121900" tIns="121900" rIns="121900" bIns="121900" anchor="t" anchorCtr="0">
                <a:spAutoFit/>
              </a:bodyPr>
              <a:lstStyle/>
              <a:p>
                <a:r>
                  <a:rPr lang="en" sz="1200">
                    <a:solidFill>
                      <a:srgbClr val="4949E7"/>
                    </a:solidFill>
                    <a:latin typeface="Fira Sans Extra Condensed"/>
                    <a:ea typeface="Fira Sans Extra Condensed"/>
                    <a:cs typeface="Fira Sans Extra Condensed"/>
                    <a:sym typeface="Fira Sans Extra Condensed"/>
                  </a:rPr>
                  <a:t>Kazakhstan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b="1">
                    <a:solidFill>
                      <a:srgbClr val="4949E7"/>
                    </a:solidFill>
                    <a:latin typeface="Fira Sans Extra Condensed"/>
                    <a:ea typeface="Fira Sans Extra Condensed"/>
                    <a:cs typeface="Fira Sans Extra Condensed"/>
                    <a:sym typeface="Fira Sans Extra Condensed"/>
                  </a:rPr>
                  <a:t>China National ETS</a:t>
                </a:r>
                <a:endParaRPr sz="1200" b="1">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Chine Pilots (8 region)</a:t>
                </a:r>
                <a:endParaRPr sz="1200" b="1">
                  <a:solidFill>
                    <a:srgbClr val="4949E7"/>
                  </a:solidFill>
                  <a:latin typeface="Fira Sans Extra Condensed"/>
                  <a:ea typeface="Fira Sans Extra Condensed"/>
                  <a:cs typeface="Fira Sans Extra Condensed"/>
                  <a:sym typeface="Fira Sans Extra Condensed"/>
                </a:endParaRPr>
              </a:p>
            </p:txBody>
          </p:sp>
        </p:grpSp>
        <p:cxnSp>
          <p:nvCxnSpPr>
            <p:cNvPr id="272" name="Google Shape;272;p26"/>
            <p:cNvCxnSpPr/>
            <p:nvPr/>
          </p:nvCxnSpPr>
          <p:spPr>
            <a:xfrm rot="5400000">
              <a:off x="5970300" y="1818725"/>
              <a:ext cx="1321200" cy="462600"/>
            </a:xfrm>
            <a:prstGeom prst="bentConnector3">
              <a:avLst>
                <a:gd name="adj1" fmla="val 50000"/>
              </a:avLst>
            </a:prstGeom>
            <a:noFill/>
            <a:ln w="19050" cap="flat" cmpd="sng">
              <a:solidFill>
                <a:srgbClr val="4A86E8"/>
              </a:solidFill>
              <a:prstDash val="dot"/>
              <a:round/>
              <a:headEnd type="none" w="med" len="med"/>
              <a:tailEnd type="none" w="med" len="med"/>
            </a:ln>
          </p:spPr>
        </p:cxnSp>
        <p:grpSp>
          <p:nvGrpSpPr>
            <p:cNvPr id="273" name="Google Shape;273;p26"/>
            <p:cNvGrpSpPr/>
            <p:nvPr/>
          </p:nvGrpSpPr>
          <p:grpSpPr>
            <a:xfrm>
              <a:off x="7238835" y="2753340"/>
              <a:ext cx="2019813" cy="677932"/>
              <a:chOff x="1769675" y="2689140"/>
              <a:chExt cx="2375126" cy="782108"/>
            </a:xfrm>
          </p:grpSpPr>
          <p:sp>
            <p:nvSpPr>
              <p:cNvPr id="274" name="Google Shape;274;p26"/>
              <p:cNvSpPr/>
              <p:nvPr/>
            </p:nvSpPr>
            <p:spPr>
              <a:xfrm>
                <a:off x="1769675" y="2997091"/>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75" name="Google Shape;275;p26"/>
              <p:cNvSpPr txBox="1"/>
              <p:nvPr/>
            </p:nvSpPr>
            <p:spPr>
              <a:xfrm>
                <a:off x="1926301" y="2689140"/>
                <a:ext cx="2218500" cy="782108"/>
              </a:xfrm>
              <a:prstGeom prst="rect">
                <a:avLst/>
              </a:prstGeom>
              <a:noFill/>
              <a:ln>
                <a:noFill/>
              </a:ln>
            </p:spPr>
            <p:txBody>
              <a:bodyPr spcFirstLastPara="1" wrap="square" lIns="121900" tIns="121900" rIns="121900" bIns="121900" anchor="t" anchorCtr="0">
                <a:spAutoFit/>
              </a:bodyPr>
              <a:lstStyle/>
              <a:p>
                <a:r>
                  <a:rPr lang="en" sz="1200">
                    <a:solidFill>
                      <a:srgbClr val="4949E7"/>
                    </a:solidFill>
                    <a:latin typeface="Fira Sans Extra Condensed"/>
                    <a:ea typeface="Fira Sans Extra Condensed"/>
                    <a:cs typeface="Fira Sans Extra Condensed"/>
                    <a:sym typeface="Fira Sans Extra Condensed"/>
                  </a:rPr>
                  <a:t>Saitama ETS</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Tokyo Cap-and-Trade Program</a:t>
                </a:r>
                <a:endParaRPr sz="1200">
                  <a:solidFill>
                    <a:srgbClr val="4949E7"/>
                  </a:solidFill>
                  <a:latin typeface="Fira Sans Extra Condensed"/>
                  <a:ea typeface="Fira Sans Extra Condensed"/>
                  <a:cs typeface="Fira Sans Extra Condensed"/>
                  <a:sym typeface="Fira Sans Extra Condensed"/>
                </a:endParaRPr>
              </a:p>
              <a:p>
                <a:endParaRPr sz="133">
                  <a:solidFill>
                    <a:srgbClr val="4949E7"/>
                  </a:solidFill>
                  <a:latin typeface="Fira Sans Extra Condensed"/>
                  <a:ea typeface="Fira Sans Extra Condensed"/>
                  <a:cs typeface="Fira Sans Extra Condensed"/>
                  <a:sym typeface="Fira Sans Extra Condensed"/>
                </a:endParaRPr>
              </a:p>
              <a:p>
                <a:r>
                  <a:rPr lang="en" sz="1200">
                    <a:solidFill>
                      <a:srgbClr val="4949E7"/>
                    </a:solidFill>
                    <a:latin typeface="Fira Sans Extra Condensed"/>
                    <a:ea typeface="Fira Sans Extra Condensed"/>
                    <a:cs typeface="Fira Sans Extra Condensed"/>
                    <a:sym typeface="Fira Sans Extra Condensed"/>
                  </a:rPr>
                  <a:t>Republic of Korea ETS</a:t>
                </a:r>
                <a:endParaRPr sz="1200">
                  <a:solidFill>
                    <a:srgbClr val="4949E7"/>
                  </a:solidFill>
                  <a:latin typeface="Fira Sans Extra Condensed"/>
                  <a:ea typeface="Fira Sans Extra Condensed"/>
                  <a:cs typeface="Fira Sans Extra Condensed"/>
                  <a:sym typeface="Fira Sans Extra Condensed"/>
                </a:endParaRPr>
              </a:p>
            </p:txBody>
          </p:sp>
        </p:grpSp>
        <p:sp>
          <p:nvSpPr>
            <p:cNvPr id="276" name="Google Shape;276;p26"/>
            <p:cNvSpPr/>
            <p:nvPr/>
          </p:nvSpPr>
          <p:spPr>
            <a:xfrm rot="-5400000">
              <a:off x="6767769" y="2625339"/>
              <a:ext cx="308626" cy="222548"/>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sp>
          <p:nvSpPr>
            <p:cNvPr id="277" name="Google Shape;277;p26"/>
            <p:cNvSpPr/>
            <p:nvPr/>
          </p:nvSpPr>
          <p:spPr>
            <a:xfrm rot="-4973888">
              <a:off x="6883597" y="4238627"/>
              <a:ext cx="308647" cy="222564"/>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grpSp>
          <p:nvGrpSpPr>
            <p:cNvPr id="278" name="Google Shape;278;p26"/>
            <p:cNvGrpSpPr/>
            <p:nvPr/>
          </p:nvGrpSpPr>
          <p:grpSpPr>
            <a:xfrm>
              <a:off x="7443713" y="1645600"/>
              <a:ext cx="1191312" cy="347270"/>
              <a:chOff x="1734600" y="2689150"/>
              <a:chExt cx="1191312" cy="347270"/>
            </a:xfrm>
          </p:grpSpPr>
          <p:sp>
            <p:nvSpPr>
              <p:cNvPr id="279" name="Google Shape;279;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80" name="Google Shape;280;p26"/>
              <p:cNvSpPr txBox="1"/>
              <p:nvPr/>
            </p:nvSpPr>
            <p:spPr>
              <a:xfrm>
                <a:off x="1734612" y="2689150"/>
                <a:ext cx="1191300" cy="347270"/>
              </a:xfrm>
              <a:prstGeom prst="rect">
                <a:avLst/>
              </a:prstGeom>
              <a:noFill/>
              <a:ln>
                <a:noFill/>
              </a:ln>
            </p:spPr>
            <p:txBody>
              <a:bodyPr spcFirstLastPara="1" wrap="square" lIns="121900" tIns="121900" rIns="121900" bIns="121900" anchor="t" anchorCtr="0">
                <a:spAutoFit/>
              </a:bodyPr>
              <a:lstStyle/>
              <a:p>
                <a:pPr algn="r"/>
                <a:r>
                  <a:rPr lang="en" sz="1200">
                    <a:solidFill>
                      <a:srgbClr val="38761D"/>
                    </a:solidFill>
                    <a:latin typeface="Fira Sans Extra Condensed"/>
                    <a:ea typeface="Fira Sans Extra Condensed"/>
                    <a:cs typeface="Fira Sans Extra Condensed"/>
                    <a:sym typeface="Fira Sans Extra Condensed"/>
                  </a:rPr>
                  <a:t>  Sakhalin (Russia)</a:t>
                </a:r>
                <a:endParaRPr sz="1200">
                  <a:solidFill>
                    <a:srgbClr val="38761D"/>
                  </a:solidFill>
                  <a:latin typeface="Fira Sans Extra Condensed"/>
                  <a:ea typeface="Fira Sans Extra Condensed"/>
                  <a:cs typeface="Fira Sans Extra Condensed"/>
                  <a:sym typeface="Fira Sans Extra Condensed"/>
                </a:endParaRPr>
              </a:p>
            </p:txBody>
          </p:sp>
        </p:grpSp>
        <p:grpSp>
          <p:nvGrpSpPr>
            <p:cNvPr id="281" name="Google Shape;281;p26"/>
            <p:cNvGrpSpPr/>
            <p:nvPr/>
          </p:nvGrpSpPr>
          <p:grpSpPr>
            <a:xfrm>
              <a:off x="7645013" y="2047300"/>
              <a:ext cx="990013" cy="347271"/>
              <a:chOff x="1769675" y="2750300"/>
              <a:chExt cx="990013" cy="347271"/>
            </a:xfrm>
          </p:grpSpPr>
          <p:sp>
            <p:nvSpPr>
              <p:cNvPr id="282" name="Google Shape;282;p26"/>
              <p:cNvSpPr/>
              <p:nvPr/>
            </p:nvSpPr>
            <p:spPr>
              <a:xfrm>
                <a:off x="1769675"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83" name="Google Shape;283;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Japan</a:t>
                </a:r>
                <a:endParaRPr sz="1200">
                  <a:solidFill>
                    <a:srgbClr val="BF9000"/>
                  </a:solidFill>
                  <a:latin typeface="Fira Sans Extra Condensed"/>
                  <a:ea typeface="Fira Sans Extra Condensed"/>
                  <a:cs typeface="Fira Sans Extra Condensed"/>
                  <a:sym typeface="Fira Sans Extra Condensed"/>
                </a:endParaRPr>
              </a:p>
            </p:txBody>
          </p:sp>
        </p:grpSp>
        <p:cxnSp>
          <p:nvCxnSpPr>
            <p:cNvPr id="284" name="Google Shape;284;p26"/>
            <p:cNvCxnSpPr>
              <a:endCxn id="280" idx="1"/>
            </p:cNvCxnSpPr>
            <p:nvPr/>
          </p:nvCxnSpPr>
          <p:spPr>
            <a:xfrm flipV="1">
              <a:off x="6598022" y="1819235"/>
              <a:ext cx="845702" cy="554466"/>
            </a:xfrm>
            <a:prstGeom prst="bentConnector3">
              <a:avLst>
                <a:gd name="adj1" fmla="val 50000"/>
              </a:avLst>
            </a:prstGeom>
            <a:noFill/>
            <a:ln w="19050" cap="flat" cmpd="sng">
              <a:solidFill>
                <a:srgbClr val="6AA84F"/>
              </a:solidFill>
              <a:prstDash val="dot"/>
              <a:round/>
              <a:headEnd type="none" w="med" len="med"/>
              <a:tailEnd type="none" w="med" len="med"/>
            </a:ln>
          </p:spPr>
        </p:cxnSp>
        <p:cxnSp>
          <p:nvCxnSpPr>
            <p:cNvPr id="285" name="Google Shape;285;p26"/>
            <p:cNvCxnSpPr>
              <a:endCxn id="282" idx="2"/>
            </p:cNvCxnSpPr>
            <p:nvPr/>
          </p:nvCxnSpPr>
          <p:spPr>
            <a:xfrm rot="10800000" flipH="1">
              <a:off x="6994313" y="2208850"/>
              <a:ext cx="650700" cy="520800"/>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286" name="Google Shape;286;p26"/>
            <p:cNvCxnSpPr>
              <a:stCxn id="274" idx="2"/>
            </p:cNvCxnSpPr>
            <p:nvPr/>
          </p:nvCxnSpPr>
          <p:spPr>
            <a:xfrm rot="10800000">
              <a:off x="6796031" y="2625841"/>
              <a:ext cx="442800" cy="462300"/>
            </a:xfrm>
            <a:prstGeom prst="bentConnector2">
              <a:avLst/>
            </a:prstGeom>
            <a:noFill/>
            <a:ln w="19050" cap="flat" cmpd="sng">
              <a:solidFill>
                <a:srgbClr val="4A86E8"/>
              </a:solidFill>
              <a:prstDash val="dot"/>
              <a:round/>
              <a:headEnd type="none" w="med" len="med"/>
              <a:tailEnd type="none" w="med" len="med"/>
            </a:ln>
          </p:spPr>
        </p:cxnSp>
        <p:cxnSp>
          <p:nvCxnSpPr>
            <p:cNvPr id="287" name="Google Shape;287;p26"/>
            <p:cNvCxnSpPr>
              <a:stCxn id="274" idx="1"/>
            </p:cNvCxnSpPr>
            <p:nvPr/>
          </p:nvCxnSpPr>
          <p:spPr>
            <a:xfrm rot="5400000" flipH="1">
              <a:off x="6985183" y="2766999"/>
              <a:ext cx="206700" cy="339600"/>
            </a:xfrm>
            <a:prstGeom prst="bentConnector2">
              <a:avLst/>
            </a:prstGeom>
            <a:noFill/>
            <a:ln w="19050" cap="flat" cmpd="sng">
              <a:solidFill>
                <a:srgbClr val="4A86E8"/>
              </a:solidFill>
              <a:prstDash val="dot"/>
              <a:round/>
              <a:headEnd type="none" w="med" len="med"/>
              <a:tailEnd type="none" w="med" len="med"/>
            </a:ln>
          </p:spPr>
        </p:cxnSp>
        <p:grpSp>
          <p:nvGrpSpPr>
            <p:cNvPr id="288" name="Google Shape;288;p26"/>
            <p:cNvGrpSpPr/>
            <p:nvPr/>
          </p:nvGrpSpPr>
          <p:grpSpPr>
            <a:xfrm>
              <a:off x="7495488" y="3558200"/>
              <a:ext cx="1191312" cy="347271"/>
              <a:chOff x="1734600" y="2689150"/>
              <a:chExt cx="1191312" cy="347271"/>
            </a:xfrm>
          </p:grpSpPr>
          <p:sp>
            <p:nvSpPr>
              <p:cNvPr id="289" name="Google Shape;289;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290" name="Google Shape;290;p26"/>
              <p:cNvSpPr txBox="1"/>
              <p:nvPr/>
            </p:nvSpPr>
            <p:spPr>
              <a:xfrm>
                <a:off x="1734612" y="2689150"/>
                <a:ext cx="1191300" cy="347271"/>
              </a:xfrm>
              <a:prstGeom prst="rect">
                <a:avLst/>
              </a:prstGeom>
              <a:noFill/>
              <a:ln>
                <a:noFill/>
              </a:ln>
            </p:spPr>
            <p:txBody>
              <a:bodyPr spcFirstLastPara="1" wrap="square" lIns="121900" tIns="121900" rIns="121900" bIns="121900" anchor="t" anchorCtr="0">
                <a:spAutoFit/>
              </a:bodyPr>
              <a:lstStyle/>
              <a:p>
                <a:r>
                  <a:rPr lang="en" sz="1200">
                    <a:solidFill>
                      <a:srgbClr val="38761D"/>
                    </a:solidFill>
                    <a:latin typeface="Fira Sans Extra Condensed"/>
                    <a:ea typeface="Fira Sans Extra Condensed"/>
                    <a:cs typeface="Fira Sans Extra Condensed"/>
                    <a:sym typeface="Fira Sans Extra Condensed"/>
                  </a:rPr>
                  <a:t>    Vietnam</a:t>
                </a:r>
                <a:endParaRPr sz="1200">
                  <a:solidFill>
                    <a:srgbClr val="38761D"/>
                  </a:solidFill>
                  <a:latin typeface="Fira Sans Extra Condensed"/>
                  <a:ea typeface="Fira Sans Extra Condensed"/>
                  <a:cs typeface="Fira Sans Extra Condensed"/>
                  <a:sym typeface="Fira Sans Extra Condensed"/>
                </a:endParaRPr>
              </a:p>
            </p:txBody>
          </p:sp>
        </p:grpSp>
        <p:sp>
          <p:nvSpPr>
            <p:cNvPr id="291" name="Google Shape;291;p26"/>
            <p:cNvSpPr/>
            <p:nvPr/>
          </p:nvSpPr>
          <p:spPr>
            <a:xfrm>
              <a:off x="6536182" y="3215024"/>
              <a:ext cx="189432" cy="10468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tx2">
                <a:lumMod val="40000"/>
                <a:lumOff val="60000"/>
              </a:schemeClr>
            </a:solidFill>
            <a:ln>
              <a:noFill/>
            </a:ln>
          </p:spPr>
          <p:txBody>
            <a:bodyPr spcFirstLastPara="1" wrap="square" lIns="121900" tIns="121900" rIns="121900" bIns="121900" anchor="ctr" anchorCtr="0">
              <a:noAutofit/>
            </a:bodyPr>
            <a:lstStyle/>
            <a:p>
              <a:endParaRPr sz="2400"/>
            </a:p>
          </p:txBody>
        </p:sp>
        <p:grpSp>
          <p:nvGrpSpPr>
            <p:cNvPr id="292" name="Google Shape;292;p26"/>
            <p:cNvGrpSpPr/>
            <p:nvPr/>
          </p:nvGrpSpPr>
          <p:grpSpPr>
            <a:xfrm>
              <a:off x="7544363" y="3805888"/>
              <a:ext cx="990013" cy="347271"/>
              <a:chOff x="1769675" y="2750300"/>
              <a:chExt cx="990013" cy="347271"/>
            </a:xfrm>
          </p:grpSpPr>
          <p:sp>
            <p:nvSpPr>
              <p:cNvPr id="293" name="Google Shape;293;p26"/>
              <p:cNvSpPr/>
              <p:nvPr/>
            </p:nvSpPr>
            <p:spPr>
              <a:xfrm>
                <a:off x="1769675"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94" name="Google Shape;294;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Malaysia</a:t>
                </a:r>
                <a:endParaRPr sz="1200">
                  <a:solidFill>
                    <a:srgbClr val="BF9000"/>
                  </a:solidFill>
                  <a:latin typeface="Fira Sans Extra Condensed"/>
                  <a:ea typeface="Fira Sans Extra Condensed"/>
                  <a:cs typeface="Fira Sans Extra Condensed"/>
                  <a:sym typeface="Fira Sans Extra Condensed"/>
                </a:endParaRPr>
              </a:p>
            </p:txBody>
          </p:sp>
        </p:grpSp>
        <p:grpSp>
          <p:nvGrpSpPr>
            <p:cNvPr id="295" name="Google Shape;295;p26"/>
            <p:cNvGrpSpPr/>
            <p:nvPr/>
          </p:nvGrpSpPr>
          <p:grpSpPr>
            <a:xfrm>
              <a:off x="4005525" y="2999888"/>
              <a:ext cx="833400" cy="347271"/>
              <a:chOff x="1926288" y="2750300"/>
              <a:chExt cx="833400" cy="347271"/>
            </a:xfrm>
          </p:grpSpPr>
          <p:sp>
            <p:nvSpPr>
              <p:cNvPr id="296" name="Google Shape;296;p26"/>
              <p:cNvSpPr/>
              <p:nvPr/>
            </p:nvSpPr>
            <p:spPr>
              <a:xfrm>
                <a:off x="2484300"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297" name="Google Shape;297;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Pakistan</a:t>
                </a:r>
                <a:endParaRPr sz="1200">
                  <a:solidFill>
                    <a:srgbClr val="BF9000"/>
                  </a:solidFill>
                  <a:latin typeface="Fira Sans Extra Condensed"/>
                  <a:ea typeface="Fira Sans Extra Condensed"/>
                  <a:cs typeface="Fira Sans Extra Condensed"/>
                  <a:sym typeface="Fira Sans Extra Condensed"/>
                </a:endParaRPr>
              </a:p>
            </p:txBody>
          </p:sp>
        </p:grpSp>
        <p:cxnSp>
          <p:nvCxnSpPr>
            <p:cNvPr id="298" name="Google Shape;298;p26"/>
            <p:cNvCxnSpPr>
              <a:stCxn id="297" idx="3"/>
            </p:cNvCxnSpPr>
            <p:nvPr/>
          </p:nvCxnSpPr>
          <p:spPr>
            <a:xfrm>
              <a:off x="4838925" y="3173524"/>
              <a:ext cx="796500" cy="2464"/>
            </a:xfrm>
            <a:prstGeom prst="bentConnector3">
              <a:avLst>
                <a:gd name="adj1" fmla="val 50000"/>
              </a:avLst>
            </a:prstGeom>
            <a:noFill/>
            <a:ln w="19050" cap="flat" cmpd="sng">
              <a:solidFill>
                <a:srgbClr val="BF9000"/>
              </a:solidFill>
              <a:prstDash val="dot"/>
              <a:round/>
              <a:headEnd type="none" w="med" len="med"/>
              <a:tailEnd type="none" w="med" len="med"/>
            </a:ln>
          </p:spPr>
        </p:cxnSp>
        <p:grpSp>
          <p:nvGrpSpPr>
            <p:cNvPr id="299" name="Google Shape;299;p26"/>
            <p:cNvGrpSpPr/>
            <p:nvPr/>
          </p:nvGrpSpPr>
          <p:grpSpPr>
            <a:xfrm>
              <a:off x="4507800" y="4217388"/>
              <a:ext cx="833400" cy="347271"/>
              <a:chOff x="1926288" y="2750300"/>
              <a:chExt cx="833400" cy="347271"/>
            </a:xfrm>
          </p:grpSpPr>
          <p:sp>
            <p:nvSpPr>
              <p:cNvPr id="300" name="Google Shape;300;p26"/>
              <p:cNvSpPr/>
              <p:nvPr/>
            </p:nvSpPr>
            <p:spPr>
              <a:xfrm>
                <a:off x="2484300" y="2833550"/>
                <a:ext cx="156600" cy="156600"/>
              </a:xfrm>
              <a:prstGeom prst="ellipse">
                <a:avLst/>
              </a:prstGeom>
              <a:solidFill>
                <a:srgbClr val="F1C232"/>
              </a:solidFill>
              <a:ln>
                <a:noFill/>
              </a:ln>
            </p:spPr>
            <p:txBody>
              <a:bodyPr spcFirstLastPara="1" wrap="square" lIns="121900" tIns="121900" rIns="121900" bIns="121900" anchor="ctr" anchorCtr="0">
                <a:noAutofit/>
              </a:bodyPr>
              <a:lstStyle/>
              <a:p>
                <a:endParaRPr sz="2400"/>
              </a:p>
            </p:txBody>
          </p:sp>
          <p:sp>
            <p:nvSpPr>
              <p:cNvPr id="301" name="Google Shape;301;p26"/>
              <p:cNvSpPr txBox="1"/>
              <p:nvPr/>
            </p:nvSpPr>
            <p:spPr>
              <a:xfrm>
                <a:off x="1926288" y="2750300"/>
                <a:ext cx="833400" cy="347271"/>
              </a:xfrm>
              <a:prstGeom prst="rect">
                <a:avLst/>
              </a:prstGeom>
              <a:noFill/>
              <a:ln>
                <a:noFill/>
              </a:ln>
            </p:spPr>
            <p:txBody>
              <a:bodyPr spcFirstLastPara="1" wrap="square" lIns="121900" tIns="121900" rIns="121900" bIns="121900" anchor="t" anchorCtr="0">
                <a:spAutoFit/>
              </a:bodyPr>
              <a:lstStyle/>
              <a:p>
                <a:r>
                  <a:rPr lang="en" sz="1200">
                    <a:solidFill>
                      <a:srgbClr val="BF9000"/>
                    </a:solidFill>
                    <a:latin typeface="Fira Sans Extra Condensed"/>
                    <a:ea typeface="Fira Sans Extra Condensed"/>
                    <a:cs typeface="Fira Sans Extra Condensed"/>
                    <a:sym typeface="Fira Sans Extra Condensed"/>
                  </a:rPr>
                  <a:t>      India</a:t>
                </a:r>
                <a:endParaRPr sz="1200">
                  <a:solidFill>
                    <a:srgbClr val="BF9000"/>
                  </a:solidFill>
                  <a:latin typeface="Fira Sans Extra Condensed"/>
                  <a:ea typeface="Fira Sans Extra Condensed"/>
                  <a:cs typeface="Fira Sans Extra Condensed"/>
                  <a:sym typeface="Fira Sans Extra Condensed"/>
                </a:endParaRPr>
              </a:p>
            </p:txBody>
          </p:sp>
        </p:grpSp>
        <p:cxnSp>
          <p:nvCxnSpPr>
            <p:cNvPr id="302" name="Google Shape;302;p26"/>
            <p:cNvCxnSpPr/>
            <p:nvPr/>
          </p:nvCxnSpPr>
          <p:spPr>
            <a:xfrm rot="-5400000">
              <a:off x="4917150" y="3463275"/>
              <a:ext cx="1050900" cy="596100"/>
            </a:xfrm>
            <a:prstGeom prst="bentConnector3">
              <a:avLst>
                <a:gd name="adj1" fmla="val 50000"/>
              </a:avLst>
            </a:prstGeom>
            <a:noFill/>
            <a:ln w="19050" cap="flat" cmpd="sng">
              <a:solidFill>
                <a:srgbClr val="BF9000"/>
              </a:solidFill>
              <a:prstDash val="dot"/>
              <a:round/>
              <a:headEnd type="none" w="med" len="med"/>
              <a:tailEnd type="none" w="med" len="med"/>
            </a:ln>
          </p:spPr>
        </p:cxnSp>
        <p:grpSp>
          <p:nvGrpSpPr>
            <p:cNvPr id="303" name="Google Shape;303;p26"/>
            <p:cNvGrpSpPr/>
            <p:nvPr/>
          </p:nvGrpSpPr>
          <p:grpSpPr>
            <a:xfrm>
              <a:off x="5604713" y="4055850"/>
              <a:ext cx="1191312" cy="347271"/>
              <a:chOff x="1734600" y="2689150"/>
              <a:chExt cx="1191312" cy="347271"/>
            </a:xfrm>
          </p:grpSpPr>
          <p:sp>
            <p:nvSpPr>
              <p:cNvPr id="304" name="Google Shape;304;p26"/>
              <p:cNvSpPr/>
              <p:nvPr/>
            </p:nvSpPr>
            <p:spPr>
              <a:xfrm>
                <a:off x="1734600" y="2772400"/>
                <a:ext cx="156600" cy="156600"/>
              </a:xfrm>
              <a:prstGeom prst="ellipse">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305" name="Google Shape;305;p26"/>
              <p:cNvSpPr txBox="1"/>
              <p:nvPr/>
            </p:nvSpPr>
            <p:spPr>
              <a:xfrm>
                <a:off x="1734612" y="2689150"/>
                <a:ext cx="1191300" cy="347271"/>
              </a:xfrm>
              <a:prstGeom prst="rect">
                <a:avLst/>
              </a:prstGeom>
              <a:noFill/>
              <a:ln>
                <a:noFill/>
              </a:ln>
            </p:spPr>
            <p:txBody>
              <a:bodyPr spcFirstLastPara="1" wrap="square" lIns="121900" tIns="121900" rIns="121900" bIns="121900" anchor="t" anchorCtr="0">
                <a:spAutoFit/>
              </a:bodyPr>
              <a:lstStyle/>
              <a:p>
                <a:r>
                  <a:rPr lang="en" sz="1200">
                    <a:solidFill>
                      <a:srgbClr val="38761D"/>
                    </a:solidFill>
                    <a:latin typeface="Fira Sans Extra Condensed"/>
                    <a:ea typeface="Fira Sans Extra Condensed"/>
                    <a:cs typeface="Fira Sans Extra Condensed"/>
                    <a:sym typeface="Fira Sans Extra Condensed"/>
                  </a:rPr>
                  <a:t>     Indonesia</a:t>
                </a:r>
                <a:endParaRPr sz="1200">
                  <a:solidFill>
                    <a:srgbClr val="38761D"/>
                  </a:solidFill>
                  <a:latin typeface="Fira Sans Extra Condensed"/>
                  <a:ea typeface="Fira Sans Extra Condensed"/>
                  <a:cs typeface="Fira Sans Extra Condensed"/>
                  <a:sym typeface="Fira Sans Extra Condensed"/>
                </a:endParaRPr>
              </a:p>
            </p:txBody>
          </p:sp>
        </p:grpSp>
        <p:grpSp>
          <p:nvGrpSpPr>
            <p:cNvPr id="306" name="Google Shape;306;p26"/>
            <p:cNvGrpSpPr/>
            <p:nvPr/>
          </p:nvGrpSpPr>
          <p:grpSpPr>
            <a:xfrm>
              <a:off x="7443723" y="4207594"/>
              <a:ext cx="1962800" cy="347271"/>
              <a:chOff x="1836717" y="2689140"/>
              <a:chExt cx="2308084" cy="400635"/>
            </a:xfrm>
          </p:grpSpPr>
          <p:sp>
            <p:nvSpPr>
              <p:cNvPr id="307" name="Google Shape;307;p26"/>
              <p:cNvSpPr/>
              <p:nvPr/>
            </p:nvSpPr>
            <p:spPr>
              <a:xfrm>
                <a:off x="1836717" y="2797305"/>
                <a:ext cx="156600" cy="156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308" name="Google Shape;308;p26"/>
              <p:cNvSpPr txBox="1"/>
              <p:nvPr/>
            </p:nvSpPr>
            <p:spPr>
              <a:xfrm>
                <a:off x="1926301" y="2689140"/>
                <a:ext cx="2218500" cy="400635"/>
              </a:xfrm>
              <a:prstGeom prst="rect">
                <a:avLst/>
              </a:prstGeom>
              <a:noFill/>
              <a:ln>
                <a:noFill/>
              </a:ln>
            </p:spPr>
            <p:txBody>
              <a:bodyPr spcFirstLastPara="1" wrap="square" lIns="121900" tIns="121900" rIns="121900" bIns="121900" anchor="t" anchorCtr="0">
                <a:spAutoFit/>
              </a:bodyPr>
              <a:lstStyle/>
              <a:p>
                <a:r>
                  <a:rPr lang="en" sz="1200">
                    <a:solidFill>
                      <a:srgbClr val="4949E7"/>
                    </a:solidFill>
                    <a:latin typeface="Fira Sans Extra Condensed"/>
                    <a:ea typeface="Fira Sans Extra Condensed"/>
                    <a:cs typeface="Fira Sans Extra Condensed"/>
                    <a:sym typeface="Fira Sans Extra Condensed"/>
                  </a:rPr>
                  <a:t>New Zealand ETS</a:t>
                </a:r>
                <a:endParaRPr sz="1200">
                  <a:solidFill>
                    <a:srgbClr val="4949E7"/>
                  </a:solidFill>
                  <a:latin typeface="Fira Sans Extra Condensed"/>
                  <a:ea typeface="Fira Sans Extra Condensed"/>
                  <a:cs typeface="Fira Sans Extra Condensed"/>
                  <a:sym typeface="Fira Sans Extra Condensed"/>
                </a:endParaRPr>
              </a:p>
            </p:txBody>
          </p:sp>
        </p:grpSp>
        <p:cxnSp>
          <p:nvCxnSpPr>
            <p:cNvPr id="309" name="Google Shape;309;p26"/>
            <p:cNvCxnSpPr>
              <a:stCxn id="308" idx="1"/>
            </p:cNvCxnSpPr>
            <p:nvPr/>
          </p:nvCxnSpPr>
          <p:spPr>
            <a:xfrm rot="10800000">
              <a:off x="7098100" y="4374398"/>
              <a:ext cx="421800" cy="6826"/>
            </a:xfrm>
            <a:prstGeom prst="bentConnector3">
              <a:avLst>
                <a:gd name="adj1" fmla="val 50000"/>
              </a:avLst>
            </a:prstGeom>
            <a:noFill/>
            <a:ln w="19050" cap="flat" cmpd="sng">
              <a:solidFill>
                <a:srgbClr val="4A86E8"/>
              </a:solidFill>
              <a:prstDash val="dot"/>
              <a:round/>
              <a:headEnd type="none" w="med" len="med"/>
              <a:tailEnd type="none" w="med" len="med"/>
            </a:ln>
          </p:spPr>
        </p:cxnSp>
        <p:cxnSp>
          <p:nvCxnSpPr>
            <p:cNvPr id="310" name="Google Shape;310;p26"/>
            <p:cNvCxnSpPr>
              <a:stCxn id="293" idx="2"/>
            </p:cNvCxnSpPr>
            <p:nvPr/>
          </p:nvCxnSpPr>
          <p:spPr>
            <a:xfrm rot="10800000">
              <a:off x="6277163" y="3588238"/>
              <a:ext cx="1267200" cy="379200"/>
            </a:xfrm>
            <a:prstGeom prst="bentConnector3">
              <a:avLst>
                <a:gd name="adj1" fmla="val 50000"/>
              </a:avLst>
            </a:prstGeom>
            <a:noFill/>
            <a:ln w="19050" cap="flat" cmpd="sng">
              <a:solidFill>
                <a:srgbClr val="BF9000"/>
              </a:solidFill>
              <a:prstDash val="dot"/>
              <a:round/>
              <a:headEnd type="none" w="med" len="med"/>
              <a:tailEnd type="none" w="med" len="med"/>
            </a:ln>
          </p:spPr>
        </p:cxnSp>
        <p:cxnSp>
          <p:nvCxnSpPr>
            <p:cNvPr id="311" name="Google Shape;311;p26"/>
            <p:cNvCxnSpPr>
              <a:stCxn id="305" idx="1"/>
            </p:cNvCxnSpPr>
            <p:nvPr/>
          </p:nvCxnSpPr>
          <p:spPr>
            <a:xfrm rot="10800000" flipH="1">
              <a:off x="5604724" y="3732751"/>
              <a:ext cx="662999" cy="496734"/>
            </a:xfrm>
            <a:prstGeom prst="bentConnector3">
              <a:avLst>
                <a:gd name="adj1" fmla="val -27129"/>
              </a:avLst>
            </a:prstGeom>
            <a:noFill/>
            <a:ln w="19050" cap="flat" cmpd="sng">
              <a:solidFill>
                <a:srgbClr val="6AA84F"/>
              </a:solidFill>
              <a:prstDash val="dot"/>
              <a:round/>
              <a:headEnd type="none" w="med" len="med"/>
              <a:tailEnd type="none" w="med" len="med"/>
            </a:ln>
          </p:spPr>
        </p:cxnSp>
        <p:cxnSp>
          <p:nvCxnSpPr>
            <p:cNvPr id="312" name="Google Shape;312;p26"/>
            <p:cNvCxnSpPr>
              <a:endCxn id="290" idx="1"/>
            </p:cNvCxnSpPr>
            <p:nvPr/>
          </p:nvCxnSpPr>
          <p:spPr>
            <a:xfrm>
              <a:off x="6343199" y="3468500"/>
              <a:ext cx="1152300" cy="263336"/>
            </a:xfrm>
            <a:prstGeom prst="bentConnector3">
              <a:avLst>
                <a:gd name="adj1" fmla="val 50000"/>
              </a:avLst>
            </a:prstGeom>
            <a:noFill/>
            <a:ln w="19050" cap="flat" cmpd="sng">
              <a:solidFill>
                <a:srgbClr val="6AA84F"/>
              </a:solidFill>
              <a:prstDash val="dot"/>
              <a:round/>
              <a:headEnd type="none" w="med" len="med"/>
              <a:tailEnd type="none" w="med" len="med"/>
            </a:ln>
          </p:spPr>
        </p:cxnSp>
      </p:grpSp>
      <p:sp>
        <p:nvSpPr>
          <p:cNvPr id="313" name="Google Shape;313;p26"/>
          <p:cNvSpPr txBox="1"/>
          <p:nvPr/>
        </p:nvSpPr>
        <p:spPr>
          <a:xfrm>
            <a:off x="780884" y="5856366"/>
            <a:ext cx="10778400" cy="512434"/>
          </a:xfrm>
          <a:prstGeom prst="rect">
            <a:avLst/>
          </a:prstGeom>
          <a:solidFill>
            <a:schemeClr val="lt1"/>
          </a:solidFill>
          <a:ln>
            <a:noFill/>
          </a:ln>
        </p:spPr>
        <p:txBody>
          <a:bodyPr spcFirstLastPara="1" wrap="square" lIns="121900" tIns="121900" rIns="121900" bIns="121900" anchor="t" anchorCtr="0">
            <a:noAutofit/>
          </a:bodyPr>
          <a:lstStyle/>
          <a:p>
            <a:pPr algn="ctr"/>
            <a:r>
              <a:rPr lang="en" sz="1600">
                <a:latin typeface="Fira Sans Extra Condensed Mediu"/>
                <a:ea typeface="Fira Sans Extra Condensed Mediu"/>
                <a:cs typeface="Fira Sans Extra Condensed Mediu"/>
                <a:sym typeface="Fira Sans Extra Condensed Medium"/>
              </a:rPr>
              <a:t>28++ </a:t>
            </a:r>
            <a:r>
              <a:rPr lang="en" sz="1600">
                <a:solidFill>
                  <a:srgbClr val="666666"/>
                </a:solidFill>
                <a:latin typeface="Fira Sans Extra Condensed Mediu"/>
                <a:ea typeface="Fira Sans Extra Condensed Mediu"/>
                <a:cs typeface="Fira Sans Extra Condensed Mediu"/>
                <a:sym typeface="Fira Sans Extra Condensed Medium"/>
              </a:rPr>
              <a:t> </a:t>
            </a:r>
            <a:r>
              <a:rPr lang="en" sz="1600">
                <a:solidFill>
                  <a:schemeClr val="dk1"/>
                </a:solidFill>
                <a:latin typeface="Fira Sans Extra Condensed Mediu"/>
                <a:ea typeface="Fira Sans Extra Condensed Mediu"/>
                <a:cs typeface="Fira Sans Extra Condensed Mediu"/>
                <a:sym typeface="Fira Sans Extra Condensed Medium"/>
              </a:rPr>
              <a:t>markets + commercial platforms </a:t>
            </a:r>
            <a:r>
              <a:rPr lang="en" sz="1600">
                <a:solidFill>
                  <a:srgbClr val="666666"/>
                </a:solidFill>
                <a:latin typeface="Fira Sans Extra Condensed Mediu"/>
                <a:ea typeface="Fira Sans Extra Condensed Mediu"/>
                <a:cs typeface="Fira Sans Extra Condensed Mediu"/>
                <a:sym typeface="Fira Sans Extra Condensed Medium"/>
              </a:rPr>
              <a:t> </a:t>
            </a:r>
            <a:r>
              <a:rPr lang="en" sz="1600">
                <a:solidFill>
                  <a:schemeClr val="dk1"/>
                </a:solidFill>
                <a:latin typeface="Fira Sans Extra Condensed Mediu"/>
                <a:ea typeface="Fira Sans Extra Condensed Mediu"/>
                <a:cs typeface="Fira Sans Extra Condensed Mediu"/>
                <a:sym typeface="Fira Sans Extra Condensed Medium"/>
              </a:rPr>
              <a:t>→ distinct market </a:t>
            </a:r>
            <a:endParaRPr lang="en" b="1">
              <a:solidFill>
                <a:schemeClr val="dk1"/>
              </a:solidFill>
              <a:ea typeface="Fira Sans Extra Condensed Medium"/>
              <a:cs typeface="Arial"/>
            </a:endParaRPr>
          </a:p>
        </p:txBody>
      </p:sp>
      <p:sp>
        <p:nvSpPr>
          <p:cNvPr id="314" name="Google Shape;314;p26"/>
          <p:cNvSpPr txBox="1"/>
          <p:nvPr/>
        </p:nvSpPr>
        <p:spPr>
          <a:xfrm>
            <a:off x="0" y="6378417"/>
            <a:ext cx="12192000" cy="523180"/>
          </a:xfrm>
          <a:prstGeom prst="rect">
            <a:avLst/>
          </a:prstGeom>
          <a:noFill/>
          <a:ln>
            <a:noFill/>
          </a:ln>
        </p:spPr>
        <p:txBody>
          <a:bodyPr spcFirstLastPara="1" wrap="square" lIns="121900" tIns="121900" rIns="121900" bIns="121900" anchor="t" anchorCtr="0">
            <a:spAutoFit/>
          </a:bodyPr>
          <a:lstStyle/>
          <a:p>
            <a:r>
              <a:rPr lang="en-US" sz="900"/>
              <a:t>[11] </a:t>
            </a:r>
            <a:r>
              <a:rPr lang="en-US" sz="900" i="1"/>
              <a:t>Emissions trading worldwide: 2023 ICAP status report</a:t>
            </a:r>
            <a:r>
              <a:rPr lang="en-US" sz="900"/>
              <a:t> (2023) </a:t>
            </a:r>
            <a:r>
              <a:rPr lang="en-US" sz="900" i="1"/>
              <a:t>International Carbon Action Partnership</a:t>
            </a:r>
            <a:r>
              <a:rPr lang="en-US" sz="900"/>
              <a:t>. Available at: https://icapcarbonaction.com/en/publications/emissions-trading-worldwide-2023-icap-status-report (Accessed: 30 July 2023). </a:t>
            </a:r>
            <a:endParaRPr lang="en-US" sz="1100"/>
          </a:p>
        </p:txBody>
      </p:sp>
      <p:sp>
        <p:nvSpPr>
          <p:cNvPr id="3" name="Google Shape;1368;p55">
            <a:extLst>
              <a:ext uri="{FF2B5EF4-FFF2-40B4-BE49-F238E27FC236}">
                <a16:creationId xmlns:a16="http://schemas.microsoft.com/office/drawing/2014/main" id="{83C177B2-82A0-EFD9-A7B3-311EC59D8A46}"/>
              </a:ext>
            </a:extLst>
          </p:cNvPr>
          <p:cNvSpPr txBox="1">
            <a:spLocks/>
          </p:cNvSpPr>
          <p:nvPr/>
        </p:nvSpPr>
        <p:spPr>
          <a:xfrm>
            <a:off x="958849" y="2517"/>
            <a:ext cx="7713134"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FZLanTingHeiS-R-GB"/>
                <a:cs typeface="Arial"/>
              </a:rPr>
              <a:t>Carbon emission trading worldwide </a:t>
            </a:r>
            <a:r>
              <a:rPr lang="en" sz="1400" b="1">
                <a:solidFill>
                  <a:srgbClr val="000000"/>
                </a:solidFill>
                <a:latin typeface="Arial"/>
                <a:ea typeface="FZLanTingHeiS-R-GB"/>
                <a:cs typeface="Arial"/>
              </a:rPr>
              <a:t>[11]</a:t>
            </a:r>
            <a:endParaRPr lang="zh-TW" altLang="en-US" sz="1400" b="1">
              <a:solidFill>
                <a:srgbClr val="000000"/>
              </a:solidFill>
              <a:latin typeface="Arial"/>
              <a:ea typeface="FZLanTingHeiS-R-GB"/>
              <a:cs typeface="Arial"/>
            </a:endParaRPr>
          </a:p>
        </p:txBody>
      </p:sp>
      <p:pic>
        <p:nvPicPr>
          <p:cNvPr id="11" name="Picture 10" descr="A black and orange circle with a black background with a black and red circle with a black and white logo&#10;&#10;Description automatically generated">
            <a:extLst>
              <a:ext uri="{FF2B5EF4-FFF2-40B4-BE49-F238E27FC236}">
                <a16:creationId xmlns:a16="http://schemas.microsoft.com/office/drawing/2014/main" id="{A9C184EE-E8EE-5D5D-3B53-EE40561B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2" name="Picture 1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10D78252-3B0E-947E-1FA7-52F583D988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3" name="TextBox 12">
            <a:extLst>
              <a:ext uri="{FF2B5EF4-FFF2-40B4-BE49-F238E27FC236}">
                <a16:creationId xmlns:a16="http://schemas.microsoft.com/office/drawing/2014/main" id="{E0C451E9-CE20-ACE3-E6C9-4C2003694253}"/>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4" name="TextBox 13">
            <a:extLst>
              <a:ext uri="{FF2B5EF4-FFF2-40B4-BE49-F238E27FC236}">
                <a16:creationId xmlns:a16="http://schemas.microsoft.com/office/drawing/2014/main" id="{8923DB78-BE51-36D3-C889-FD713F4ED88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5" name="Picture 2" descr="Finance And Business, Opened, Box, Boxes, Open, Tool, Packaging - Open Box  PNG – Stunning free transparent png clipart images free download">
            <a:extLst>
              <a:ext uri="{FF2B5EF4-FFF2-40B4-BE49-F238E27FC236}">
                <a16:creationId xmlns:a16="http://schemas.microsoft.com/office/drawing/2014/main" id="{875D4CAA-6E6A-01C1-406C-954A58B9CE1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inance And Business, Opened, Box, Boxes, Open, Tool, Packaging - Open Box  PNG – Stunning free transparent png clipart images free download">
            <a:extLst>
              <a:ext uri="{FF2B5EF4-FFF2-40B4-BE49-F238E27FC236}">
                <a16:creationId xmlns:a16="http://schemas.microsoft.com/office/drawing/2014/main" id="{15D4F8A2-B23C-585F-CB78-55A5B805F7B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0579FB0-F0D2-D4D9-978F-298988A3E0B9}"/>
              </a:ext>
            </a:extLst>
          </p:cNvPr>
          <p:cNvPicPr>
            <a:picLocks noChangeAspect="1"/>
          </p:cNvPicPr>
          <p:nvPr/>
        </p:nvPicPr>
        <p:blipFill>
          <a:blip r:embed="rId7"/>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820AEEF5-5DCE-1AC5-617A-1676E91D14F6}"/>
              </a:ext>
            </a:extLst>
          </p:cNvPr>
          <p:cNvSpPr>
            <a:spLocks noGrp="1"/>
          </p:cNvSpPr>
          <p:nvPr>
            <p:ph type="sldNum" idx="12"/>
          </p:nvPr>
        </p:nvSpPr>
        <p:spPr/>
        <p:txBody>
          <a:bodyPr/>
          <a:lstStyle/>
          <a:p>
            <a:fld id="{00000000-1234-1234-1234-123412341234}" type="slidenum">
              <a:rPr lang="en" smtClean="0"/>
              <a:pPr/>
              <a:t>11</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8"/>
          <p:cNvSpPr/>
          <p:nvPr/>
        </p:nvSpPr>
        <p:spPr>
          <a:xfrm>
            <a:off x="8261133" y="2529967"/>
            <a:ext cx="3741200" cy="3692400"/>
          </a:xfrm>
          <a:prstGeom prst="roundRect">
            <a:avLst>
              <a:gd name="adj" fmla="val 65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 name="Google Shape;334;p28"/>
          <p:cNvSpPr/>
          <p:nvPr/>
        </p:nvSpPr>
        <p:spPr>
          <a:xfrm>
            <a:off x="4303567" y="2529967"/>
            <a:ext cx="3741200" cy="3692400"/>
          </a:xfrm>
          <a:prstGeom prst="roundRect">
            <a:avLst>
              <a:gd name="adj" fmla="val 65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 name="Google Shape;335;p28"/>
          <p:cNvSpPr/>
          <p:nvPr/>
        </p:nvSpPr>
        <p:spPr>
          <a:xfrm>
            <a:off x="279667" y="2529933"/>
            <a:ext cx="3741200" cy="3692400"/>
          </a:xfrm>
          <a:prstGeom prst="roundRect">
            <a:avLst>
              <a:gd name="adj" fmla="val 65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 name="Google Shape;337;p28"/>
          <p:cNvSpPr/>
          <p:nvPr/>
        </p:nvSpPr>
        <p:spPr>
          <a:xfrm>
            <a:off x="4020867" y="2954033"/>
            <a:ext cx="4025200" cy="3388400"/>
          </a:xfrm>
          <a:prstGeom prst="rect">
            <a:avLst/>
          </a:prstGeom>
          <a:noFill/>
          <a:ln>
            <a:noFill/>
          </a:ln>
        </p:spPr>
        <p:txBody>
          <a:bodyPr spcFirstLastPara="1" wrap="square" lIns="121900" tIns="121900" rIns="121900" bIns="121900" anchor="ctr" anchorCtr="0">
            <a:noAutofit/>
          </a:bodyPr>
          <a:lstStyle/>
          <a:p>
            <a:pPr marL="533387" indent="-245527" algn="just">
              <a:buSzPts val="1100"/>
              <a:buFont typeface="Roboto"/>
              <a:buChar char="●"/>
            </a:pPr>
            <a:r>
              <a:rPr lang="en" sz="1467">
                <a:latin typeface="Roboto"/>
                <a:ea typeface="Roboto"/>
                <a:cs typeface="Roboto"/>
                <a:sym typeface="Roboto"/>
              </a:rPr>
              <a:t>China is the </a:t>
            </a:r>
            <a:r>
              <a:rPr lang="en" sz="1467" b="1">
                <a:solidFill>
                  <a:srgbClr val="0000FF"/>
                </a:solidFill>
                <a:latin typeface="Roboto"/>
                <a:ea typeface="Roboto"/>
                <a:cs typeface="Roboto"/>
                <a:sym typeface="Roboto"/>
              </a:rPr>
              <a:t>biggest carbon credit </a:t>
            </a:r>
            <a:r>
              <a:rPr lang="en" sz="1467" b="1">
                <a:latin typeface="Roboto"/>
                <a:ea typeface="Roboto"/>
                <a:cs typeface="Roboto"/>
                <a:sym typeface="Roboto"/>
              </a:rPr>
              <a:t>supplier</a:t>
            </a:r>
            <a:r>
              <a:rPr lang="en" sz="1467">
                <a:latin typeface="Roboto"/>
                <a:ea typeface="Roboto"/>
                <a:cs typeface="Roboto"/>
                <a:sym typeface="Roboto"/>
              </a:rPr>
              <a:t> in the </a:t>
            </a:r>
            <a:r>
              <a:rPr lang="en" sz="1467" b="1">
                <a:latin typeface="Roboto"/>
                <a:ea typeface="Roboto"/>
                <a:cs typeface="Roboto"/>
                <a:sym typeface="Roboto"/>
              </a:rPr>
              <a:t>global VCM</a:t>
            </a:r>
            <a:r>
              <a:rPr lang="en" sz="1467">
                <a:latin typeface="Roboto"/>
                <a:ea typeface="Roboto"/>
                <a:cs typeface="Roboto"/>
                <a:sym typeface="Roboto"/>
              </a:rPr>
              <a:t>. </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In first quarter of 2020, </a:t>
            </a:r>
            <a:r>
              <a:rPr lang="en" sz="1467" b="1">
                <a:latin typeface="Roboto"/>
                <a:ea typeface="Roboto"/>
                <a:cs typeface="Roboto"/>
                <a:sym typeface="Roboto"/>
              </a:rPr>
              <a:t>global VCM </a:t>
            </a:r>
            <a:r>
              <a:rPr lang="en" sz="1467">
                <a:latin typeface="Roboto"/>
                <a:ea typeface="Roboto"/>
                <a:cs typeface="Roboto"/>
                <a:sym typeface="Roboto"/>
              </a:rPr>
              <a:t>accounted for </a:t>
            </a:r>
            <a:r>
              <a:rPr lang="en" sz="1467" b="1">
                <a:solidFill>
                  <a:srgbClr val="191919"/>
                </a:solidFill>
                <a:latin typeface="Roboto"/>
                <a:ea typeface="Roboto"/>
                <a:cs typeface="Roboto"/>
                <a:sym typeface="Roboto"/>
              </a:rPr>
              <a:t>20.8%</a:t>
            </a:r>
            <a:r>
              <a:rPr lang="en" sz="1467">
                <a:solidFill>
                  <a:srgbClr val="3C78D8"/>
                </a:solidFill>
                <a:latin typeface="Roboto"/>
                <a:ea typeface="Roboto"/>
                <a:cs typeface="Roboto"/>
                <a:sym typeface="Roboto"/>
              </a:rPr>
              <a:t> </a:t>
            </a:r>
            <a:r>
              <a:rPr lang="en" sz="1467">
                <a:latin typeface="Roboto"/>
                <a:ea typeface="Roboto"/>
                <a:cs typeface="Roboto"/>
                <a:sym typeface="Roboto"/>
              </a:rPr>
              <a:t>of </a:t>
            </a:r>
            <a:r>
              <a:rPr lang="en" sz="1467" b="1">
                <a:solidFill>
                  <a:srgbClr val="0000FF"/>
                </a:solidFill>
                <a:latin typeface="Roboto"/>
                <a:ea typeface="Roboto"/>
                <a:cs typeface="Roboto"/>
                <a:sym typeface="Roboto"/>
              </a:rPr>
              <a:t>68 million</a:t>
            </a:r>
            <a:r>
              <a:rPr lang="en" sz="1467" b="1">
                <a:solidFill>
                  <a:srgbClr val="191919"/>
                </a:solidFill>
                <a:latin typeface="Roboto"/>
                <a:ea typeface="Roboto"/>
                <a:cs typeface="Roboto"/>
                <a:sym typeface="Roboto"/>
              </a:rPr>
              <a:t> </a:t>
            </a:r>
            <a:r>
              <a:rPr lang="en" sz="1467" b="1">
                <a:solidFill>
                  <a:srgbClr val="0000FF"/>
                </a:solidFill>
                <a:latin typeface="Roboto"/>
                <a:ea typeface="Roboto"/>
                <a:cs typeface="Roboto"/>
                <a:sym typeface="Roboto"/>
              </a:rPr>
              <a:t>tons</a:t>
            </a:r>
            <a:r>
              <a:rPr lang="en" sz="1467" b="1">
                <a:solidFill>
                  <a:srgbClr val="191919"/>
                </a:solidFill>
                <a:latin typeface="Roboto"/>
                <a:ea typeface="Roboto"/>
                <a:cs typeface="Roboto"/>
                <a:sym typeface="Roboto"/>
              </a:rPr>
              <a:t> of Carbon-Dioxide Equivalent</a:t>
            </a:r>
            <a:r>
              <a:rPr lang="en" sz="1467" b="1">
                <a:latin typeface="Roboto"/>
                <a:ea typeface="Roboto"/>
                <a:cs typeface="Roboto"/>
                <a:sym typeface="Roboto"/>
              </a:rPr>
              <a:t> (MtCO</a:t>
            </a:r>
            <a:r>
              <a:rPr lang="en" sz="1467" b="1" baseline="-25000">
                <a:latin typeface="Roboto"/>
                <a:ea typeface="Roboto"/>
                <a:cs typeface="Roboto"/>
                <a:sym typeface="Roboto"/>
              </a:rPr>
              <a:t>2</a:t>
            </a:r>
            <a:r>
              <a:rPr lang="en" sz="1467" b="1">
                <a:latin typeface="Roboto"/>
                <a:ea typeface="Roboto"/>
                <a:cs typeface="Roboto"/>
                <a:sym typeface="Roboto"/>
              </a:rPr>
              <a:t>e).</a:t>
            </a:r>
            <a:endParaRPr sz="1467" b="1">
              <a:latin typeface="Roboto"/>
              <a:ea typeface="Roboto"/>
              <a:cs typeface="Roboto"/>
              <a:sym typeface="Roboto"/>
            </a:endParaRPr>
          </a:p>
          <a:p>
            <a:pPr marL="533387" indent="-245527" algn="just">
              <a:spcBef>
                <a:spcPts val="1333"/>
              </a:spcBef>
              <a:buSzPts val="1100"/>
              <a:buFont typeface="Roboto"/>
              <a:buChar char="●"/>
            </a:pPr>
            <a:r>
              <a:rPr lang="en" sz="1467" b="1">
                <a:latin typeface="Roboto"/>
                <a:ea typeface="Roboto"/>
                <a:cs typeface="Roboto"/>
                <a:sym typeface="Roboto"/>
              </a:rPr>
              <a:t>VCM </a:t>
            </a:r>
            <a:r>
              <a:rPr lang="en" sz="1467">
                <a:latin typeface="Roboto"/>
                <a:ea typeface="Roboto"/>
                <a:cs typeface="Roboto"/>
                <a:sym typeface="Roboto"/>
              </a:rPr>
              <a:t>projects often </a:t>
            </a:r>
            <a:r>
              <a:rPr lang="en" sz="1467" b="1">
                <a:solidFill>
                  <a:srgbClr val="0000FF"/>
                </a:solidFill>
                <a:latin typeface="Roboto"/>
                <a:ea typeface="Roboto"/>
                <a:cs typeface="Roboto"/>
                <a:sym typeface="Roboto"/>
              </a:rPr>
              <a:t>involve local communities, leading</a:t>
            </a:r>
            <a:r>
              <a:rPr lang="en" sz="1467">
                <a:latin typeface="Roboto"/>
                <a:ea typeface="Roboto"/>
                <a:cs typeface="Roboto"/>
                <a:sym typeface="Roboto"/>
              </a:rPr>
              <a:t> to</a:t>
            </a:r>
            <a:r>
              <a:rPr lang="en" sz="1467" b="1">
                <a:latin typeface="Roboto"/>
                <a:ea typeface="Roboto"/>
                <a:cs typeface="Roboto"/>
                <a:sym typeface="Roboto"/>
              </a:rPr>
              <a:t> positive social </a:t>
            </a:r>
            <a:r>
              <a:rPr lang="en" sz="1467">
                <a:latin typeface="Roboto"/>
                <a:ea typeface="Roboto"/>
                <a:cs typeface="Roboto"/>
                <a:sym typeface="Roboto"/>
              </a:rPr>
              <a:t>and </a:t>
            </a:r>
            <a:r>
              <a:rPr lang="en" sz="1467" b="1">
                <a:latin typeface="Roboto"/>
                <a:ea typeface="Roboto"/>
                <a:cs typeface="Roboto"/>
                <a:sym typeface="Roboto"/>
              </a:rPr>
              <a:t>economic impacts </a:t>
            </a:r>
            <a:r>
              <a:rPr lang="en" sz="1467">
                <a:latin typeface="Roboto"/>
                <a:ea typeface="Roboto"/>
                <a:cs typeface="Roboto"/>
                <a:sym typeface="Roboto"/>
              </a:rPr>
              <a:t>in addition to </a:t>
            </a:r>
            <a:r>
              <a:rPr lang="en" sz="1467" b="1">
                <a:latin typeface="Roboto"/>
                <a:ea typeface="Roboto"/>
                <a:cs typeface="Roboto"/>
                <a:sym typeface="Roboto"/>
              </a:rPr>
              <a:t>environmental benefits.</a:t>
            </a:r>
            <a:endParaRPr sz="1467" b="1">
              <a:latin typeface="Roboto"/>
              <a:ea typeface="Roboto"/>
              <a:cs typeface="Roboto"/>
              <a:sym typeface="Roboto"/>
            </a:endParaRPr>
          </a:p>
        </p:txBody>
      </p:sp>
      <p:cxnSp>
        <p:nvCxnSpPr>
          <p:cNvPr id="338" name="Google Shape;338;p28"/>
          <p:cNvCxnSpPr>
            <a:cxnSpLocks/>
            <a:endCxn id="340" idx="0"/>
          </p:cNvCxnSpPr>
          <p:nvPr/>
        </p:nvCxnSpPr>
        <p:spPr>
          <a:xfrm rot="5400000">
            <a:off x="3829367" y="199100"/>
            <a:ext cx="412000" cy="3857200"/>
          </a:xfrm>
          <a:prstGeom prst="bentConnector3">
            <a:avLst>
              <a:gd name="adj1" fmla="val 50004"/>
            </a:avLst>
          </a:prstGeom>
          <a:noFill/>
          <a:ln w="28575" cap="flat" cmpd="sng">
            <a:solidFill>
              <a:schemeClr val="dk1"/>
            </a:solidFill>
            <a:prstDash val="solid"/>
            <a:round/>
            <a:headEnd type="none" w="sm" len="sm"/>
            <a:tailEnd type="none" w="sm" len="sm"/>
          </a:ln>
        </p:spPr>
      </p:cxnSp>
      <p:cxnSp>
        <p:nvCxnSpPr>
          <p:cNvPr id="341" name="Google Shape;341;p28"/>
          <p:cNvCxnSpPr>
            <a:cxnSpLocks/>
          </p:cNvCxnSpPr>
          <p:nvPr/>
        </p:nvCxnSpPr>
        <p:spPr>
          <a:xfrm rot="-5400000" flipH="1">
            <a:off x="7788167" y="97500"/>
            <a:ext cx="376800" cy="4025200"/>
          </a:xfrm>
          <a:prstGeom prst="bentConnector3">
            <a:avLst>
              <a:gd name="adj1" fmla="val 50011"/>
            </a:avLst>
          </a:prstGeom>
          <a:noFill/>
          <a:ln w="28575" cap="flat" cmpd="sng">
            <a:solidFill>
              <a:schemeClr val="dk1"/>
            </a:solidFill>
            <a:prstDash val="solid"/>
            <a:round/>
            <a:headEnd type="none" w="sm" len="sm"/>
            <a:tailEnd type="none" w="sm" len="sm"/>
          </a:ln>
        </p:spPr>
      </p:cxnSp>
      <p:sp>
        <p:nvSpPr>
          <p:cNvPr id="343" name="Google Shape;343;p28"/>
          <p:cNvSpPr/>
          <p:nvPr/>
        </p:nvSpPr>
        <p:spPr>
          <a:xfrm>
            <a:off x="4480600" y="2529967"/>
            <a:ext cx="3320800" cy="7636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2133" b="1">
                <a:solidFill>
                  <a:srgbClr val="1155CC"/>
                </a:solidFill>
                <a:latin typeface="Fira Sans Extra Condensed"/>
                <a:ea typeface="Fira Sans Extra Condensed"/>
                <a:cs typeface="Fira Sans Extra Condensed"/>
                <a:sym typeface="Fira Sans Extra Condensed"/>
              </a:rPr>
              <a:t>Voluntary Carbon Markets (VCM)</a:t>
            </a:r>
            <a:endParaRPr sz="2133" b="1">
              <a:solidFill>
                <a:srgbClr val="1155CC"/>
              </a:solidFill>
              <a:latin typeface="Fira Sans Extra Condensed"/>
              <a:ea typeface="Fira Sans Extra Condensed"/>
              <a:cs typeface="Fira Sans Extra Condensed"/>
              <a:sym typeface="Fira Sans Extra Condensed"/>
            </a:endParaRPr>
          </a:p>
        </p:txBody>
      </p:sp>
      <p:grpSp>
        <p:nvGrpSpPr>
          <p:cNvPr id="344" name="Google Shape;344;p28"/>
          <p:cNvGrpSpPr/>
          <p:nvPr/>
        </p:nvGrpSpPr>
        <p:grpSpPr>
          <a:xfrm>
            <a:off x="3487850" y="1270401"/>
            <a:ext cx="5100400" cy="651300"/>
            <a:chOff x="3216587" y="-413375"/>
            <a:chExt cx="3825300" cy="488475"/>
          </a:xfrm>
        </p:grpSpPr>
        <p:sp>
          <p:nvSpPr>
            <p:cNvPr id="345" name="Google Shape;345;p28"/>
            <p:cNvSpPr/>
            <p:nvPr/>
          </p:nvSpPr>
          <p:spPr>
            <a:xfrm>
              <a:off x="3216587" y="-413375"/>
              <a:ext cx="3825300" cy="396000"/>
            </a:xfrm>
            <a:prstGeom prst="roundRect">
              <a:avLst>
                <a:gd name="adj" fmla="val 16667"/>
              </a:avLst>
            </a:prstGeom>
            <a:solidFill>
              <a:schemeClr val="lt1"/>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algn="ctr"/>
              <a:r>
                <a:rPr lang="en" sz="2500" b="1">
                  <a:solidFill>
                    <a:srgbClr val="6D9EEB"/>
                  </a:solidFill>
                  <a:latin typeface="Fira Sans Extra Condensed SemiB"/>
                  <a:ea typeface="Fira Sans Extra Condensed SemiB"/>
                  <a:cs typeface="Fira Sans Extra Condensed SemiB"/>
                  <a:sym typeface="Fira Sans Extra Condensed SemiBold"/>
                </a:rPr>
                <a:t>Mechanisms</a:t>
              </a:r>
              <a:r>
                <a:rPr lang="en" sz="2500" b="1">
                  <a:latin typeface="Fira Sans Extra Condensed SemiB"/>
                  <a:ea typeface="Fira Sans Extra Condensed SemiB"/>
                  <a:cs typeface="Fira Sans Extra Condensed SemiB"/>
                  <a:sym typeface="Fira Sans Extra Condensed SemiBold"/>
                </a:rPr>
                <a:t> for “</a:t>
              </a:r>
              <a:r>
                <a:rPr lang="en" sz="2500" b="1">
                  <a:solidFill>
                    <a:srgbClr val="E06666"/>
                  </a:solidFill>
                  <a:latin typeface="Fira Sans Extra Condensed SemiB"/>
                  <a:ea typeface="Fira Sans Extra Condensed SemiB"/>
                  <a:cs typeface="Fira Sans Extra Condensed SemiB"/>
                  <a:sym typeface="Fira Sans Extra Condensed SemiBold"/>
                </a:rPr>
                <a:t>pricing</a:t>
              </a:r>
              <a:r>
                <a:rPr lang="en" sz="2500" b="1">
                  <a:latin typeface="Fira Sans Extra Condensed SemiB"/>
                  <a:ea typeface="Fira Sans Extra Condensed SemiB"/>
                  <a:cs typeface="Fira Sans Extra Condensed SemiB"/>
                  <a:sym typeface="Fira Sans Extra Condensed SemiBold"/>
                </a:rPr>
                <a:t>” carbon</a:t>
              </a:r>
              <a:endParaRPr sz="2500" b="1">
                <a:solidFill>
                  <a:srgbClr val="3D3D3D"/>
                </a:solidFill>
                <a:latin typeface="Roboto"/>
                <a:ea typeface="Roboto"/>
                <a:cs typeface="Roboto"/>
                <a:sym typeface="Roboto"/>
              </a:endParaRPr>
            </a:p>
          </p:txBody>
        </p:sp>
        <p:sp>
          <p:nvSpPr>
            <p:cNvPr id="339" name="Google Shape;339;p28"/>
            <p:cNvSpPr/>
            <p:nvPr/>
          </p:nvSpPr>
          <p:spPr>
            <a:xfrm>
              <a:off x="4986675" y="-98900"/>
              <a:ext cx="174000" cy="174000"/>
            </a:xfrm>
            <a:prstGeom prst="ellipse">
              <a:avLst/>
            </a:prstGeom>
            <a:solidFill>
              <a:schemeClr val="lt1"/>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46" name="Google Shape;346;p28"/>
          <p:cNvGrpSpPr/>
          <p:nvPr/>
        </p:nvGrpSpPr>
        <p:grpSpPr>
          <a:xfrm>
            <a:off x="322151" y="2333734"/>
            <a:ext cx="3569600" cy="796217"/>
            <a:chOff x="753100" y="1356925"/>
            <a:chExt cx="2677200" cy="597163"/>
          </a:xfrm>
        </p:grpSpPr>
        <p:sp>
          <p:nvSpPr>
            <p:cNvPr id="347" name="Google Shape;347;p28"/>
            <p:cNvSpPr/>
            <p:nvPr/>
          </p:nvSpPr>
          <p:spPr>
            <a:xfrm>
              <a:off x="753100" y="1634888"/>
              <a:ext cx="2677200" cy="319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2133" b="1">
                  <a:solidFill>
                    <a:srgbClr val="9900FF"/>
                  </a:solidFill>
                  <a:latin typeface="Fira Sans Extra Condensed"/>
                  <a:ea typeface="Fira Sans Extra Condensed"/>
                  <a:cs typeface="Fira Sans Extra Condensed"/>
                  <a:sym typeface="Fira Sans Extra Condensed"/>
                </a:rPr>
                <a:t>Emissions Trading System</a:t>
              </a:r>
              <a:br>
                <a:rPr lang="en" sz="2133" b="1">
                  <a:solidFill>
                    <a:srgbClr val="9900FF"/>
                  </a:solidFill>
                  <a:latin typeface="Fira Sans Extra Condensed"/>
                  <a:ea typeface="Fira Sans Extra Condensed"/>
                  <a:cs typeface="Fira Sans Extra Condensed"/>
                  <a:sym typeface="Fira Sans Extra Condensed"/>
                </a:rPr>
              </a:br>
              <a:r>
                <a:rPr lang="en" sz="2133" b="1">
                  <a:solidFill>
                    <a:srgbClr val="9900FF"/>
                  </a:solidFill>
                  <a:latin typeface="Fira Sans Extra Condensed"/>
                  <a:ea typeface="Fira Sans Extra Condensed"/>
                  <a:cs typeface="Fira Sans Extra Condensed"/>
                  <a:sym typeface="Fira Sans Extra Condensed"/>
                </a:rPr>
                <a:t>(ETS)</a:t>
              </a:r>
              <a:endParaRPr sz="1467" b="1">
                <a:solidFill>
                  <a:srgbClr val="9900FF"/>
                </a:solidFill>
                <a:latin typeface="Roboto"/>
                <a:ea typeface="Roboto"/>
                <a:cs typeface="Roboto"/>
                <a:sym typeface="Roboto"/>
              </a:endParaRPr>
            </a:p>
          </p:txBody>
        </p:sp>
        <p:sp>
          <p:nvSpPr>
            <p:cNvPr id="340" name="Google Shape;340;p28"/>
            <p:cNvSpPr/>
            <p:nvPr/>
          </p:nvSpPr>
          <p:spPr>
            <a:xfrm>
              <a:off x="2004700" y="1356925"/>
              <a:ext cx="174000" cy="174000"/>
            </a:xfrm>
            <a:prstGeom prst="ellipse">
              <a:avLst/>
            </a:prstGeom>
            <a:solidFill>
              <a:srgbClr val="41414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48" name="Google Shape;348;p28"/>
          <p:cNvGrpSpPr/>
          <p:nvPr/>
        </p:nvGrpSpPr>
        <p:grpSpPr>
          <a:xfrm>
            <a:off x="9076684" y="2298581"/>
            <a:ext cx="1994000" cy="862401"/>
            <a:chOff x="4337325" y="2909350"/>
            <a:chExt cx="1495500" cy="646801"/>
          </a:xfrm>
        </p:grpSpPr>
        <p:sp>
          <p:nvSpPr>
            <p:cNvPr id="349" name="Google Shape;349;p28"/>
            <p:cNvSpPr/>
            <p:nvPr/>
          </p:nvSpPr>
          <p:spPr>
            <a:xfrm>
              <a:off x="4337325" y="3236951"/>
              <a:ext cx="1495500" cy="319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2133" b="1">
                  <a:solidFill>
                    <a:srgbClr val="E00000"/>
                  </a:solidFill>
                  <a:latin typeface="Fira Sans Extra Condensed"/>
                  <a:ea typeface="Fira Sans Extra Condensed"/>
                  <a:cs typeface="Fira Sans Extra Condensed"/>
                  <a:sym typeface="Fira Sans Extra Condensed"/>
                </a:rPr>
                <a:t>Carbon Tax </a:t>
              </a:r>
              <a:br>
                <a:rPr lang="en" sz="2133" b="1">
                  <a:solidFill>
                    <a:srgbClr val="E00000"/>
                  </a:solidFill>
                  <a:latin typeface="Fira Sans Extra Condensed"/>
                  <a:ea typeface="Fira Sans Extra Condensed"/>
                  <a:cs typeface="Fira Sans Extra Condensed"/>
                  <a:sym typeface="Fira Sans Extra Condensed"/>
                </a:rPr>
              </a:br>
              <a:r>
                <a:rPr lang="en" sz="2133" b="1">
                  <a:solidFill>
                    <a:srgbClr val="E00000"/>
                  </a:solidFill>
                  <a:latin typeface="Fira Sans Extra Condensed"/>
                  <a:ea typeface="Fira Sans Extra Condensed"/>
                  <a:cs typeface="Fira Sans Extra Condensed"/>
                  <a:sym typeface="Fira Sans Extra Condensed"/>
                </a:rPr>
                <a:t>(CT)</a:t>
              </a:r>
              <a:endParaRPr sz="1467" b="1">
                <a:solidFill>
                  <a:srgbClr val="E00000"/>
                </a:solidFill>
                <a:latin typeface="Roboto"/>
                <a:ea typeface="Roboto"/>
                <a:cs typeface="Roboto"/>
                <a:sym typeface="Roboto"/>
              </a:endParaRPr>
            </a:p>
          </p:txBody>
        </p:sp>
        <p:sp>
          <p:nvSpPr>
            <p:cNvPr id="342" name="Google Shape;342;p28"/>
            <p:cNvSpPr/>
            <p:nvPr/>
          </p:nvSpPr>
          <p:spPr>
            <a:xfrm>
              <a:off x="4934575" y="2909350"/>
              <a:ext cx="174000" cy="174000"/>
            </a:xfrm>
            <a:prstGeom prst="ellipse">
              <a:avLst/>
            </a:prstGeom>
            <a:solidFill>
              <a:srgbClr val="414141"/>
            </a:solidFill>
            <a:ln>
              <a:noFill/>
            </a:ln>
          </p:spPr>
          <p:txBody>
            <a:bodyPr spcFirstLastPara="1" wrap="square" lIns="121900" tIns="121900" rIns="121900" bIns="121900" anchor="ctr" anchorCtr="0">
              <a:noAutofit/>
            </a:bodyPr>
            <a:lstStyle/>
            <a:p>
              <a:endParaRPr sz="2400"/>
            </a:p>
          </p:txBody>
        </p:sp>
      </p:grpSp>
      <p:cxnSp>
        <p:nvCxnSpPr>
          <p:cNvPr id="350" name="Google Shape;350;p28"/>
          <p:cNvCxnSpPr>
            <a:cxnSpLocks/>
            <a:endCxn id="351" idx="0"/>
          </p:cNvCxnSpPr>
          <p:nvPr/>
        </p:nvCxnSpPr>
        <p:spPr>
          <a:xfrm rot="-5400000" flipH="1">
            <a:off x="5776567" y="2109100"/>
            <a:ext cx="375600" cy="800"/>
          </a:xfrm>
          <a:prstGeom prst="bentConnector3">
            <a:avLst>
              <a:gd name="adj1" fmla="val 49976"/>
            </a:avLst>
          </a:prstGeom>
          <a:noFill/>
          <a:ln w="28575" cap="flat" cmpd="sng">
            <a:solidFill>
              <a:schemeClr val="dk1"/>
            </a:solidFill>
            <a:prstDash val="solid"/>
            <a:round/>
            <a:headEnd type="none" w="sm" len="sm"/>
            <a:tailEnd type="none" w="sm" len="sm"/>
          </a:ln>
        </p:spPr>
      </p:cxnSp>
      <p:sp>
        <p:nvSpPr>
          <p:cNvPr id="351" name="Google Shape;351;p28"/>
          <p:cNvSpPr/>
          <p:nvPr/>
        </p:nvSpPr>
        <p:spPr>
          <a:xfrm>
            <a:off x="5847551" y="2297117"/>
            <a:ext cx="232000" cy="232800"/>
          </a:xfrm>
          <a:prstGeom prst="ellipse">
            <a:avLst/>
          </a:prstGeom>
          <a:solidFill>
            <a:srgbClr val="414141"/>
          </a:solidFill>
          <a:ln>
            <a:noFill/>
          </a:ln>
        </p:spPr>
        <p:txBody>
          <a:bodyPr spcFirstLastPara="1" wrap="square" lIns="121900" tIns="121900" rIns="121900" bIns="121900" anchor="ctr" anchorCtr="0">
            <a:noAutofit/>
          </a:bodyPr>
          <a:lstStyle/>
          <a:p>
            <a:endParaRPr sz="2400"/>
          </a:p>
        </p:txBody>
      </p:sp>
      <p:sp>
        <p:nvSpPr>
          <p:cNvPr id="352" name="Google Shape;352;p28"/>
          <p:cNvSpPr/>
          <p:nvPr/>
        </p:nvSpPr>
        <p:spPr>
          <a:xfrm>
            <a:off x="-16" y="3055767"/>
            <a:ext cx="3926800" cy="2807200"/>
          </a:xfrm>
          <a:prstGeom prst="rect">
            <a:avLst/>
          </a:prstGeom>
          <a:noFill/>
          <a:ln>
            <a:noFill/>
          </a:ln>
        </p:spPr>
        <p:txBody>
          <a:bodyPr spcFirstLastPara="1" wrap="square" lIns="121900" tIns="121900" rIns="121900" bIns="121900" anchor="ctr" anchorCtr="0">
            <a:noAutofit/>
          </a:bodyPr>
          <a:lstStyle/>
          <a:p>
            <a:pPr marL="533387" indent="-245527" algn="just">
              <a:buSzPts val="1100"/>
              <a:buFont typeface="Roboto"/>
              <a:buChar char="●"/>
            </a:pPr>
            <a:r>
              <a:rPr lang="en" sz="1467" b="1">
                <a:latin typeface="Roboto"/>
                <a:ea typeface="Roboto"/>
                <a:cs typeface="Roboto"/>
                <a:sym typeface="Roboto"/>
              </a:rPr>
              <a:t>The </a:t>
            </a:r>
            <a:r>
              <a:rPr lang="en" sz="1467" b="1">
                <a:solidFill>
                  <a:srgbClr val="9900FF"/>
                </a:solidFill>
                <a:latin typeface="Roboto"/>
                <a:ea typeface="Roboto"/>
                <a:cs typeface="Roboto"/>
                <a:sym typeface="Roboto"/>
              </a:rPr>
              <a:t>European Union (EU) </a:t>
            </a:r>
            <a:r>
              <a:rPr lang="en" sz="1467">
                <a:latin typeface="Roboto"/>
                <a:ea typeface="Roboto"/>
                <a:cs typeface="Roboto"/>
                <a:sym typeface="Roboto"/>
              </a:rPr>
              <a:t>extensively employs the </a:t>
            </a:r>
            <a:r>
              <a:rPr lang="en" sz="1467" b="1">
                <a:latin typeface="Roboto"/>
                <a:ea typeface="Roboto"/>
                <a:cs typeface="Roboto"/>
                <a:sym typeface="Roboto"/>
              </a:rPr>
              <a:t>ETS.</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EU's ETS covers </a:t>
            </a:r>
            <a:r>
              <a:rPr lang="en" sz="1467" b="1">
                <a:solidFill>
                  <a:srgbClr val="9900FF"/>
                </a:solidFill>
                <a:latin typeface="Roboto"/>
                <a:ea typeface="Roboto"/>
                <a:cs typeface="Roboto"/>
                <a:sym typeface="Roboto"/>
              </a:rPr>
              <a:t>40%</a:t>
            </a:r>
            <a:r>
              <a:rPr lang="en" sz="1467">
                <a:latin typeface="Roboto"/>
                <a:ea typeface="Roboto"/>
                <a:cs typeface="Roboto"/>
                <a:sym typeface="Roboto"/>
              </a:rPr>
              <a:t> of the </a:t>
            </a:r>
            <a:r>
              <a:rPr lang="en" sz="1467" b="1">
                <a:solidFill>
                  <a:srgbClr val="9900FF"/>
                </a:solidFill>
                <a:latin typeface="Roboto"/>
                <a:ea typeface="Roboto"/>
                <a:cs typeface="Roboto"/>
                <a:sym typeface="Roboto"/>
              </a:rPr>
              <a:t>region's emissions</a:t>
            </a:r>
            <a:r>
              <a:rPr lang="en" sz="1467">
                <a:latin typeface="Roboto"/>
                <a:ea typeface="Roboto"/>
                <a:cs typeface="Roboto"/>
                <a:sym typeface="Roboto"/>
              </a:rPr>
              <a:t>.</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ETS </a:t>
            </a:r>
            <a:r>
              <a:rPr lang="en" sz="1467" b="1">
                <a:solidFill>
                  <a:srgbClr val="9900FF"/>
                </a:solidFill>
                <a:latin typeface="Roboto"/>
                <a:ea typeface="Roboto"/>
                <a:cs typeface="Roboto"/>
                <a:sym typeface="Roboto"/>
              </a:rPr>
              <a:t>efficient</a:t>
            </a:r>
            <a:r>
              <a:rPr lang="en" sz="1467" b="1">
                <a:latin typeface="Roboto"/>
                <a:ea typeface="Roboto"/>
                <a:cs typeface="Roboto"/>
                <a:sym typeface="Roboto"/>
              </a:rPr>
              <a:t> in</a:t>
            </a:r>
            <a:r>
              <a:rPr lang="en" sz="1467">
                <a:latin typeface="Roboto"/>
                <a:ea typeface="Roboto"/>
                <a:cs typeface="Roboto"/>
                <a:sym typeface="Roboto"/>
              </a:rPr>
              <a:t> encouraging companies to invest in </a:t>
            </a:r>
            <a:r>
              <a:rPr lang="en" sz="1467" b="1">
                <a:solidFill>
                  <a:srgbClr val="9900FF"/>
                </a:solidFill>
                <a:latin typeface="Roboto"/>
                <a:ea typeface="Roboto"/>
                <a:cs typeface="Roboto"/>
                <a:sym typeface="Roboto"/>
              </a:rPr>
              <a:t>cleaner</a:t>
            </a:r>
            <a:r>
              <a:rPr lang="en" sz="1467" b="1">
                <a:latin typeface="Roboto"/>
                <a:ea typeface="Roboto"/>
                <a:cs typeface="Roboto"/>
                <a:sym typeface="Roboto"/>
              </a:rPr>
              <a:t> </a:t>
            </a:r>
            <a:r>
              <a:rPr lang="en" sz="1467" b="1">
                <a:solidFill>
                  <a:srgbClr val="9900FF"/>
                </a:solidFill>
                <a:latin typeface="Roboto"/>
                <a:ea typeface="Roboto"/>
                <a:cs typeface="Roboto"/>
                <a:sym typeface="Roboto"/>
              </a:rPr>
              <a:t>technologies</a:t>
            </a:r>
            <a:r>
              <a:rPr lang="en" sz="1467">
                <a:latin typeface="Roboto"/>
                <a:ea typeface="Roboto"/>
                <a:cs typeface="Roboto"/>
                <a:sym typeface="Roboto"/>
              </a:rPr>
              <a:t> to meet their emission allowances economically.</a:t>
            </a:r>
            <a:endParaRPr sz="1467">
              <a:latin typeface="Roboto"/>
              <a:ea typeface="Roboto"/>
              <a:cs typeface="Roboto"/>
              <a:sym typeface="Roboto"/>
            </a:endParaRPr>
          </a:p>
        </p:txBody>
      </p:sp>
      <p:sp>
        <p:nvSpPr>
          <p:cNvPr id="353" name="Google Shape;353;p28"/>
          <p:cNvSpPr/>
          <p:nvPr/>
        </p:nvSpPr>
        <p:spPr>
          <a:xfrm>
            <a:off x="8005033" y="3191967"/>
            <a:ext cx="3968000" cy="2715200"/>
          </a:xfrm>
          <a:prstGeom prst="rect">
            <a:avLst/>
          </a:prstGeom>
          <a:noFill/>
          <a:ln>
            <a:noFill/>
          </a:ln>
        </p:spPr>
        <p:txBody>
          <a:bodyPr spcFirstLastPara="1" wrap="square" lIns="121900" tIns="121900" rIns="121900" bIns="121900" anchor="ctr" anchorCtr="0">
            <a:noAutofit/>
          </a:bodyPr>
          <a:lstStyle/>
          <a:p>
            <a:pPr marL="609585"/>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Sweden levies the </a:t>
            </a:r>
            <a:r>
              <a:rPr lang="en" sz="1467" b="1">
                <a:solidFill>
                  <a:srgbClr val="E00000"/>
                </a:solidFill>
                <a:latin typeface="Roboto"/>
                <a:ea typeface="Roboto"/>
                <a:cs typeface="Roboto"/>
                <a:sym typeface="Roboto"/>
              </a:rPr>
              <a:t>highest carbon tax rate</a:t>
            </a:r>
            <a:r>
              <a:rPr lang="en" sz="1467">
                <a:solidFill>
                  <a:srgbClr val="E00000"/>
                </a:solidFill>
                <a:latin typeface="Roboto"/>
                <a:ea typeface="Roboto"/>
                <a:cs typeface="Roboto"/>
                <a:sym typeface="Roboto"/>
              </a:rPr>
              <a:t> </a:t>
            </a:r>
            <a:r>
              <a:rPr lang="en" sz="1467">
                <a:latin typeface="Roboto"/>
                <a:ea typeface="Roboto"/>
                <a:cs typeface="Roboto"/>
                <a:sym typeface="Roboto"/>
              </a:rPr>
              <a:t>in the world. </a:t>
            </a:r>
            <a:endParaRPr sz="1467">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In year 2022, Sweden has a value of </a:t>
            </a:r>
            <a:r>
              <a:rPr lang="en" sz="1467" b="1">
                <a:solidFill>
                  <a:srgbClr val="E00000"/>
                </a:solidFill>
                <a:latin typeface="Roboto"/>
                <a:ea typeface="Roboto"/>
                <a:cs typeface="Roboto"/>
                <a:sym typeface="Roboto"/>
              </a:rPr>
              <a:t>€117.30</a:t>
            </a:r>
            <a:r>
              <a:rPr lang="en" sz="1467">
                <a:latin typeface="Roboto"/>
                <a:ea typeface="Roboto"/>
                <a:cs typeface="Roboto"/>
                <a:sym typeface="Roboto"/>
              </a:rPr>
              <a:t> which accounted </a:t>
            </a:r>
            <a:r>
              <a:rPr lang="en" sz="1467" b="1">
                <a:solidFill>
                  <a:srgbClr val="E00000"/>
                </a:solidFill>
                <a:latin typeface="Roboto"/>
                <a:ea typeface="Roboto"/>
                <a:cs typeface="Roboto"/>
                <a:sym typeface="Roboto"/>
              </a:rPr>
              <a:t>14%</a:t>
            </a:r>
            <a:r>
              <a:rPr lang="en" sz="1467">
                <a:latin typeface="Roboto"/>
                <a:ea typeface="Roboto"/>
                <a:cs typeface="Roboto"/>
                <a:sym typeface="Roboto"/>
              </a:rPr>
              <a:t> of carbon tax rate. </a:t>
            </a:r>
            <a:endParaRPr sz="1467" b="1">
              <a:latin typeface="Roboto"/>
              <a:ea typeface="Roboto"/>
              <a:cs typeface="Roboto"/>
              <a:sym typeface="Roboto"/>
            </a:endParaRPr>
          </a:p>
          <a:p>
            <a:pPr marL="533387" indent="-245527" algn="just">
              <a:spcBef>
                <a:spcPts val="1333"/>
              </a:spcBef>
              <a:buSzPts val="1100"/>
              <a:buFont typeface="Roboto"/>
              <a:buChar char="●"/>
            </a:pPr>
            <a:r>
              <a:rPr lang="en" sz="1467">
                <a:latin typeface="Roboto"/>
                <a:ea typeface="Roboto"/>
                <a:cs typeface="Roboto"/>
                <a:sym typeface="Roboto"/>
              </a:rPr>
              <a:t>Carbon tax can have </a:t>
            </a:r>
            <a:r>
              <a:rPr lang="en" sz="1467" b="1">
                <a:solidFill>
                  <a:srgbClr val="E00000"/>
                </a:solidFill>
                <a:latin typeface="Roboto"/>
                <a:ea typeface="Roboto"/>
                <a:cs typeface="Roboto"/>
                <a:sym typeface="Roboto"/>
              </a:rPr>
              <a:t>social and economic implications</a:t>
            </a:r>
            <a:r>
              <a:rPr lang="en" sz="1467">
                <a:solidFill>
                  <a:srgbClr val="E00000"/>
                </a:solidFill>
                <a:latin typeface="Roboto"/>
                <a:ea typeface="Roboto"/>
                <a:cs typeface="Roboto"/>
                <a:sym typeface="Roboto"/>
              </a:rPr>
              <a:t> </a:t>
            </a:r>
            <a:r>
              <a:rPr lang="en" sz="1467">
                <a:latin typeface="Roboto"/>
                <a:ea typeface="Roboto"/>
                <a:cs typeface="Roboto"/>
                <a:sym typeface="Roboto"/>
              </a:rPr>
              <a:t>as it lead to </a:t>
            </a:r>
            <a:r>
              <a:rPr lang="en" sz="1467" b="1">
                <a:solidFill>
                  <a:schemeClr val="dk1"/>
                </a:solidFill>
                <a:latin typeface="Roboto"/>
                <a:ea typeface="Roboto"/>
                <a:cs typeface="Roboto"/>
                <a:sym typeface="Roboto"/>
              </a:rPr>
              <a:t>increased energy prices</a:t>
            </a:r>
            <a:r>
              <a:rPr lang="en" sz="1467">
                <a:solidFill>
                  <a:schemeClr val="dk1"/>
                </a:solidFill>
                <a:latin typeface="Roboto"/>
                <a:ea typeface="Roboto"/>
                <a:cs typeface="Roboto"/>
                <a:sym typeface="Roboto"/>
              </a:rPr>
              <a:t>, encourage </a:t>
            </a:r>
            <a:r>
              <a:rPr lang="en" sz="1467" b="1">
                <a:solidFill>
                  <a:schemeClr val="dk1"/>
                </a:solidFill>
                <a:latin typeface="Roboto"/>
                <a:ea typeface="Roboto"/>
                <a:cs typeface="Roboto"/>
                <a:sym typeface="Roboto"/>
              </a:rPr>
              <a:t>clean technologies</a:t>
            </a:r>
            <a:r>
              <a:rPr lang="en" sz="1467">
                <a:solidFill>
                  <a:schemeClr val="dk1"/>
                </a:solidFill>
                <a:latin typeface="Roboto"/>
                <a:ea typeface="Roboto"/>
                <a:cs typeface="Roboto"/>
                <a:sym typeface="Roboto"/>
              </a:rPr>
              <a:t>, and contribute a transition to a </a:t>
            </a:r>
            <a:r>
              <a:rPr lang="en" sz="1467" b="1">
                <a:solidFill>
                  <a:schemeClr val="dk1"/>
                </a:solidFill>
                <a:latin typeface="Roboto"/>
                <a:ea typeface="Roboto"/>
                <a:cs typeface="Roboto"/>
                <a:sym typeface="Roboto"/>
              </a:rPr>
              <a:t>more sustainable economy</a:t>
            </a:r>
            <a:r>
              <a:rPr lang="en" sz="1467">
                <a:solidFill>
                  <a:schemeClr val="dk1"/>
                </a:solidFill>
                <a:latin typeface="Roboto"/>
                <a:ea typeface="Roboto"/>
                <a:cs typeface="Roboto"/>
                <a:sym typeface="Roboto"/>
              </a:rPr>
              <a:t>.</a:t>
            </a:r>
            <a:endParaRPr sz="1467">
              <a:solidFill>
                <a:schemeClr val="dk1"/>
              </a:solidFill>
              <a:latin typeface="Roboto"/>
              <a:ea typeface="Roboto"/>
              <a:cs typeface="Roboto"/>
              <a:sym typeface="Roboto"/>
            </a:endParaRPr>
          </a:p>
        </p:txBody>
      </p:sp>
      <p:sp>
        <p:nvSpPr>
          <p:cNvPr id="3" name="Google Shape;1368;p55">
            <a:extLst>
              <a:ext uri="{FF2B5EF4-FFF2-40B4-BE49-F238E27FC236}">
                <a16:creationId xmlns:a16="http://schemas.microsoft.com/office/drawing/2014/main" id="{1B129FCD-BBFF-4405-7BFC-93A7CF8B5F21}"/>
              </a:ext>
            </a:extLst>
          </p:cNvPr>
          <p:cNvSpPr txBox="1">
            <a:spLocks/>
          </p:cNvSpPr>
          <p:nvPr/>
        </p:nvSpPr>
        <p:spPr>
          <a:xfrm>
            <a:off x="958849" y="-50401"/>
            <a:ext cx="5684839"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Mechanism background for carbon </a:t>
            </a:r>
            <a:r>
              <a:rPr lang="en" sz="2400" b="1">
                <a:latin typeface="Arial"/>
                <a:ea typeface="+mj-lt"/>
                <a:cs typeface="+mj-lt"/>
              </a:rPr>
              <a:t>credit exchange </a:t>
            </a:r>
            <a:r>
              <a:rPr lang="en" sz="1400" b="1">
                <a:latin typeface="Arial"/>
                <a:ea typeface="+mj-lt"/>
                <a:cs typeface="+mj-lt"/>
              </a:rPr>
              <a:t>[4]</a:t>
            </a:r>
            <a:endParaRPr lang="en" sz="1200">
              <a:solidFill>
                <a:srgbClr val="000000"/>
              </a:solidFill>
              <a:latin typeface="Calibri Light"/>
              <a:ea typeface="Calibri Light"/>
              <a:cs typeface="Calibri Light"/>
            </a:endParaRPr>
          </a:p>
        </p:txBody>
      </p:sp>
      <p:sp>
        <p:nvSpPr>
          <p:cNvPr id="7" name="矩形 6">
            <a:extLst>
              <a:ext uri="{FF2B5EF4-FFF2-40B4-BE49-F238E27FC236}">
                <a16:creationId xmlns:a16="http://schemas.microsoft.com/office/drawing/2014/main" id="{54321C99-4C4C-E8F8-6BEC-FC08DC08272C}"/>
              </a:ext>
            </a:extLst>
          </p:cNvPr>
          <p:cNvSpPr/>
          <p:nvPr/>
        </p:nvSpPr>
        <p:spPr>
          <a:xfrm>
            <a:off x="0" y="6435634"/>
            <a:ext cx="12192000" cy="42236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Google Shape;354;p28"/>
          <p:cNvSpPr txBox="1"/>
          <p:nvPr/>
        </p:nvSpPr>
        <p:spPr>
          <a:xfrm>
            <a:off x="97183" y="6344417"/>
            <a:ext cx="11877200" cy="1034217"/>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spcAft>
                <a:spcPts val="1600"/>
              </a:spcAft>
            </a:pPr>
            <a:r>
              <a:rPr lang="en-US" sz="1050"/>
              <a:t>[4] </a:t>
            </a:r>
            <a:r>
              <a:rPr lang="en-US" sz="1050" i="1"/>
              <a:t>Carbon Pricing Explained: How Carbon Credits, Carbon Offsets and Taxes are Priced (2022). </a:t>
            </a:r>
            <a:r>
              <a:rPr lang="en-US" sz="1050"/>
              <a:t>Available at: https://carboncredits.com/carbon-pricing-explained-credits-offsets-taxes/ </a:t>
            </a:r>
            <a:br>
              <a:rPr lang="en-US" sz="1050"/>
            </a:br>
            <a:r>
              <a:rPr lang="en-US" sz="1050"/>
              <a:t>(Accessed: 30 July 2023).</a:t>
            </a:r>
          </a:p>
        </p:txBody>
      </p:sp>
      <p:pic>
        <p:nvPicPr>
          <p:cNvPr id="11" name="Picture 10" descr="A black and orange circle with a black background with a black and red circle with a black and white logo&#10;&#10;Description automatically generated">
            <a:extLst>
              <a:ext uri="{FF2B5EF4-FFF2-40B4-BE49-F238E27FC236}">
                <a16:creationId xmlns:a16="http://schemas.microsoft.com/office/drawing/2014/main" id="{6CF9C4CF-15A2-2845-0557-3100D9A149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2" name="Picture 1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45CFB05-A958-F9A2-B138-E0CE181E8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3" name="TextBox 12">
            <a:extLst>
              <a:ext uri="{FF2B5EF4-FFF2-40B4-BE49-F238E27FC236}">
                <a16:creationId xmlns:a16="http://schemas.microsoft.com/office/drawing/2014/main" id="{83BB2808-696D-9C8D-A712-4F01AA44B93B}"/>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4" name="TextBox 13">
            <a:extLst>
              <a:ext uri="{FF2B5EF4-FFF2-40B4-BE49-F238E27FC236}">
                <a16:creationId xmlns:a16="http://schemas.microsoft.com/office/drawing/2014/main" id="{821DD567-B0C1-8ED5-57FD-08747C770949}"/>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5" name="Picture 2" descr="Finance And Business, Opened, Box, Boxes, Open, Tool, Packaging - Open Box  PNG – Stunning free transparent png clipart images free download">
            <a:extLst>
              <a:ext uri="{FF2B5EF4-FFF2-40B4-BE49-F238E27FC236}">
                <a16:creationId xmlns:a16="http://schemas.microsoft.com/office/drawing/2014/main" id="{C3650C9F-878B-E82D-C74D-EE2ED0E65F1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inance And Business, Opened, Box, Boxes, Open, Tool, Packaging - Open Box  PNG – Stunning free transparent png clipart images free download">
            <a:extLst>
              <a:ext uri="{FF2B5EF4-FFF2-40B4-BE49-F238E27FC236}">
                <a16:creationId xmlns:a16="http://schemas.microsoft.com/office/drawing/2014/main" id="{D31870B0-1C22-8911-85EF-CF2ECF1EE1C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D6B7B63-FC2B-24D3-7713-C3C727C389E7}"/>
              </a:ext>
            </a:extLst>
          </p:cNvPr>
          <p:cNvPicPr>
            <a:picLocks noChangeAspect="1"/>
          </p:cNvPicPr>
          <p:nvPr/>
        </p:nvPicPr>
        <p:blipFill>
          <a:blip r:embed="rId7"/>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4824EFE4-02C9-3533-8E6A-CD98ACA7C40B}"/>
              </a:ext>
            </a:extLst>
          </p:cNvPr>
          <p:cNvSpPr>
            <a:spLocks noGrp="1"/>
          </p:cNvSpPr>
          <p:nvPr>
            <p:ph type="sldNum" idx="12"/>
          </p:nvPr>
        </p:nvSpPr>
        <p:spPr/>
        <p:txBody>
          <a:bodyPr/>
          <a:lstStyle/>
          <a:p>
            <a:fld id="{00000000-1234-1234-1234-123412341234}" type="slidenum">
              <a:rPr lang="en" smtClean="0"/>
              <a:pPr/>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7" name="矩形 6">
            <a:extLst>
              <a:ext uri="{FF2B5EF4-FFF2-40B4-BE49-F238E27FC236}">
                <a16:creationId xmlns:a16="http://schemas.microsoft.com/office/drawing/2014/main" id="{ACDA1B27-FAF0-8B69-3D71-A98DC064BEF7}"/>
              </a:ext>
            </a:extLst>
          </p:cNvPr>
          <p:cNvSpPr/>
          <p:nvPr/>
        </p:nvSpPr>
        <p:spPr>
          <a:xfrm>
            <a:off x="0" y="5885302"/>
            <a:ext cx="12192000" cy="972698"/>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4" name="Google Shape;384;p30"/>
          <p:cNvPicPr preferRelativeResize="0"/>
          <p:nvPr/>
        </p:nvPicPr>
        <p:blipFill>
          <a:blip r:embed="rId3">
            <a:alphaModFix/>
          </a:blip>
          <a:stretch>
            <a:fillRect/>
          </a:stretch>
        </p:blipFill>
        <p:spPr>
          <a:xfrm>
            <a:off x="3990167" y="1962203"/>
            <a:ext cx="4410600" cy="2756633"/>
          </a:xfrm>
          <a:prstGeom prst="rect">
            <a:avLst/>
          </a:prstGeom>
          <a:noFill/>
          <a:ln>
            <a:noFill/>
          </a:ln>
        </p:spPr>
      </p:pic>
      <p:sp>
        <p:nvSpPr>
          <p:cNvPr id="386" name="Google Shape;386;p30"/>
          <p:cNvSpPr/>
          <p:nvPr/>
        </p:nvSpPr>
        <p:spPr>
          <a:xfrm>
            <a:off x="8466933" y="1389917"/>
            <a:ext cx="3231200" cy="2249600"/>
          </a:xfrm>
          <a:prstGeom prst="roundRect">
            <a:avLst>
              <a:gd name="adj" fmla="val 13240"/>
            </a:avLst>
          </a:prstGeom>
          <a:solidFill>
            <a:srgbClr val="FFEDD1"/>
          </a:solidFill>
          <a:ln>
            <a:noFill/>
          </a:ln>
        </p:spPr>
        <p:txBody>
          <a:bodyPr spcFirstLastPara="1" wrap="square" lIns="121900" tIns="121900" rIns="121900" bIns="121900" anchor="ctr" anchorCtr="0">
            <a:noAutofit/>
          </a:bodyPr>
          <a:lstStyle/>
          <a:p>
            <a:pPr algn="just">
              <a:lnSpc>
                <a:spcPct val="115000"/>
              </a:lnSpc>
            </a:pPr>
            <a:r>
              <a:rPr lang="en" sz="1467" b="1">
                <a:solidFill>
                  <a:srgbClr val="0000FF"/>
                </a:solidFill>
                <a:latin typeface="Roboto"/>
                <a:ea typeface="Roboto"/>
                <a:cs typeface="Roboto"/>
                <a:sym typeface="Roboto"/>
              </a:rPr>
              <a:t>South Africa</a:t>
            </a:r>
            <a:r>
              <a:rPr lang="en" sz="1467">
                <a:solidFill>
                  <a:schemeClr val="dk1"/>
                </a:solidFill>
                <a:latin typeface="Roboto"/>
                <a:ea typeface="Roboto"/>
                <a:cs typeface="Roboto"/>
                <a:sym typeface="Roboto"/>
              </a:rPr>
              <a:t> implemented a </a:t>
            </a:r>
            <a:r>
              <a:rPr lang="en" sz="1467" b="1">
                <a:solidFill>
                  <a:schemeClr val="dk1"/>
                </a:solidFill>
                <a:latin typeface="Roboto"/>
                <a:ea typeface="Roboto"/>
                <a:cs typeface="Roboto"/>
                <a:sym typeface="Roboto"/>
              </a:rPr>
              <a:t>carbon tax</a:t>
            </a:r>
            <a:r>
              <a:rPr lang="en" sz="1467">
                <a:solidFill>
                  <a:schemeClr val="dk1"/>
                </a:solidFill>
                <a:latin typeface="Roboto"/>
                <a:ea typeface="Roboto"/>
                <a:cs typeface="Roboto"/>
                <a:sym typeface="Roboto"/>
              </a:rPr>
              <a:t> in June 2019, becoming the first country in Africa to do so. The tax aimed to </a:t>
            </a:r>
            <a:r>
              <a:rPr lang="en" sz="1467" b="1">
                <a:solidFill>
                  <a:srgbClr val="980000"/>
                </a:solidFill>
                <a:latin typeface="Roboto"/>
                <a:ea typeface="Roboto"/>
                <a:cs typeface="Roboto"/>
                <a:sym typeface="Roboto"/>
              </a:rPr>
              <a:t>incentivize emission reductions</a:t>
            </a:r>
            <a:r>
              <a:rPr lang="en" sz="1467">
                <a:solidFill>
                  <a:schemeClr val="dk1"/>
                </a:solidFill>
                <a:latin typeface="Roboto"/>
                <a:ea typeface="Roboto"/>
                <a:cs typeface="Roboto"/>
                <a:sym typeface="Roboto"/>
              </a:rPr>
              <a:t> and support the country's transition to a </a:t>
            </a:r>
            <a:r>
              <a:rPr lang="en" sz="1467" b="1">
                <a:solidFill>
                  <a:srgbClr val="980000"/>
                </a:solidFill>
                <a:latin typeface="Roboto"/>
                <a:ea typeface="Roboto"/>
                <a:cs typeface="Roboto"/>
                <a:sym typeface="Roboto"/>
              </a:rPr>
              <a:t>low-carbon economy</a:t>
            </a:r>
            <a:r>
              <a:rPr lang="en" sz="1467">
                <a:solidFill>
                  <a:schemeClr val="dk1"/>
                </a:solidFill>
                <a:latin typeface="Roboto"/>
                <a:ea typeface="Roboto"/>
                <a:cs typeface="Roboto"/>
                <a:sym typeface="Roboto"/>
              </a:rPr>
              <a:t>. [7]</a:t>
            </a:r>
            <a:endParaRPr sz="1467">
              <a:solidFill>
                <a:schemeClr val="dk1"/>
              </a:solidFill>
              <a:latin typeface="Roboto"/>
              <a:ea typeface="Roboto"/>
              <a:cs typeface="Roboto"/>
              <a:sym typeface="Roboto"/>
            </a:endParaRPr>
          </a:p>
        </p:txBody>
      </p:sp>
      <p:sp>
        <p:nvSpPr>
          <p:cNvPr id="387" name="Google Shape;387;p30"/>
          <p:cNvSpPr/>
          <p:nvPr/>
        </p:nvSpPr>
        <p:spPr>
          <a:xfrm>
            <a:off x="276033" y="1389917"/>
            <a:ext cx="3800400" cy="2756800"/>
          </a:xfrm>
          <a:prstGeom prst="roundRect">
            <a:avLst>
              <a:gd name="adj" fmla="val 10685"/>
            </a:avLst>
          </a:prstGeom>
          <a:solidFill>
            <a:srgbClr val="F3F3F3"/>
          </a:solidFill>
          <a:ln>
            <a:noFill/>
          </a:ln>
        </p:spPr>
        <p:txBody>
          <a:bodyPr spcFirstLastPara="1" wrap="square" lIns="121900" tIns="121900" rIns="121900" bIns="121900" anchor="ctr" anchorCtr="0">
            <a:noAutofit/>
          </a:bodyPr>
          <a:lstStyle/>
          <a:p>
            <a:pPr algn="just">
              <a:lnSpc>
                <a:spcPct val="115000"/>
              </a:lnSpc>
            </a:pPr>
            <a:r>
              <a:rPr lang="en" sz="1467">
                <a:solidFill>
                  <a:schemeClr val="dk1"/>
                </a:solidFill>
                <a:latin typeface="Roboto"/>
                <a:ea typeface="Roboto"/>
                <a:cs typeface="Roboto"/>
                <a:sym typeface="Roboto"/>
              </a:rPr>
              <a:t>In February 2022, the </a:t>
            </a:r>
            <a:r>
              <a:rPr lang="en" sz="1467" b="1">
                <a:solidFill>
                  <a:srgbClr val="0000FF"/>
                </a:solidFill>
                <a:latin typeface="Roboto"/>
                <a:ea typeface="Roboto"/>
                <a:cs typeface="Roboto"/>
                <a:sym typeface="Roboto"/>
              </a:rPr>
              <a:t>London Stock Exchange (LSE) </a:t>
            </a:r>
            <a:r>
              <a:rPr lang="en" sz="1467">
                <a:solidFill>
                  <a:schemeClr val="dk1"/>
                </a:solidFill>
                <a:latin typeface="Roboto"/>
                <a:ea typeface="Roboto"/>
                <a:cs typeface="Roboto"/>
                <a:sym typeface="Roboto"/>
              </a:rPr>
              <a:t>announced that it would create a new market designation for funds operating in the global </a:t>
            </a:r>
            <a:r>
              <a:rPr lang="en" sz="1467" b="1">
                <a:solidFill>
                  <a:schemeClr val="dk1"/>
                </a:solidFill>
                <a:latin typeface="Roboto"/>
                <a:ea typeface="Roboto"/>
                <a:cs typeface="Roboto"/>
                <a:sym typeface="Roboto"/>
              </a:rPr>
              <a:t>Voluntary Carbon Markets (VCM)</a:t>
            </a:r>
            <a:r>
              <a:rPr lang="en" sz="1467">
                <a:solidFill>
                  <a:schemeClr val="dk1"/>
                </a:solidFill>
                <a:latin typeface="Roboto"/>
                <a:ea typeface="Roboto"/>
                <a:cs typeface="Roboto"/>
                <a:sym typeface="Roboto"/>
              </a:rPr>
              <a:t>. The main goal is to increase the supply</a:t>
            </a:r>
            <a:r>
              <a:rPr lang="en" sz="1467" b="1">
                <a:solidFill>
                  <a:srgbClr val="980000"/>
                </a:solidFill>
                <a:latin typeface="Roboto"/>
                <a:ea typeface="Roboto"/>
                <a:cs typeface="Roboto"/>
                <a:sym typeface="Roboto"/>
              </a:rPr>
              <a:t> of quality worldwide</a:t>
            </a:r>
            <a:r>
              <a:rPr lang="en" sz="1467">
                <a:solidFill>
                  <a:schemeClr val="dk1"/>
                </a:solidFill>
                <a:latin typeface="Roboto"/>
                <a:ea typeface="Roboto"/>
                <a:cs typeface="Roboto"/>
                <a:sym typeface="Roboto"/>
              </a:rPr>
              <a:t> and </a:t>
            </a:r>
            <a:r>
              <a:rPr lang="en" sz="1467">
                <a:solidFill>
                  <a:srgbClr val="191919"/>
                </a:solidFill>
                <a:latin typeface="Roboto"/>
                <a:ea typeface="Roboto"/>
                <a:cs typeface="Roboto"/>
                <a:sym typeface="Roboto"/>
              </a:rPr>
              <a:t>increase </a:t>
            </a:r>
            <a:r>
              <a:rPr lang="en" sz="1467" b="1">
                <a:solidFill>
                  <a:srgbClr val="990000"/>
                </a:solidFill>
                <a:latin typeface="Roboto"/>
                <a:ea typeface="Roboto"/>
                <a:cs typeface="Roboto"/>
                <a:sym typeface="Roboto"/>
              </a:rPr>
              <a:t>the flow of financing</a:t>
            </a:r>
            <a:r>
              <a:rPr lang="en" sz="1467">
                <a:solidFill>
                  <a:schemeClr val="dk1"/>
                </a:solidFill>
                <a:latin typeface="Roboto"/>
                <a:ea typeface="Roboto"/>
                <a:cs typeface="Roboto"/>
                <a:sym typeface="Roboto"/>
              </a:rPr>
              <a:t> into projects that will directly act to reduce the carbon in our atmosphere. [5]</a:t>
            </a:r>
            <a:endParaRPr sz="1467">
              <a:solidFill>
                <a:schemeClr val="dk1"/>
              </a:solidFill>
              <a:latin typeface="Roboto"/>
              <a:ea typeface="Roboto"/>
              <a:cs typeface="Roboto"/>
              <a:sym typeface="Roboto"/>
            </a:endParaRPr>
          </a:p>
        </p:txBody>
      </p:sp>
      <p:sp>
        <p:nvSpPr>
          <p:cNvPr id="388" name="Google Shape;388;p30"/>
          <p:cNvSpPr/>
          <p:nvPr/>
        </p:nvSpPr>
        <p:spPr>
          <a:xfrm>
            <a:off x="2887700" y="4257750"/>
            <a:ext cx="6976800" cy="1201200"/>
          </a:xfrm>
          <a:prstGeom prst="roundRect">
            <a:avLst>
              <a:gd name="adj" fmla="val 16667"/>
            </a:avLst>
          </a:prstGeom>
          <a:solidFill>
            <a:srgbClr val="E7FFE7"/>
          </a:solidFill>
          <a:ln>
            <a:noFill/>
          </a:ln>
        </p:spPr>
        <p:txBody>
          <a:bodyPr spcFirstLastPara="1" wrap="square" lIns="121900" tIns="121900" rIns="121900" bIns="121900" anchor="ctr" anchorCtr="0">
            <a:noAutofit/>
          </a:bodyPr>
          <a:lstStyle/>
          <a:p>
            <a:pPr algn="just">
              <a:lnSpc>
                <a:spcPct val="115000"/>
              </a:lnSpc>
            </a:pPr>
            <a:r>
              <a:rPr lang="en" sz="1467">
                <a:solidFill>
                  <a:schemeClr val="dk1"/>
                </a:solidFill>
                <a:latin typeface="Roboto"/>
                <a:ea typeface="Roboto"/>
                <a:cs typeface="Roboto"/>
                <a:sym typeface="Roboto"/>
              </a:rPr>
              <a:t>The </a:t>
            </a:r>
            <a:r>
              <a:rPr lang="en" sz="1467" b="1">
                <a:solidFill>
                  <a:srgbClr val="0000FF"/>
                </a:solidFill>
                <a:latin typeface="Roboto"/>
                <a:ea typeface="Roboto"/>
                <a:cs typeface="Roboto"/>
                <a:sym typeface="Roboto"/>
              </a:rPr>
              <a:t>UK</a:t>
            </a:r>
            <a:r>
              <a:rPr lang="en" sz="1467">
                <a:solidFill>
                  <a:schemeClr val="dk1"/>
                </a:solidFill>
                <a:latin typeface="Roboto"/>
                <a:ea typeface="Roboto"/>
                <a:cs typeface="Roboto"/>
                <a:sym typeface="Roboto"/>
              </a:rPr>
              <a:t> has its own emissions trading system, which was established as a result of Brexit. The UK ETS is modeled after the </a:t>
            </a:r>
            <a:r>
              <a:rPr lang="en" sz="1467" b="1">
                <a:solidFill>
                  <a:schemeClr val="dk1"/>
                </a:solidFill>
                <a:latin typeface="Roboto"/>
                <a:ea typeface="Roboto"/>
                <a:cs typeface="Roboto"/>
                <a:sym typeface="Roboto"/>
              </a:rPr>
              <a:t>EU ETS</a:t>
            </a:r>
            <a:r>
              <a:rPr lang="en" sz="1467">
                <a:solidFill>
                  <a:schemeClr val="dk1"/>
                </a:solidFill>
                <a:latin typeface="Roboto"/>
                <a:ea typeface="Roboto"/>
                <a:cs typeface="Roboto"/>
                <a:sym typeface="Roboto"/>
              </a:rPr>
              <a:t> and covers sectors previously regulated by the EU ETS. It aims to maintain a </a:t>
            </a:r>
            <a:r>
              <a:rPr lang="en" sz="1467" b="1">
                <a:solidFill>
                  <a:srgbClr val="980000"/>
                </a:solidFill>
                <a:latin typeface="Roboto"/>
                <a:ea typeface="Roboto"/>
                <a:cs typeface="Roboto"/>
                <a:sym typeface="Roboto"/>
              </a:rPr>
              <a:t>price on carbon emissions</a:t>
            </a:r>
            <a:r>
              <a:rPr lang="en" sz="1467">
                <a:solidFill>
                  <a:schemeClr val="dk1"/>
                </a:solidFill>
                <a:latin typeface="Roboto"/>
                <a:ea typeface="Roboto"/>
                <a:cs typeface="Roboto"/>
                <a:sym typeface="Roboto"/>
              </a:rPr>
              <a:t> and ensure </a:t>
            </a:r>
            <a:r>
              <a:rPr lang="en" sz="1467" b="1">
                <a:solidFill>
                  <a:srgbClr val="980000"/>
                </a:solidFill>
                <a:latin typeface="Roboto"/>
                <a:ea typeface="Roboto"/>
                <a:cs typeface="Roboto"/>
                <a:sym typeface="Roboto"/>
              </a:rPr>
              <a:t>continued emission reductions</a:t>
            </a:r>
            <a:r>
              <a:rPr lang="en" sz="1467">
                <a:solidFill>
                  <a:schemeClr val="dk1"/>
                </a:solidFill>
                <a:latin typeface="Roboto"/>
                <a:ea typeface="Roboto"/>
                <a:cs typeface="Roboto"/>
                <a:sym typeface="Roboto"/>
              </a:rPr>
              <a:t>. [6]</a:t>
            </a:r>
            <a:endParaRPr sz="1467">
              <a:solidFill>
                <a:schemeClr val="dk1"/>
              </a:solidFill>
              <a:latin typeface="Roboto"/>
              <a:ea typeface="Roboto"/>
              <a:cs typeface="Roboto"/>
              <a:sym typeface="Roboto"/>
            </a:endParaRPr>
          </a:p>
        </p:txBody>
      </p:sp>
      <p:cxnSp>
        <p:nvCxnSpPr>
          <p:cNvPr id="389" name="Google Shape;389;p30"/>
          <p:cNvCxnSpPr/>
          <p:nvPr/>
        </p:nvCxnSpPr>
        <p:spPr>
          <a:xfrm rot="10800000" flipH="1">
            <a:off x="4076600" y="2972750"/>
            <a:ext cx="1974000" cy="220000"/>
          </a:xfrm>
          <a:prstGeom prst="bentConnector3">
            <a:avLst>
              <a:gd name="adj1" fmla="val 50000"/>
            </a:avLst>
          </a:prstGeom>
          <a:noFill/>
          <a:ln w="19050" cap="flat" cmpd="sng">
            <a:solidFill>
              <a:srgbClr val="3C78D8"/>
            </a:solidFill>
            <a:prstDash val="solid"/>
            <a:round/>
            <a:headEnd type="none" w="med" len="med"/>
            <a:tailEnd type="oval" w="med" len="med"/>
          </a:ln>
        </p:spPr>
      </p:cxnSp>
      <p:cxnSp>
        <p:nvCxnSpPr>
          <p:cNvPr id="390" name="Google Shape;390;p30"/>
          <p:cNvCxnSpPr>
            <a:cxnSpLocks/>
          </p:cNvCxnSpPr>
          <p:nvPr/>
        </p:nvCxnSpPr>
        <p:spPr>
          <a:xfrm flipH="1">
            <a:off x="6577333" y="2514717"/>
            <a:ext cx="1889600" cy="918000"/>
          </a:xfrm>
          <a:prstGeom prst="bentConnector3">
            <a:avLst>
              <a:gd name="adj1" fmla="val 50000"/>
            </a:avLst>
          </a:prstGeom>
          <a:noFill/>
          <a:ln w="19050" cap="flat" cmpd="sng">
            <a:solidFill>
              <a:srgbClr val="E69138"/>
            </a:solidFill>
            <a:prstDash val="solid"/>
            <a:round/>
            <a:headEnd type="none" w="med" len="med"/>
            <a:tailEnd type="oval" w="med" len="med"/>
          </a:ln>
        </p:spPr>
      </p:cxnSp>
      <p:cxnSp>
        <p:nvCxnSpPr>
          <p:cNvPr id="391" name="Google Shape;391;p30"/>
          <p:cNvCxnSpPr>
            <a:cxnSpLocks/>
          </p:cNvCxnSpPr>
          <p:nvPr/>
        </p:nvCxnSpPr>
        <p:spPr>
          <a:xfrm rot="5400000" flipH="1">
            <a:off x="5754300" y="3635950"/>
            <a:ext cx="958800" cy="284800"/>
          </a:xfrm>
          <a:prstGeom prst="bentConnector3">
            <a:avLst>
              <a:gd name="adj1" fmla="val 50000"/>
            </a:avLst>
          </a:prstGeom>
          <a:noFill/>
          <a:ln w="19050" cap="flat" cmpd="sng">
            <a:solidFill>
              <a:srgbClr val="6AA84F"/>
            </a:solidFill>
            <a:prstDash val="solid"/>
            <a:round/>
            <a:headEnd type="none" w="med" len="med"/>
            <a:tailEnd type="oval" w="med" len="med"/>
          </a:ln>
        </p:spPr>
      </p:cxnSp>
      <p:sp>
        <p:nvSpPr>
          <p:cNvPr id="393" name="Google Shape;393;p30"/>
          <p:cNvSpPr txBox="1"/>
          <p:nvPr/>
        </p:nvSpPr>
        <p:spPr>
          <a:xfrm>
            <a:off x="65433" y="5891134"/>
            <a:ext cx="11189284" cy="980228"/>
          </a:xfrm>
          <a:prstGeom prst="rect">
            <a:avLst/>
          </a:prstGeom>
          <a:noFill/>
          <a:ln>
            <a:noFill/>
          </a:ln>
        </p:spPr>
        <p:txBody>
          <a:bodyPr spcFirstLastPara="1" wrap="square" lIns="121900" tIns="121900" rIns="121900" bIns="121900" anchor="t" anchorCtr="0">
            <a:spAutoFit/>
          </a:bodyPr>
          <a:lstStyle/>
          <a:p>
            <a:r>
              <a:rPr lang="en-US" sz="900"/>
              <a:t>[5] </a:t>
            </a:r>
            <a:r>
              <a:rPr lang="en-US" sz="900" i="1"/>
              <a:t>London Stock Exchange (2023). The Voluntary Carbon Market</a:t>
            </a:r>
            <a:r>
              <a:rPr lang="en-US" sz="900"/>
              <a:t>. Available at: https://www.londonstockexchange.com/raise-finance/equity/voluntary-carbon-market (Accessed: 30 July 2023).</a:t>
            </a:r>
          </a:p>
          <a:p>
            <a:pPr>
              <a:lnSpc>
                <a:spcPct val="115000"/>
              </a:lnSpc>
            </a:pPr>
            <a:r>
              <a:rPr lang="en-US" sz="900"/>
              <a:t>[6] </a:t>
            </a:r>
            <a:r>
              <a:rPr lang="en-US" sz="900" i="1"/>
              <a:t>UK In A Changing Europe (2021). UK and EU Greenhouse Gas Emissions Trading Schemes.</a:t>
            </a:r>
            <a:r>
              <a:rPr lang="en-US" sz="900"/>
              <a:t> Available at:  https://ukandeu.ac.uk/explainers/uk-eu-emissions-trading-schemes/ </a:t>
            </a:r>
            <a:br>
              <a:rPr lang="en-US" sz="900"/>
            </a:br>
            <a:r>
              <a:rPr lang="en-US" sz="900"/>
              <a:t>(Accessed: 30 July 2023).</a:t>
            </a:r>
          </a:p>
          <a:p>
            <a:r>
              <a:rPr lang="en-US" sz="900"/>
              <a:t>[7] South Africa Carbon Pricing and Climate Mitigation Policy (2023). Available at https://www.elibrary.imf.org/configurable/content/journals$002f002$002f2023$002f195$002farticle-A003-en.xml?t:ac=journals%24002f002%24002f2023%24002f195%24002farticle-A003-en.xml (Accessed: 30 July 2023).</a:t>
            </a:r>
          </a:p>
        </p:txBody>
      </p:sp>
      <p:sp>
        <p:nvSpPr>
          <p:cNvPr id="3" name="Google Shape;1368;p55">
            <a:extLst>
              <a:ext uri="{FF2B5EF4-FFF2-40B4-BE49-F238E27FC236}">
                <a16:creationId xmlns:a16="http://schemas.microsoft.com/office/drawing/2014/main" id="{9E7A7F09-CF5B-C78C-0185-1FAE2F443644}"/>
              </a:ext>
            </a:extLst>
          </p:cNvPr>
          <p:cNvSpPr txBox="1">
            <a:spLocks/>
          </p:cNvSpPr>
          <p:nvPr/>
        </p:nvSpPr>
        <p:spPr>
          <a:xfrm>
            <a:off x="1011765" y="2515"/>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Policy Background - International</a:t>
            </a:r>
            <a:endParaRPr lang="en" sz="1200">
              <a:solidFill>
                <a:srgbClr val="000000"/>
              </a:solidFill>
              <a:latin typeface="Calibri Light"/>
              <a:ea typeface="Calibri Light"/>
              <a:cs typeface="Calibri Light"/>
            </a:endParaRPr>
          </a:p>
        </p:txBody>
      </p:sp>
      <p:pic>
        <p:nvPicPr>
          <p:cNvPr id="11" name="Picture 10" descr="A black and orange circle with a black background with a black and red circle with a black and white logo&#10;&#10;Description automatically generated">
            <a:extLst>
              <a:ext uri="{FF2B5EF4-FFF2-40B4-BE49-F238E27FC236}">
                <a16:creationId xmlns:a16="http://schemas.microsoft.com/office/drawing/2014/main" id="{EB4CA8A8-3D22-037F-DC87-6DAFE389B4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2" name="Picture 1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E7E25C6-0B3D-1858-FF9A-875E87767F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3" name="TextBox 12">
            <a:extLst>
              <a:ext uri="{FF2B5EF4-FFF2-40B4-BE49-F238E27FC236}">
                <a16:creationId xmlns:a16="http://schemas.microsoft.com/office/drawing/2014/main" id="{131D5D4D-5246-9CA2-4192-160EBB6DF268}"/>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4" name="TextBox 13">
            <a:extLst>
              <a:ext uri="{FF2B5EF4-FFF2-40B4-BE49-F238E27FC236}">
                <a16:creationId xmlns:a16="http://schemas.microsoft.com/office/drawing/2014/main" id="{725C13E3-9560-C74E-0306-BF6EC455F708}"/>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5" name="Picture 2" descr="Finance And Business, Opened, Box, Boxes, Open, Tool, Packaging - Open Box  PNG – Stunning free transparent png clipart images free download">
            <a:extLst>
              <a:ext uri="{FF2B5EF4-FFF2-40B4-BE49-F238E27FC236}">
                <a16:creationId xmlns:a16="http://schemas.microsoft.com/office/drawing/2014/main" id="{739F6532-AFCD-8FAD-7D22-3A419E84F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inance And Business, Opened, Box, Boxes, Open, Tool, Packaging - Open Box  PNG – Stunning free transparent png clipart images free download">
            <a:extLst>
              <a:ext uri="{FF2B5EF4-FFF2-40B4-BE49-F238E27FC236}">
                <a16:creationId xmlns:a16="http://schemas.microsoft.com/office/drawing/2014/main" id="{D720C783-738C-E9D6-A93C-7FE0DD891E7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C56DF97-B6D5-8634-8CC0-E128DFB69B27}"/>
              </a:ext>
            </a:extLst>
          </p:cNvPr>
          <p:cNvPicPr>
            <a:picLocks noChangeAspect="1"/>
          </p:cNvPicPr>
          <p:nvPr/>
        </p:nvPicPr>
        <p:blipFill>
          <a:blip r:embed="rId8"/>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33227EDD-7C63-7828-5A82-A72692CB8E8A}"/>
              </a:ext>
            </a:extLst>
          </p:cNvPr>
          <p:cNvSpPr>
            <a:spLocks noGrp="1"/>
          </p:cNvSpPr>
          <p:nvPr>
            <p:ph type="sldNum" idx="12"/>
          </p:nvPr>
        </p:nvSpPr>
        <p:spPr/>
        <p:txBody>
          <a:bodyPr/>
          <a:lstStyle/>
          <a:p>
            <a:fld id="{00000000-1234-1234-1234-123412341234}" type="slidenum">
              <a:rPr lang="en" smtClean="0"/>
              <a:pPr/>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7" name="矩形 6">
            <a:extLst>
              <a:ext uri="{FF2B5EF4-FFF2-40B4-BE49-F238E27FC236}">
                <a16:creationId xmlns:a16="http://schemas.microsoft.com/office/drawing/2014/main" id="{F515BAC9-05A4-DD04-6C48-4B65AD0EE347}"/>
              </a:ext>
            </a:extLst>
          </p:cNvPr>
          <p:cNvSpPr/>
          <p:nvPr/>
        </p:nvSpPr>
        <p:spPr>
          <a:xfrm>
            <a:off x="0" y="5917052"/>
            <a:ext cx="12192000" cy="951531"/>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8" name="Google Shape;398;p31"/>
          <p:cNvPicPr preferRelativeResize="0"/>
          <p:nvPr/>
        </p:nvPicPr>
        <p:blipFill>
          <a:blip r:embed="rId3">
            <a:alphaModFix/>
          </a:blip>
          <a:stretch>
            <a:fillRect/>
          </a:stretch>
        </p:blipFill>
        <p:spPr>
          <a:xfrm>
            <a:off x="4420858" y="1802433"/>
            <a:ext cx="3571584" cy="2771600"/>
          </a:xfrm>
          <a:prstGeom prst="rect">
            <a:avLst/>
          </a:prstGeom>
          <a:noFill/>
          <a:ln>
            <a:noFill/>
          </a:ln>
        </p:spPr>
      </p:pic>
      <p:sp>
        <p:nvSpPr>
          <p:cNvPr id="400" name="Google Shape;400;p31"/>
          <p:cNvSpPr/>
          <p:nvPr/>
        </p:nvSpPr>
        <p:spPr>
          <a:xfrm>
            <a:off x="2765316" y="4297633"/>
            <a:ext cx="5530000" cy="1262000"/>
          </a:xfrm>
          <a:prstGeom prst="roundRect">
            <a:avLst>
              <a:gd name="adj" fmla="val 16667"/>
            </a:avLst>
          </a:prstGeom>
          <a:solidFill>
            <a:srgbClr val="E7FFE7"/>
          </a:solidFill>
          <a:ln>
            <a:noFill/>
          </a:ln>
        </p:spPr>
        <p:txBody>
          <a:bodyPr spcFirstLastPara="1" wrap="square" lIns="121900" tIns="121900" rIns="121900" bIns="121900" anchor="ctr" anchorCtr="0">
            <a:noAutofit/>
          </a:bodyPr>
          <a:lstStyle/>
          <a:p>
            <a:pPr algn="just">
              <a:lnSpc>
                <a:spcPct val="115000"/>
              </a:lnSpc>
            </a:pPr>
            <a:r>
              <a:rPr lang="en" sz="1467">
                <a:latin typeface="Roboto"/>
                <a:ea typeface="Roboto"/>
                <a:cs typeface="Roboto"/>
                <a:sym typeface="Roboto"/>
              </a:rPr>
              <a:t>In Budget 2022, the </a:t>
            </a:r>
            <a:r>
              <a:rPr lang="en" sz="1467" b="1">
                <a:solidFill>
                  <a:srgbClr val="FF0000"/>
                </a:solidFill>
                <a:latin typeface="Roboto"/>
                <a:ea typeface="Roboto"/>
                <a:cs typeface="Roboto"/>
                <a:sym typeface="Roboto"/>
              </a:rPr>
              <a:t>Government of Malaysia (GoM)</a:t>
            </a:r>
            <a:r>
              <a:rPr lang="en" sz="1467" b="1">
                <a:solidFill>
                  <a:srgbClr val="0000FF"/>
                </a:solidFill>
                <a:latin typeface="Roboto"/>
                <a:ea typeface="Roboto"/>
                <a:cs typeface="Roboto"/>
                <a:sym typeface="Roboto"/>
              </a:rPr>
              <a:t> </a:t>
            </a:r>
            <a:r>
              <a:rPr lang="en" sz="1467">
                <a:latin typeface="Roboto"/>
                <a:ea typeface="Roboto"/>
                <a:cs typeface="Roboto"/>
                <a:sym typeface="Roboto"/>
              </a:rPr>
              <a:t>announced the implementation of a </a:t>
            </a:r>
            <a:r>
              <a:rPr lang="en" sz="1467" b="1">
                <a:latin typeface="Roboto"/>
                <a:ea typeface="Roboto"/>
                <a:cs typeface="Roboto"/>
                <a:sym typeface="Roboto"/>
              </a:rPr>
              <a:t>voluntary carbon market (VCM)</a:t>
            </a:r>
            <a:r>
              <a:rPr lang="en" sz="1467">
                <a:latin typeface="Roboto"/>
                <a:ea typeface="Roboto"/>
                <a:cs typeface="Roboto"/>
                <a:sym typeface="Roboto"/>
              </a:rPr>
              <a:t> as one of the key initiatives to address the </a:t>
            </a:r>
            <a:r>
              <a:rPr lang="en" sz="1467" b="1">
                <a:solidFill>
                  <a:srgbClr val="980000"/>
                </a:solidFill>
                <a:latin typeface="Roboto"/>
                <a:ea typeface="Roboto"/>
                <a:cs typeface="Roboto"/>
                <a:sym typeface="Roboto"/>
              </a:rPr>
              <a:t>climate change agenda</a:t>
            </a:r>
            <a:r>
              <a:rPr lang="en" sz="1467">
                <a:latin typeface="Roboto"/>
                <a:ea typeface="Roboto"/>
                <a:cs typeface="Roboto"/>
                <a:sym typeface="Roboto"/>
              </a:rPr>
              <a:t>. [9]</a:t>
            </a:r>
            <a:endParaRPr sz="1467">
              <a:latin typeface="Roboto"/>
              <a:ea typeface="Roboto"/>
              <a:cs typeface="Roboto"/>
              <a:sym typeface="Roboto"/>
            </a:endParaRPr>
          </a:p>
        </p:txBody>
      </p:sp>
      <p:sp>
        <p:nvSpPr>
          <p:cNvPr id="401" name="Google Shape;401;p31"/>
          <p:cNvSpPr/>
          <p:nvPr/>
        </p:nvSpPr>
        <p:spPr>
          <a:xfrm>
            <a:off x="8458583" y="1782633"/>
            <a:ext cx="3401200" cy="2296000"/>
          </a:xfrm>
          <a:prstGeom prst="roundRect">
            <a:avLst>
              <a:gd name="adj" fmla="val 9664"/>
            </a:avLst>
          </a:prstGeom>
          <a:solidFill>
            <a:srgbClr val="F9F9F9"/>
          </a:solidFill>
          <a:ln>
            <a:noFill/>
          </a:ln>
        </p:spPr>
        <p:txBody>
          <a:bodyPr spcFirstLastPara="1" wrap="square" lIns="121900" tIns="121900" rIns="121900" bIns="121900" anchor="ctr" anchorCtr="0">
            <a:noAutofit/>
          </a:bodyPr>
          <a:lstStyle/>
          <a:p>
            <a:pPr algn="just">
              <a:lnSpc>
                <a:spcPct val="115000"/>
              </a:lnSpc>
            </a:pPr>
            <a:r>
              <a:rPr lang="en" sz="1467" b="1">
                <a:solidFill>
                  <a:srgbClr val="FF0000"/>
                </a:solidFill>
                <a:latin typeface="Roboto"/>
                <a:ea typeface="Roboto"/>
                <a:cs typeface="Roboto"/>
                <a:sym typeface="Roboto"/>
              </a:rPr>
              <a:t>Japan </a:t>
            </a:r>
            <a:r>
              <a:rPr lang="en" sz="1467">
                <a:latin typeface="Roboto"/>
                <a:ea typeface="Roboto"/>
                <a:cs typeface="Roboto"/>
                <a:sym typeface="Roboto"/>
              </a:rPr>
              <a:t>was considering implementing a </a:t>
            </a:r>
            <a:r>
              <a:rPr lang="en" sz="1467" b="1">
                <a:latin typeface="Roboto"/>
                <a:ea typeface="Roboto"/>
                <a:cs typeface="Roboto"/>
                <a:sym typeface="Roboto"/>
              </a:rPr>
              <a:t>Carbon Tax (CT)</a:t>
            </a:r>
            <a:r>
              <a:rPr lang="en" sz="1467">
                <a:latin typeface="Roboto"/>
                <a:ea typeface="Roboto"/>
                <a:cs typeface="Roboto"/>
                <a:sym typeface="Roboto"/>
              </a:rPr>
              <a:t> to help achieve its climate goals. As of 2021, the government was exploring the possibility of introducing a </a:t>
            </a:r>
            <a:r>
              <a:rPr lang="en" sz="1467" b="1">
                <a:solidFill>
                  <a:srgbClr val="980000"/>
                </a:solidFill>
                <a:latin typeface="Roboto"/>
                <a:ea typeface="Roboto"/>
                <a:cs typeface="Roboto"/>
                <a:sym typeface="Roboto"/>
              </a:rPr>
              <a:t>tax </a:t>
            </a:r>
            <a:r>
              <a:rPr lang="en" sz="1467">
                <a:latin typeface="Roboto"/>
                <a:ea typeface="Roboto"/>
                <a:cs typeface="Roboto"/>
                <a:sym typeface="Roboto"/>
              </a:rPr>
              <a:t>on companies and industries exceeding certain emission thresholds. [10]</a:t>
            </a:r>
            <a:endParaRPr sz="1467">
              <a:latin typeface="Roboto"/>
              <a:ea typeface="Roboto"/>
              <a:cs typeface="Roboto"/>
              <a:sym typeface="Roboto"/>
            </a:endParaRPr>
          </a:p>
        </p:txBody>
      </p:sp>
      <p:sp>
        <p:nvSpPr>
          <p:cNvPr id="403" name="Google Shape;403;p31"/>
          <p:cNvSpPr/>
          <p:nvPr/>
        </p:nvSpPr>
        <p:spPr>
          <a:xfrm>
            <a:off x="320450" y="1517433"/>
            <a:ext cx="3571600" cy="1807600"/>
          </a:xfrm>
          <a:prstGeom prst="roundRect">
            <a:avLst>
              <a:gd name="adj" fmla="val 12869"/>
            </a:avLst>
          </a:prstGeom>
          <a:solidFill>
            <a:schemeClr val="accent2">
              <a:lumMod val="20000"/>
              <a:lumOff val="80000"/>
            </a:schemeClr>
          </a:solidFill>
          <a:ln>
            <a:noFill/>
          </a:ln>
        </p:spPr>
        <p:txBody>
          <a:bodyPr spcFirstLastPara="1" wrap="square" lIns="121900" tIns="121900" rIns="121900" bIns="121900" anchor="ctr" anchorCtr="0">
            <a:noAutofit/>
          </a:bodyPr>
          <a:lstStyle/>
          <a:p>
            <a:pPr algn="just">
              <a:lnSpc>
                <a:spcPct val="115000"/>
              </a:lnSpc>
            </a:pPr>
            <a:r>
              <a:rPr lang="en" sz="1467" b="1">
                <a:solidFill>
                  <a:srgbClr val="FF0000"/>
                </a:solidFill>
                <a:latin typeface="Roboto"/>
                <a:ea typeface="Roboto"/>
                <a:cs typeface="Roboto"/>
                <a:sym typeface="Roboto"/>
              </a:rPr>
              <a:t>China </a:t>
            </a:r>
            <a:r>
              <a:rPr lang="en" sz="1467">
                <a:solidFill>
                  <a:srgbClr val="191919"/>
                </a:solidFill>
                <a:latin typeface="Roboto"/>
                <a:ea typeface="Roboto"/>
                <a:cs typeface="Roboto"/>
                <a:sym typeface="Roboto"/>
              </a:rPr>
              <a:t>launched its national </a:t>
            </a:r>
            <a:r>
              <a:rPr lang="en" sz="1467" b="1">
                <a:solidFill>
                  <a:srgbClr val="191919"/>
                </a:solidFill>
                <a:latin typeface="Roboto"/>
                <a:ea typeface="Roboto"/>
                <a:cs typeface="Roboto"/>
                <a:sym typeface="Roboto"/>
              </a:rPr>
              <a:t>Emission Trading System (ETS)</a:t>
            </a:r>
            <a:r>
              <a:rPr lang="en" sz="1467">
                <a:solidFill>
                  <a:srgbClr val="191919"/>
                </a:solidFill>
                <a:latin typeface="Roboto"/>
                <a:ea typeface="Roboto"/>
                <a:cs typeface="Roboto"/>
                <a:sym typeface="Roboto"/>
              </a:rPr>
              <a:t> in 2020, initially covering the power sector. As the world's largest carbon market, it is expected to </a:t>
            </a:r>
            <a:r>
              <a:rPr lang="en" sz="1467" b="1">
                <a:solidFill>
                  <a:srgbClr val="980000"/>
                </a:solidFill>
                <a:latin typeface="Roboto"/>
                <a:ea typeface="Roboto"/>
                <a:cs typeface="Roboto"/>
                <a:sym typeface="Roboto"/>
              </a:rPr>
              <a:t>expand </a:t>
            </a:r>
            <a:r>
              <a:rPr lang="en" sz="1467">
                <a:solidFill>
                  <a:srgbClr val="191919"/>
                </a:solidFill>
                <a:latin typeface="Roboto"/>
                <a:ea typeface="Roboto"/>
                <a:cs typeface="Roboto"/>
                <a:sym typeface="Roboto"/>
              </a:rPr>
              <a:t>to include other industries over time. [8]</a:t>
            </a:r>
            <a:endParaRPr sz="1467">
              <a:solidFill>
                <a:srgbClr val="191919"/>
              </a:solidFill>
              <a:latin typeface="Roboto"/>
              <a:ea typeface="Roboto"/>
              <a:cs typeface="Roboto"/>
              <a:sym typeface="Roboto"/>
            </a:endParaRPr>
          </a:p>
        </p:txBody>
      </p:sp>
      <p:cxnSp>
        <p:nvCxnSpPr>
          <p:cNvPr id="404" name="Google Shape;404;p31"/>
          <p:cNvCxnSpPr>
            <a:cxnSpLocks/>
          </p:cNvCxnSpPr>
          <p:nvPr/>
        </p:nvCxnSpPr>
        <p:spPr>
          <a:xfrm>
            <a:off x="3892050" y="2421233"/>
            <a:ext cx="3082400" cy="569600"/>
          </a:xfrm>
          <a:prstGeom prst="bentConnector3">
            <a:avLst>
              <a:gd name="adj1" fmla="val 50000"/>
            </a:avLst>
          </a:prstGeom>
          <a:noFill/>
          <a:ln w="19050" cap="flat" cmpd="sng">
            <a:solidFill>
              <a:srgbClr val="E06666"/>
            </a:solidFill>
            <a:prstDash val="solid"/>
            <a:round/>
            <a:headEnd type="none" w="med" len="med"/>
            <a:tailEnd type="oval" w="med" len="med"/>
          </a:ln>
        </p:spPr>
      </p:cxnSp>
      <p:cxnSp>
        <p:nvCxnSpPr>
          <p:cNvPr id="405" name="Google Shape;405;p31"/>
          <p:cNvCxnSpPr>
            <a:cxnSpLocks/>
          </p:cNvCxnSpPr>
          <p:nvPr/>
        </p:nvCxnSpPr>
        <p:spPr>
          <a:xfrm rot="5400000">
            <a:off x="7905183" y="1107433"/>
            <a:ext cx="1578800" cy="2929200"/>
          </a:xfrm>
          <a:prstGeom prst="bentConnector4">
            <a:avLst>
              <a:gd name="adj1" fmla="val -20110"/>
              <a:gd name="adj2" fmla="val 79028"/>
            </a:avLst>
          </a:prstGeom>
          <a:noFill/>
          <a:ln w="19050" cap="flat" cmpd="sng">
            <a:solidFill>
              <a:srgbClr val="3C78D8"/>
            </a:solidFill>
            <a:prstDash val="solid"/>
            <a:round/>
            <a:headEnd type="none" w="med" len="med"/>
            <a:tailEnd type="oval" w="med" len="med"/>
          </a:ln>
        </p:spPr>
      </p:cxnSp>
      <p:cxnSp>
        <p:nvCxnSpPr>
          <p:cNvPr id="406" name="Google Shape;406;p31"/>
          <p:cNvCxnSpPr>
            <a:cxnSpLocks/>
          </p:cNvCxnSpPr>
          <p:nvPr/>
        </p:nvCxnSpPr>
        <p:spPr>
          <a:xfrm rot="16200000">
            <a:off x="5991116" y="3678833"/>
            <a:ext cx="158000" cy="1079600"/>
          </a:xfrm>
          <a:prstGeom prst="bentConnector2">
            <a:avLst/>
          </a:prstGeom>
          <a:noFill/>
          <a:ln w="19050" cap="flat" cmpd="sng">
            <a:solidFill>
              <a:srgbClr val="38761D"/>
            </a:solidFill>
            <a:prstDash val="solid"/>
            <a:round/>
            <a:headEnd type="none" w="med" len="med"/>
            <a:tailEnd type="oval" w="med" len="med"/>
          </a:ln>
        </p:spPr>
      </p:cxnSp>
      <p:sp>
        <p:nvSpPr>
          <p:cNvPr id="408" name="Google Shape;408;p31"/>
          <p:cNvSpPr txBox="1"/>
          <p:nvPr/>
        </p:nvSpPr>
        <p:spPr>
          <a:xfrm>
            <a:off x="65433" y="5853034"/>
            <a:ext cx="11877200" cy="1077178"/>
          </a:xfrm>
          <a:prstGeom prst="rect">
            <a:avLst/>
          </a:prstGeom>
          <a:noFill/>
          <a:ln>
            <a:noFill/>
          </a:ln>
        </p:spPr>
        <p:txBody>
          <a:bodyPr spcFirstLastPara="1" wrap="square" lIns="121900" tIns="121900" rIns="121900" bIns="121900" anchor="t" anchorCtr="0">
            <a:spAutoFit/>
          </a:bodyPr>
          <a:lstStyle/>
          <a:p>
            <a:r>
              <a:rPr lang="en-US" sz="900"/>
              <a:t>[8] </a:t>
            </a:r>
            <a:r>
              <a:rPr lang="en-US" sz="900" i="1"/>
              <a:t>China’s Emissions Trading System Will Be The World’s Biggest Climate Policy. Here’s What Comes Next (2023)</a:t>
            </a:r>
            <a:r>
              <a:rPr lang="en-US" sz="900"/>
              <a:t>. Available at: https://www.forbes.com/sites/energyinnovation/2022/04/18/chinas-emissions-trading-system-will-be-the-worlds-biggest-climate-policy-heres-what-comes-next/?sh=62767f592d59 </a:t>
            </a:r>
            <a:br>
              <a:rPr lang="en-US" sz="900"/>
            </a:br>
            <a:r>
              <a:rPr lang="en-US" sz="900"/>
              <a:t>(Accessed: 30 July 2023).</a:t>
            </a:r>
          </a:p>
          <a:p>
            <a:r>
              <a:rPr lang="en-US" sz="900"/>
              <a:t>[9] </a:t>
            </a:r>
            <a:r>
              <a:rPr lang="en-US" sz="900" i="1"/>
              <a:t>Malaysia’s bourse to launch voluntary carbon market by year-end (2022)</a:t>
            </a:r>
            <a:r>
              <a:rPr lang="en-US" sz="900"/>
              <a:t>. Available at: https://www.reuters.com/business/malaysias-bourse-launch-voluntary-carbon-market-by-year-end-2022-08-15/ (Accessed: 30 July 2023)</a:t>
            </a:r>
          </a:p>
          <a:p>
            <a:r>
              <a:rPr lang="en-US" sz="900"/>
              <a:t>[10] The Financial Impact of Carbon Taxation on Corporates: Japan (2023). Available at:</a:t>
            </a:r>
          </a:p>
          <a:p>
            <a:r>
              <a:rPr lang="en-US" sz="900"/>
              <a:t>https://www.elibrary.imf.org/view/journals/018/2023/034/article-A001-en.xml (Accessed: 30 July 2023)</a:t>
            </a:r>
          </a:p>
        </p:txBody>
      </p:sp>
      <p:sp>
        <p:nvSpPr>
          <p:cNvPr id="5" name="Google Shape;1368;p55">
            <a:extLst>
              <a:ext uri="{FF2B5EF4-FFF2-40B4-BE49-F238E27FC236}">
                <a16:creationId xmlns:a16="http://schemas.microsoft.com/office/drawing/2014/main" id="{E4372DEA-125C-52DA-9067-0BAE01B33DFB}"/>
              </a:ext>
            </a:extLst>
          </p:cNvPr>
          <p:cNvSpPr txBox="1">
            <a:spLocks/>
          </p:cNvSpPr>
          <p:nvPr/>
        </p:nvSpPr>
        <p:spPr>
          <a:xfrm>
            <a:off x="1011765" y="2515"/>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Policy Background - ASIA</a:t>
            </a:r>
            <a:endParaRPr lang="en" sz="1200">
              <a:solidFill>
                <a:srgbClr val="000000"/>
              </a:solidFill>
              <a:latin typeface="Calibri Light"/>
              <a:ea typeface="Calibri Light"/>
              <a:cs typeface="Calibri Light"/>
            </a:endParaRPr>
          </a:p>
        </p:txBody>
      </p:sp>
      <p:pic>
        <p:nvPicPr>
          <p:cNvPr id="11" name="Picture 10" descr="A black and orange circle with a black background with a black and red circle with a black and white logo&#10;&#10;Description automatically generated">
            <a:extLst>
              <a:ext uri="{FF2B5EF4-FFF2-40B4-BE49-F238E27FC236}">
                <a16:creationId xmlns:a16="http://schemas.microsoft.com/office/drawing/2014/main" id="{9E9FC2D7-1730-534A-5AFE-8288F6AA76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2" name="Picture 1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73AFF97-845B-F011-0DB9-2DBCE49E6D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3" name="TextBox 12">
            <a:extLst>
              <a:ext uri="{FF2B5EF4-FFF2-40B4-BE49-F238E27FC236}">
                <a16:creationId xmlns:a16="http://schemas.microsoft.com/office/drawing/2014/main" id="{100B78BE-1163-7F40-8C77-7E56CFCF627D}"/>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4" name="TextBox 13">
            <a:extLst>
              <a:ext uri="{FF2B5EF4-FFF2-40B4-BE49-F238E27FC236}">
                <a16:creationId xmlns:a16="http://schemas.microsoft.com/office/drawing/2014/main" id="{A7285DE4-F54F-CD4F-02A6-580D4F8FCD64}"/>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5" name="Picture 2" descr="Finance And Business, Opened, Box, Boxes, Open, Tool, Packaging - Open Box  PNG – Stunning free transparent png clipart images free download">
            <a:extLst>
              <a:ext uri="{FF2B5EF4-FFF2-40B4-BE49-F238E27FC236}">
                <a16:creationId xmlns:a16="http://schemas.microsoft.com/office/drawing/2014/main" id="{C9CB4875-4E4E-67B0-56ED-322F62A29D4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inance And Business, Opened, Box, Boxes, Open, Tool, Packaging - Open Box  PNG – Stunning free transparent png clipart images free download">
            <a:extLst>
              <a:ext uri="{FF2B5EF4-FFF2-40B4-BE49-F238E27FC236}">
                <a16:creationId xmlns:a16="http://schemas.microsoft.com/office/drawing/2014/main" id="{0BEFD3CE-5646-3565-8C84-50C0EE80FDB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1B7CA0E-BAC2-310B-0C85-1318CCBB4009}"/>
              </a:ext>
            </a:extLst>
          </p:cNvPr>
          <p:cNvPicPr>
            <a:picLocks noChangeAspect="1"/>
          </p:cNvPicPr>
          <p:nvPr/>
        </p:nvPicPr>
        <p:blipFill>
          <a:blip r:embed="rId8"/>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8CDDD156-1664-7632-6A09-B3743C9BA1FE}"/>
              </a:ext>
            </a:extLst>
          </p:cNvPr>
          <p:cNvSpPr>
            <a:spLocks noGrp="1"/>
          </p:cNvSpPr>
          <p:nvPr>
            <p:ph type="sldNum" idx="12"/>
          </p:nvPr>
        </p:nvSpPr>
        <p:spPr/>
        <p:txBody>
          <a:bodyPr/>
          <a:lstStyle/>
          <a:p>
            <a:fld id="{00000000-1234-1234-1234-123412341234}" type="slidenum">
              <a:rPr lang="en" smtClean="0"/>
              <a:pPr/>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89" name="Google Shape;489;p3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15</a:t>
            </a:fld>
            <a:endParaRPr/>
          </a:p>
        </p:txBody>
      </p:sp>
      <p:sp>
        <p:nvSpPr>
          <p:cNvPr id="5" name="Google Shape;1368;p55">
            <a:extLst>
              <a:ext uri="{FF2B5EF4-FFF2-40B4-BE49-F238E27FC236}">
                <a16:creationId xmlns:a16="http://schemas.microsoft.com/office/drawing/2014/main" id="{3E1FC44B-5FFE-2CDC-3180-AB03D633ED41}"/>
              </a:ext>
            </a:extLst>
          </p:cNvPr>
          <p:cNvSpPr txBox="1">
            <a:spLocks/>
          </p:cNvSpPr>
          <p:nvPr/>
        </p:nvSpPr>
        <p:spPr>
          <a:xfrm>
            <a:off x="958849" y="2517"/>
            <a:ext cx="6606509"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Project Introduction</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FZLanTingHeiS-R-GB"/>
                <a:cs typeface="Arial"/>
              </a:rPr>
              <a:t>Market Challenges &amp; solution for standardization and simplification</a:t>
            </a:r>
            <a:endParaRPr lang="en" altLang="zh-TW" sz="1400" b="1">
              <a:solidFill>
                <a:srgbClr val="000000"/>
              </a:solidFill>
              <a:latin typeface="Arial"/>
              <a:ea typeface="FZLanTingHeiS-R-GB"/>
              <a:cs typeface="Arial"/>
            </a:endParaRPr>
          </a:p>
        </p:txBody>
      </p:sp>
      <p:sp>
        <p:nvSpPr>
          <p:cNvPr id="7" name="矩形 6">
            <a:extLst>
              <a:ext uri="{FF2B5EF4-FFF2-40B4-BE49-F238E27FC236}">
                <a16:creationId xmlns:a16="http://schemas.microsoft.com/office/drawing/2014/main" id="{C0C3F7C6-F9C5-2F59-2440-988175CE9FE3}"/>
              </a:ext>
            </a:extLst>
          </p:cNvPr>
          <p:cNvSpPr/>
          <p:nvPr/>
        </p:nvSpPr>
        <p:spPr>
          <a:xfrm>
            <a:off x="0" y="6329801"/>
            <a:ext cx="12192000" cy="528199"/>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Google Shape;1368;p55">
            <a:extLst>
              <a:ext uri="{FF2B5EF4-FFF2-40B4-BE49-F238E27FC236}">
                <a16:creationId xmlns:a16="http://schemas.microsoft.com/office/drawing/2014/main" id="{5C61C885-CDA2-DC29-0AA4-9967DFED2462}"/>
              </a:ext>
            </a:extLst>
          </p:cNvPr>
          <p:cNvSpPr txBox="1">
            <a:spLocks/>
          </p:cNvSpPr>
          <p:nvPr/>
        </p:nvSpPr>
        <p:spPr>
          <a:xfrm>
            <a:off x="831849" y="1060848"/>
            <a:ext cx="2474383"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600" b="1">
                <a:solidFill>
                  <a:srgbClr val="000000"/>
                </a:solidFill>
                <a:latin typeface="Arial"/>
                <a:ea typeface="FZLanTingHeiS-R-GB"/>
                <a:cs typeface="Arial"/>
              </a:rPr>
              <a:t>STANDARDIZATION</a:t>
            </a:r>
            <a:endParaRPr lang="en" altLang="zh-TW" sz="1100" b="1">
              <a:solidFill>
                <a:srgbClr val="000000"/>
              </a:solidFill>
              <a:latin typeface="Arial"/>
              <a:ea typeface="FZLanTingHeiS-R-GB"/>
              <a:cs typeface="Arial"/>
            </a:endParaRPr>
          </a:p>
        </p:txBody>
      </p:sp>
      <p:sp>
        <p:nvSpPr>
          <p:cNvPr id="9" name="Google Shape;1368;p55">
            <a:extLst>
              <a:ext uri="{FF2B5EF4-FFF2-40B4-BE49-F238E27FC236}">
                <a16:creationId xmlns:a16="http://schemas.microsoft.com/office/drawing/2014/main" id="{7F17BD61-C111-FA0D-90F9-E5C2C50E9EF7}"/>
              </a:ext>
            </a:extLst>
          </p:cNvPr>
          <p:cNvSpPr txBox="1">
            <a:spLocks/>
          </p:cNvSpPr>
          <p:nvPr/>
        </p:nvSpPr>
        <p:spPr>
          <a:xfrm>
            <a:off x="9309100" y="1092598"/>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SOLUTION</a:t>
            </a:r>
            <a:endParaRPr lang="zh-TW" altLang="en-US" sz="3200">
              <a:solidFill>
                <a:srgbClr val="000000"/>
              </a:solidFill>
            </a:endParaRPr>
          </a:p>
        </p:txBody>
      </p:sp>
      <p:cxnSp>
        <p:nvCxnSpPr>
          <p:cNvPr id="10" name="直線單箭頭接點 9">
            <a:extLst>
              <a:ext uri="{FF2B5EF4-FFF2-40B4-BE49-F238E27FC236}">
                <a16:creationId xmlns:a16="http://schemas.microsoft.com/office/drawing/2014/main" id="{1E9CE5A2-8D28-3055-1060-98679CB84B50}"/>
              </a:ext>
            </a:extLst>
          </p:cNvPr>
          <p:cNvCxnSpPr/>
          <p:nvPr/>
        </p:nvCxnSpPr>
        <p:spPr>
          <a:xfrm>
            <a:off x="241301" y="1373718"/>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Google Shape;1368;p55">
            <a:extLst>
              <a:ext uri="{FF2B5EF4-FFF2-40B4-BE49-F238E27FC236}">
                <a16:creationId xmlns:a16="http://schemas.microsoft.com/office/drawing/2014/main" id="{D014908A-067C-E51B-F858-9CABC61227A5}"/>
              </a:ext>
            </a:extLst>
          </p:cNvPr>
          <p:cNvSpPr txBox="1">
            <a:spLocks/>
          </p:cNvSpPr>
          <p:nvPr/>
        </p:nvSpPr>
        <p:spPr>
          <a:xfrm>
            <a:off x="175681" y="1706432"/>
            <a:ext cx="3596218" cy="922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just"/>
            <a:r>
              <a:rPr lang="en" sz="1200">
                <a:solidFill>
                  <a:schemeClr val="accent2">
                    <a:lumMod val="50000"/>
                  </a:schemeClr>
                </a:solidFill>
                <a:latin typeface="Arial"/>
                <a:ea typeface="+mj-lt"/>
                <a:cs typeface="Calibri Light"/>
              </a:rPr>
              <a:t>China's</a:t>
            </a:r>
            <a:r>
              <a:rPr lang="en" sz="1200">
                <a:solidFill>
                  <a:schemeClr val="accent2">
                    <a:lumMod val="50000"/>
                  </a:schemeClr>
                </a:solidFill>
                <a:latin typeface="Arial"/>
                <a:ea typeface="+mj-lt"/>
                <a:cs typeface="+mj-lt"/>
              </a:rPr>
              <a:t> National ETS had a trading volume of 2%-3%, significantly lower than the EU-ETS which recorded a trading volume of approximately 500%.</a:t>
            </a:r>
            <a:r>
              <a:rPr lang="en" sz="1200">
                <a:solidFill>
                  <a:schemeClr val="accent2">
                    <a:lumMod val="50000"/>
                  </a:schemeClr>
                </a:solidFill>
                <a:latin typeface="Arial"/>
                <a:ea typeface="Calibri Light"/>
                <a:cs typeface="Calibri Light"/>
              </a:rPr>
              <a:t> [12]</a:t>
            </a:r>
            <a:r>
              <a:rPr lang="en" sz="1200">
                <a:solidFill>
                  <a:schemeClr val="accent2">
                    <a:lumMod val="50000"/>
                  </a:schemeClr>
                </a:solidFill>
                <a:latin typeface="Arial"/>
                <a:ea typeface="FZLanTingHeiS-R-GB"/>
                <a:cs typeface="Arial"/>
              </a:rPr>
              <a:t> </a:t>
            </a:r>
            <a:endParaRPr lang="en" altLang="zh-TW" sz="700">
              <a:solidFill>
                <a:schemeClr val="accent2">
                  <a:lumMod val="50000"/>
                </a:schemeClr>
              </a:solidFill>
              <a:latin typeface="Arial"/>
              <a:ea typeface="FZLanTingHeiS-R-GB"/>
              <a:cs typeface="Arial"/>
            </a:endParaRPr>
          </a:p>
        </p:txBody>
      </p:sp>
      <p:sp>
        <p:nvSpPr>
          <p:cNvPr id="17" name="Google Shape;472;p32">
            <a:extLst>
              <a:ext uri="{FF2B5EF4-FFF2-40B4-BE49-F238E27FC236}">
                <a16:creationId xmlns:a16="http://schemas.microsoft.com/office/drawing/2014/main" id="{9B67BD9E-E9BB-5DC8-0D66-BD02E6C78FCE}"/>
              </a:ext>
            </a:extLst>
          </p:cNvPr>
          <p:cNvSpPr txBox="1"/>
          <p:nvPr/>
        </p:nvSpPr>
        <p:spPr>
          <a:xfrm>
            <a:off x="239968" y="2877432"/>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
                <a:sym typeface="Fira Sans Extra Condensed SemiBold"/>
              </a:rPr>
              <a:t>Lack of standardization across different platforms.</a:t>
            </a:r>
            <a:endParaRPr lang="zh-TW" altLang="en-US" sz="1600"/>
          </a:p>
          <a:p>
            <a:pPr algn="just"/>
            <a:endParaRPr lang="en" sz="600" b="1">
              <a:latin typeface="Fira Sans Extra Condensed SemiB"/>
              <a:ea typeface="Fira Sans Extra Condensed SemiB"/>
              <a:cs typeface="Fira Sans Extra Condensed SemiB"/>
            </a:endParaRPr>
          </a:p>
          <a:p>
            <a:pPr algn="just"/>
            <a:r>
              <a:rPr lang="en" altLang="zh-TW" sz="1050">
                <a:latin typeface="Fira Sans Extra Condensed SemiBold"/>
                <a:ea typeface="Fira Sans Extra Condensed SemiBold"/>
                <a:cs typeface="Fira Sans Extra Condensed SemiBold"/>
              </a:rPr>
              <a:t>Different platforms complicates regulatory compliances and credit validation.</a:t>
            </a:r>
          </a:p>
        </p:txBody>
      </p:sp>
      <p:sp>
        <p:nvSpPr>
          <p:cNvPr id="25" name="Google Shape;476;p32">
            <a:extLst>
              <a:ext uri="{FF2B5EF4-FFF2-40B4-BE49-F238E27FC236}">
                <a16:creationId xmlns:a16="http://schemas.microsoft.com/office/drawing/2014/main" id="{174435D8-99A7-7C70-2567-64D5EAEEB47C}"/>
              </a:ext>
            </a:extLst>
          </p:cNvPr>
          <p:cNvSpPr txBox="1"/>
          <p:nvPr/>
        </p:nvSpPr>
        <p:spPr>
          <a:xfrm>
            <a:off x="692899" y="5626316"/>
            <a:ext cx="2480250" cy="3468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ctr"/>
            <a:r>
              <a:rPr lang="en" sz="1100" b="1">
                <a:solidFill>
                  <a:srgbClr val="C00000"/>
                </a:solidFill>
                <a:latin typeface="Fira Sans Extra Condensed SemiB"/>
                <a:ea typeface="Fira Sans Extra Condensed SemiB"/>
                <a:cs typeface="Fira Sans Extra Condensed SemiB"/>
                <a:sym typeface="Fira Sans Extra Condensed SemiBold"/>
              </a:rPr>
              <a:t> Impacts exchange market activation</a:t>
            </a:r>
            <a:endParaRPr lang="zh-TW" altLang="en-US" sz="1100">
              <a:solidFill>
                <a:srgbClr val="C00000"/>
              </a:solidFill>
              <a:latin typeface="Fira Sans Extra Condensed SemiBold"/>
              <a:ea typeface="Fira Sans Extra Condensed SemiBold"/>
              <a:cs typeface="Fira Sans Extra Condensed SemiBold"/>
            </a:endParaRPr>
          </a:p>
        </p:txBody>
      </p:sp>
      <p:sp>
        <p:nvSpPr>
          <p:cNvPr id="26" name="Google Shape;472;p32">
            <a:extLst>
              <a:ext uri="{FF2B5EF4-FFF2-40B4-BE49-F238E27FC236}">
                <a16:creationId xmlns:a16="http://schemas.microsoft.com/office/drawing/2014/main" id="{035D2CA2-3959-D9B5-5A73-143F3DC9F814}"/>
              </a:ext>
            </a:extLst>
          </p:cNvPr>
          <p:cNvSpPr txBox="1"/>
          <p:nvPr/>
        </p:nvSpPr>
        <p:spPr>
          <a:xfrm>
            <a:off x="239967" y="3766432"/>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
                <a:ea typeface="Fira Sans Extra Condensed SemiB"/>
                <a:cs typeface="Fira Sans Extra Condensed SemiB"/>
                <a:sym typeface="Fira Sans Extra Condensed SemiBold"/>
              </a:rPr>
              <a:t>Low market visibility</a:t>
            </a:r>
            <a:endParaRPr lang="zh-TW" altLang="en-US" sz="1600"/>
          </a:p>
          <a:p>
            <a:pPr algn="just"/>
            <a:endParaRPr lang="en" sz="600" b="1">
              <a:latin typeface="Fira Sans Extra Condensed SemiB"/>
              <a:ea typeface="Fira Sans Extra Condensed SemiB"/>
              <a:cs typeface="Fira Sans Extra Condensed SemiB"/>
            </a:endParaRPr>
          </a:p>
          <a:p>
            <a:pPr algn="just"/>
            <a:r>
              <a:rPr lang="en" altLang="zh-TW" sz="1050">
                <a:latin typeface="Fira Sans Extra Condensed SemiBold"/>
                <a:ea typeface="Fira Sans Extra Condensed SemiBold"/>
                <a:cs typeface="Fira Sans Extra Condensed SemiBold"/>
              </a:rPr>
              <a:t>Inconsistency in carbon credit measures, exchange and reported, eventually hard to access the data.</a:t>
            </a:r>
          </a:p>
        </p:txBody>
      </p:sp>
      <p:sp>
        <p:nvSpPr>
          <p:cNvPr id="28" name="Google Shape;488;p32">
            <a:extLst>
              <a:ext uri="{FF2B5EF4-FFF2-40B4-BE49-F238E27FC236}">
                <a16:creationId xmlns:a16="http://schemas.microsoft.com/office/drawing/2014/main" id="{26AA4AF9-4A8C-1E83-888E-C69EC9884816}"/>
              </a:ext>
            </a:extLst>
          </p:cNvPr>
          <p:cNvSpPr txBox="1"/>
          <p:nvPr/>
        </p:nvSpPr>
        <p:spPr>
          <a:xfrm>
            <a:off x="-52917" y="6330734"/>
            <a:ext cx="12192000" cy="523180"/>
          </a:xfrm>
          <a:prstGeom prst="rect">
            <a:avLst/>
          </a:prstGeom>
          <a:noFill/>
          <a:ln>
            <a:noFill/>
          </a:ln>
        </p:spPr>
        <p:txBody>
          <a:bodyPr spcFirstLastPara="1" wrap="square" lIns="121900" tIns="121900" rIns="121900" bIns="121900" anchor="t" anchorCtr="0">
            <a:spAutoFit/>
          </a:bodyPr>
          <a:lstStyle/>
          <a:p>
            <a:r>
              <a:rPr lang="en" sz="900"/>
              <a:t>[12] </a:t>
            </a:r>
            <a:r>
              <a:rPr lang="en" sz="900" i="1" err="1"/>
              <a:t>中国碳市场回顾与展望</a:t>
            </a:r>
            <a:r>
              <a:rPr lang="en" sz="900" i="1"/>
              <a:t>(2023) </a:t>
            </a:r>
            <a:r>
              <a:rPr lang="en" sz="900"/>
              <a:t>(2023) </a:t>
            </a:r>
            <a:r>
              <a:rPr lang="en" sz="900" i="1" err="1"/>
              <a:t>能源经济预测与展望研究报告</a:t>
            </a:r>
            <a:r>
              <a:rPr lang="en" sz="900" i="1"/>
              <a:t> - Beijing Institute of Technology</a:t>
            </a:r>
            <a:r>
              <a:rPr lang="en" sz="900"/>
              <a:t>. Available at: https://ceep.bit.edu.cn/docs/2023-01/78387560e3084e0d8c2d5bd3e3ebff7e.pdf (Accessed: 30 July 2023). </a:t>
            </a:r>
            <a:endParaRPr sz="900"/>
          </a:p>
          <a:p>
            <a:r>
              <a:rPr lang="en" sz="900"/>
              <a:t>[13] </a:t>
            </a:r>
            <a:r>
              <a:rPr lang="en" sz="900" i="1"/>
              <a:t>Exploring the future of the Voluntary Carbon Market</a:t>
            </a:r>
            <a:r>
              <a:rPr lang="en" sz="900"/>
              <a:t> (2022) </a:t>
            </a:r>
            <a:r>
              <a:rPr lang="en" sz="900" i="1"/>
              <a:t>Shell Global</a:t>
            </a:r>
            <a:r>
              <a:rPr lang="en" sz="900"/>
              <a:t>. Available at: https://www.shell.com/shellenergy/othersolutions/carbonmarketreports/shell-voluntary-carbon-market-reports.html (Accessed: 30 July 2023). </a:t>
            </a:r>
            <a:endParaRPr sz="900"/>
          </a:p>
        </p:txBody>
      </p:sp>
      <p:sp>
        <p:nvSpPr>
          <p:cNvPr id="29" name="Google Shape;472;p32">
            <a:extLst>
              <a:ext uri="{FF2B5EF4-FFF2-40B4-BE49-F238E27FC236}">
                <a16:creationId xmlns:a16="http://schemas.microsoft.com/office/drawing/2014/main" id="{4F56F4BB-E626-1846-7C7B-6EC0F77F7670}"/>
              </a:ext>
            </a:extLst>
          </p:cNvPr>
          <p:cNvSpPr txBox="1"/>
          <p:nvPr/>
        </p:nvSpPr>
        <p:spPr>
          <a:xfrm>
            <a:off x="239966" y="4697764"/>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
                <a:sym typeface="Fira Sans Extra Condensed SemiBold"/>
              </a:rPr>
              <a:t>Lack of transaction transparency</a:t>
            </a:r>
            <a:endParaRPr lang="zh-TW" altLang="en-US" sz="1600"/>
          </a:p>
          <a:p>
            <a:pPr algn="just"/>
            <a:endParaRPr lang="en" sz="600" b="1">
              <a:latin typeface="Fira Sans Extra Condensed SemiB"/>
              <a:ea typeface="Fira Sans Extra Condensed SemiB"/>
              <a:cs typeface="Fira Sans Extra Condensed SemiB"/>
            </a:endParaRPr>
          </a:p>
          <a:p>
            <a:pPr algn="just"/>
            <a:r>
              <a:rPr lang="en" altLang="zh-TW" sz="1050">
                <a:latin typeface="Fira Sans Extra Condensed SemiBold"/>
                <a:ea typeface="Fira Sans Extra Condensed SemiBold"/>
                <a:cs typeface="Fira Sans Extra Condensed SemiBold"/>
              </a:rPr>
              <a:t>Introduce inconsistency and variation in trading practices, challenging to compare credit across different platforms.</a:t>
            </a:r>
            <a:endParaRPr lang="en" sz="1600"/>
          </a:p>
        </p:txBody>
      </p:sp>
      <p:sp>
        <p:nvSpPr>
          <p:cNvPr id="31" name="Google Shape;323;p27">
            <a:extLst>
              <a:ext uri="{FF2B5EF4-FFF2-40B4-BE49-F238E27FC236}">
                <a16:creationId xmlns:a16="http://schemas.microsoft.com/office/drawing/2014/main" id="{12B7CD33-00D2-A65A-0129-6E78A187A2A3}"/>
              </a:ext>
            </a:extLst>
          </p:cNvPr>
          <p:cNvSpPr txBox="1"/>
          <p:nvPr/>
        </p:nvSpPr>
        <p:spPr>
          <a:xfrm>
            <a:off x="-407449" y="1657485"/>
            <a:ext cx="1178800" cy="677068"/>
          </a:xfrm>
          <a:prstGeom prst="rect">
            <a:avLst/>
          </a:prstGeom>
          <a:noFill/>
          <a:ln>
            <a:noFill/>
          </a:ln>
        </p:spPr>
        <p:txBody>
          <a:bodyPr spcFirstLastPara="1" wrap="square" lIns="121900" tIns="121900" rIns="121900" bIns="121900" anchor="t" anchorCtr="0">
            <a:spAutoFit/>
          </a:bodyPr>
          <a:lstStyle/>
          <a:p>
            <a:pPr algn="ctr"/>
            <a:r>
              <a:rPr lang="en" sz="2800">
                <a:latin typeface="Fira Sans Extra Condensed SemiBold"/>
                <a:ea typeface="Fira Sans Extra Condensed SemiBold"/>
                <a:cs typeface="Fira Sans Extra Condensed SemiBold"/>
                <a:sym typeface="Fira Sans Extra Condensed SemiBold"/>
              </a:rPr>
              <a:t>“</a:t>
            </a:r>
            <a:endParaRPr sz="2800">
              <a:solidFill>
                <a:srgbClr val="3D3D3D"/>
              </a:solidFill>
              <a:latin typeface="Roboto"/>
              <a:ea typeface="Roboto"/>
              <a:cs typeface="Roboto"/>
              <a:sym typeface="Roboto"/>
            </a:endParaRPr>
          </a:p>
        </p:txBody>
      </p:sp>
      <p:sp>
        <p:nvSpPr>
          <p:cNvPr id="33" name="Google Shape;324;p27">
            <a:extLst>
              <a:ext uri="{FF2B5EF4-FFF2-40B4-BE49-F238E27FC236}">
                <a16:creationId xmlns:a16="http://schemas.microsoft.com/office/drawing/2014/main" id="{46E4574A-6DF8-6192-CCD8-543E8FBD024B}"/>
              </a:ext>
            </a:extLst>
          </p:cNvPr>
          <p:cNvSpPr txBox="1"/>
          <p:nvPr/>
        </p:nvSpPr>
        <p:spPr>
          <a:xfrm>
            <a:off x="3145217" y="2266767"/>
            <a:ext cx="1045567" cy="615513"/>
          </a:xfrm>
          <a:prstGeom prst="rect">
            <a:avLst/>
          </a:prstGeom>
          <a:noFill/>
          <a:ln>
            <a:noFill/>
          </a:ln>
        </p:spPr>
        <p:txBody>
          <a:bodyPr spcFirstLastPara="1" wrap="square" lIns="121900" tIns="121900" rIns="121900" bIns="121900" anchor="t" anchorCtr="0">
            <a:spAutoFit/>
          </a:bodyPr>
          <a:lstStyle/>
          <a:p>
            <a:pPr algn="ctr"/>
            <a:r>
              <a:rPr lang="en" sz="2400">
                <a:latin typeface="Fira Sans Extra Condensed SemiBold"/>
                <a:ea typeface="Fira Sans Extra Condensed SemiBold"/>
                <a:cs typeface="Fira Sans Extra Condensed SemiBold"/>
                <a:sym typeface="Fira Sans Extra Condensed SemiBold"/>
              </a:rPr>
              <a:t>”</a:t>
            </a:r>
            <a:endParaRPr sz="2400">
              <a:solidFill>
                <a:srgbClr val="3D3D3D"/>
              </a:solidFill>
              <a:latin typeface="Roboto"/>
              <a:ea typeface="Roboto"/>
              <a:cs typeface="Roboto"/>
              <a:sym typeface="Roboto"/>
            </a:endParaRPr>
          </a:p>
        </p:txBody>
      </p:sp>
      <p:cxnSp>
        <p:nvCxnSpPr>
          <p:cNvPr id="34" name="直線單箭頭接點 33">
            <a:extLst>
              <a:ext uri="{FF2B5EF4-FFF2-40B4-BE49-F238E27FC236}">
                <a16:creationId xmlns:a16="http://schemas.microsoft.com/office/drawing/2014/main" id="{72D4FBEE-0432-5BF8-89D5-28399D9DB68B}"/>
              </a:ext>
            </a:extLst>
          </p:cNvPr>
          <p:cNvCxnSpPr>
            <a:cxnSpLocks/>
          </p:cNvCxnSpPr>
          <p:nvPr/>
        </p:nvCxnSpPr>
        <p:spPr>
          <a:xfrm>
            <a:off x="2982384" y="1373718"/>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Google Shape;1368;p55">
            <a:extLst>
              <a:ext uri="{FF2B5EF4-FFF2-40B4-BE49-F238E27FC236}">
                <a16:creationId xmlns:a16="http://schemas.microsoft.com/office/drawing/2014/main" id="{9B4A9FA2-6AC4-EF18-BDCA-DAD91EAC0DC5}"/>
              </a:ext>
            </a:extLst>
          </p:cNvPr>
          <p:cNvSpPr txBox="1">
            <a:spLocks/>
          </p:cNvSpPr>
          <p:nvPr/>
        </p:nvSpPr>
        <p:spPr>
          <a:xfrm>
            <a:off x="4864098" y="1060847"/>
            <a:ext cx="2474383"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600" b="1">
                <a:solidFill>
                  <a:srgbClr val="000000"/>
                </a:solidFill>
                <a:latin typeface="Arial"/>
                <a:cs typeface="Arial"/>
              </a:rPr>
              <a:t>SIMPLIFICATION</a:t>
            </a:r>
            <a:endParaRPr lang="zh-TW" altLang="en-US"/>
          </a:p>
        </p:txBody>
      </p:sp>
      <p:cxnSp>
        <p:nvCxnSpPr>
          <p:cNvPr id="36" name="直線單箭頭接點 35">
            <a:extLst>
              <a:ext uri="{FF2B5EF4-FFF2-40B4-BE49-F238E27FC236}">
                <a16:creationId xmlns:a16="http://schemas.microsoft.com/office/drawing/2014/main" id="{2A0BFA37-41A4-2935-0034-E6AEFFBDF0CB}"/>
              </a:ext>
            </a:extLst>
          </p:cNvPr>
          <p:cNvCxnSpPr>
            <a:cxnSpLocks/>
          </p:cNvCxnSpPr>
          <p:nvPr/>
        </p:nvCxnSpPr>
        <p:spPr>
          <a:xfrm>
            <a:off x="4104217" y="1373717"/>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Google Shape;1368;p55">
            <a:extLst>
              <a:ext uri="{FF2B5EF4-FFF2-40B4-BE49-F238E27FC236}">
                <a16:creationId xmlns:a16="http://schemas.microsoft.com/office/drawing/2014/main" id="{BC9C889A-E0CC-8510-EFC7-D562B1B26CF2}"/>
              </a:ext>
            </a:extLst>
          </p:cNvPr>
          <p:cNvSpPr txBox="1">
            <a:spLocks/>
          </p:cNvSpPr>
          <p:nvPr/>
        </p:nvSpPr>
        <p:spPr>
          <a:xfrm>
            <a:off x="4038597" y="1706431"/>
            <a:ext cx="3596218" cy="922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just"/>
            <a:r>
              <a:rPr lang="en" sz="1200">
                <a:solidFill>
                  <a:schemeClr val="accent2">
                    <a:lumMod val="50000"/>
                  </a:schemeClr>
                </a:solidFill>
                <a:latin typeface="Arial"/>
                <a:ea typeface="+mj-lt"/>
                <a:cs typeface="+mj-lt"/>
              </a:rPr>
              <a:t>Transaction simplification is one of the market dissatisfaction. [13]</a:t>
            </a:r>
            <a:endParaRPr lang="en-US" sz="1200" b="1">
              <a:solidFill>
                <a:schemeClr val="accent2">
                  <a:lumMod val="50000"/>
                </a:schemeClr>
              </a:solidFill>
              <a:latin typeface="Arial"/>
              <a:cs typeface="Arial"/>
            </a:endParaRPr>
          </a:p>
        </p:txBody>
      </p:sp>
      <p:sp>
        <p:nvSpPr>
          <p:cNvPr id="38" name="Google Shape;472;p32">
            <a:extLst>
              <a:ext uri="{FF2B5EF4-FFF2-40B4-BE49-F238E27FC236}">
                <a16:creationId xmlns:a16="http://schemas.microsoft.com/office/drawing/2014/main" id="{317EB2D3-7E05-1231-45B3-07E6DA18DB06}"/>
              </a:ext>
            </a:extLst>
          </p:cNvPr>
          <p:cNvSpPr txBox="1"/>
          <p:nvPr/>
        </p:nvSpPr>
        <p:spPr>
          <a:xfrm>
            <a:off x="4102884" y="2877431"/>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
                <a:sym typeface="Fira Sans Extra Condensed SemiBold"/>
              </a:rPr>
              <a:t>Counterparty risk</a:t>
            </a:r>
            <a:endParaRPr lang="en-US" altLang="zh-TW"/>
          </a:p>
          <a:p>
            <a:pPr algn="just"/>
            <a:endParaRPr lang="en" sz="600" b="1">
              <a:latin typeface="Fira Sans Extra Condensed SemiB"/>
              <a:ea typeface="Fira Sans Extra Condensed SemiB"/>
              <a:cs typeface="Fira Sans Extra Condensed SemiB"/>
            </a:endParaRPr>
          </a:p>
          <a:p>
            <a:pPr algn="just"/>
            <a:r>
              <a:rPr lang="en" altLang="zh-TW" sz="1050">
                <a:latin typeface="Fira Sans Extra Condensed SemiBold"/>
                <a:ea typeface="Fira Sans Extra Condensed SemiBold"/>
                <a:cs typeface="Fira Sans Extra Condensed SemiBold"/>
              </a:rPr>
              <a:t>Deter investor confident for credit exchange.</a:t>
            </a:r>
          </a:p>
        </p:txBody>
      </p:sp>
      <p:sp>
        <p:nvSpPr>
          <p:cNvPr id="39" name="Google Shape;476;p32">
            <a:extLst>
              <a:ext uri="{FF2B5EF4-FFF2-40B4-BE49-F238E27FC236}">
                <a16:creationId xmlns:a16="http://schemas.microsoft.com/office/drawing/2014/main" id="{63EFB16C-1376-0BFC-9A3D-28741D7B8B17}"/>
              </a:ext>
            </a:extLst>
          </p:cNvPr>
          <p:cNvSpPr txBox="1"/>
          <p:nvPr/>
        </p:nvSpPr>
        <p:spPr>
          <a:xfrm>
            <a:off x="4555815" y="5626315"/>
            <a:ext cx="2480250" cy="3468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ctr"/>
            <a:r>
              <a:rPr lang="en" sz="1100" b="1">
                <a:solidFill>
                  <a:srgbClr val="C00000"/>
                </a:solidFill>
                <a:latin typeface="Fira Sans Extra Condensed SemiB"/>
                <a:sym typeface="Fira Sans Extra Condensed SemiBold"/>
              </a:rPr>
              <a:t>Limited market participation</a:t>
            </a:r>
            <a:endParaRPr lang="en-US" altLang="zh-TW"/>
          </a:p>
        </p:txBody>
      </p:sp>
      <p:sp>
        <p:nvSpPr>
          <p:cNvPr id="40" name="Google Shape;472;p32">
            <a:extLst>
              <a:ext uri="{FF2B5EF4-FFF2-40B4-BE49-F238E27FC236}">
                <a16:creationId xmlns:a16="http://schemas.microsoft.com/office/drawing/2014/main" id="{D5A917A2-1416-C74C-EE93-7E0831BD7536}"/>
              </a:ext>
            </a:extLst>
          </p:cNvPr>
          <p:cNvSpPr txBox="1"/>
          <p:nvPr/>
        </p:nvSpPr>
        <p:spPr>
          <a:xfrm>
            <a:off x="4102883" y="3766431"/>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
                <a:sym typeface="Fira Sans Extra Condensed SemiBold"/>
              </a:rPr>
              <a:t>Fragmented Carbon market regulation</a:t>
            </a:r>
            <a:endParaRPr lang="en-US" altLang="zh-TW"/>
          </a:p>
          <a:p>
            <a:pPr algn="just"/>
            <a:endParaRPr lang="en" sz="600" b="1">
              <a:latin typeface="Fira Sans Extra Condensed SemiB"/>
              <a:ea typeface="Fira Sans Extra Condensed SemiB"/>
              <a:cs typeface="Fira Sans Extra Condensed SemiB"/>
            </a:endParaRPr>
          </a:p>
          <a:p>
            <a:pPr algn="just"/>
            <a:r>
              <a:rPr lang="en" altLang="zh-TW" sz="1050">
                <a:latin typeface="Fira Sans Extra Condensed SemiBold"/>
                <a:ea typeface="Fira Sans Extra Condensed SemiBold"/>
                <a:cs typeface="Fira Sans Extra Condensed SemiBold"/>
              </a:rPr>
              <a:t>Regulations in different market, making compliance difficult</a:t>
            </a:r>
          </a:p>
        </p:txBody>
      </p:sp>
      <p:sp>
        <p:nvSpPr>
          <p:cNvPr id="41" name="Google Shape;472;p32">
            <a:extLst>
              <a:ext uri="{FF2B5EF4-FFF2-40B4-BE49-F238E27FC236}">
                <a16:creationId xmlns:a16="http://schemas.microsoft.com/office/drawing/2014/main" id="{5EB97566-A094-6D8F-CE8E-4FC38331282B}"/>
              </a:ext>
            </a:extLst>
          </p:cNvPr>
          <p:cNvSpPr txBox="1"/>
          <p:nvPr/>
        </p:nvSpPr>
        <p:spPr>
          <a:xfrm>
            <a:off x="4102882" y="4697763"/>
            <a:ext cx="3428716"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200" b="1">
                <a:latin typeface="Fira Sans Extra Condensed SemiB"/>
                <a:sym typeface="Fira Sans Extra Condensed SemiBold"/>
              </a:rPr>
              <a:t>Challenges in trading diverse credit carbon</a:t>
            </a:r>
            <a:endParaRPr lang="en-US" altLang="zh-TW"/>
          </a:p>
          <a:p>
            <a:pPr algn="just"/>
            <a:endParaRPr lang="en" sz="600" b="1">
              <a:latin typeface="Fira Sans Extra Condensed SemiB"/>
              <a:ea typeface="Fira Sans Extra Condensed SemiB"/>
              <a:cs typeface="Fira Sans Extra Condensed SemiB"/>
            </a:endParaRPr>
          </a:p>
          <a:p>
            <a:pPr algn="just"/>
            <a:r>
              <a:rPr lang="en" altLang="zh-TW" sz="1050">
                <a:latin typeface="Fira Sans Extra Condensed SemiBold"/>
                <a:ea typeface="新細明體"/>
              </a:rPr>
              <a:t>Difficult to verify credit quality and authenticity in different market.</a:t>
            </a:r>
          </a:p>
        </p:txBody>
      </p:sp>
      <p:sp>
        <p:nvSpPr>
          <p:cNvPr id="42" name="Google Shape;323;p27">
            <a:extLst>
              <a:ext uri="{FF2B5EF4-FFF2-40B4-BE49-F238E27FC236}">
                <a16:creationId xmlns:a16="http://schemas.microsoft.com/office/drawing/2014/main" id="{4268769A-841E-61FA-A070-34149E4B2388}"/>
              </a:ext>
            </a:extLst>
          </p:cNvPr>
          <p:cNvSpPr txBox="1"/>
          <p:nvPr/>
        </p:nvSpPr>
        <p:spPr>
          <a:xfrm>
            <a:off x="3455468" y="1657484"/>
            <a:ext cx="1178800" cy="677068"/>
          </a:xfrm>
          <a:prstGeom prst="rect">
            <a:avLst/>
          </a:prstGeom>
          <a:noFill/>
          <a:ln>
            <a:noFill/>
          </a:ln>
        </p:spPr>
        <p:txBody>
          <a:bodyPr spcFirstLastPara="1" wrap="square" lIns="121900" tIns="121900" rIns="121900" bIns="121900" anchor="t" anchorCtr="0">
            <a:spAutoFit/>
          </a:bodyPr>
          <a:lstStyle/>
          <a:p>
            <a:pPr algn="ctr"/>
            <a:r>
              <a:rPr lang="en" sz="2800">
                <a:latin typeface="Fira Sans Extra Condensed SemiBold"/>
                <a:ea typeface="Fira Sans Extra Condensed SemiBold"/>
                <a:cs typeface="Fira Sans Extra Condensed SemiBold"/>
                <a:sym typeface="Fira Sans Extra Condensed SemiBold"/>
              </a:rPr>
              <a:t>“</a:t>
            </a:r>
            <a:endParaRPr sz="2800">
              <a:solidFill>
                <a:srgbClr val="3D3D3D"/>
              </a:solidFill>
              <a:latin typeface="Roboto"/>
              <a:ea typeface="Roboto"/>
              <a:cs typeface="Roboto"/>
              <a:sym typeface="Roboto"/>
            </a:endParaRPr>
          </a:p>
        </p:txBody>
      </p:sp>
      <p:sp>
        <p:nvSpPr>
          <p:cNvPr id="43" name="Google Shape;324;p27">
            <a:extLst>
              <a:ext uri="{FF2B5EF4-FFF2-40B4-BE49-F238E27FC236}">
                <a16:creationId xmlns:a16="http://schemas.microsoft.com/office/drawing/2014/main" id="{09085088-42C8-76E7-8B4E-3E966A2AFCAC}"/>
              </a:ext>
            </a:extLst>
          </p:cNvPr>
          <p:cNvSpPr txBox="1"/>
          <p:nvPr/>
        </p:nvSpPr>
        <p:spPr>
          <a:xfrm>
            <a:off x="7008133" y="2266766"/>
            <a:ext cx="1045567" cy="615513"/>
          </a:xfrm>
          <a:prstGeom prst="rect">
            <a:avLst/>
          </a:prstGeom>
          <a:noFill/>
          <a:ln>
            <a:noFill/>
          </a:ln>
        </p:spPr>
        <p:txBody>
          <a:bodyPr spcFirstLastPara="1" wrap="square" lIns="121900" tIns="121900" rIns="121900" bIns="121900" anchor="t" anchorCtr="0">
            <a:spAutoFit/>
          </a:bodyPr>
          <a:lstStyle/>
          <a:p>
            <a:pPr algn="ctr"/>
            <a:r>
              <a:rPr lang="en" sz="2400">
                <a:latin typeface="Fira Sans Extra Condensed SemiBold"/>
                <a:ea typeface="Fira Sans Extra Condensed SemiBold"/>
                <a:cs typeface="Fira Sans Extra Condensed SemiBold"/>
                <a:sym typeface="Fira Sans Extra Condensed SemiBold"/>
              </a:rPr>
              <a:t>”</a:t>
            </a:r>
            <a:endParaRPr sz="2400">
              <a:solidFill>
                <a:srgbClr val="3D3D3D"/>
              </a:solidFill>
              <a:latin typeface="Roboto"/>
              <a:ea typeface="Roboto"/>
              <a:cs typeface="Roboto"/>
              <a:sym typeface="Roboto"/>
            </a:endParaRPr>
          </a:p>
        </p:txBody>
      </p:sp>
      <p:cxnSp>
        <p:nvCxnSpPr>
          <p:cNvPr id="44" name="直線單箭頭接點 43">
            <a:extLst>
              <a:ext uri="{FF2B5EF4-FFF2-40B4-BE49-F238E27FC236}">
                <a16:creationId xmlns:a16="http://schemas.microsoft.com/office/drawing/2014/main" id="{9C77D86E-96CB-24A7-5051-1C542BA47A47}"/>
              </a:ext>
            </a:extLst>
          </p:cNvPr>
          <p:cNvCxnSpPr>
            <a:cxnSpLocks/>
          </p:cNvCxnSpPr>
          <p:nvPr/>
        </p:nvCxnSpPr>
        <p:spPr>
          <a:xfrm>
            <a:off x="6845300" y="1373717"/>
            <a:ext cx="596899"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C0A968E-6328-74FB-FBE0-67BB1D5A4898}"/>
              </a:ext>
            </a:extLst>
          </p:cNvPr>
          <p:cNvGrpSpPr/>
          <p:nvPr/>
        </p:nvGrpSpPr>
        <p:grpSpPr>
          <a:xfrm>
            <a:off x="7835300" y="2164226"/>
            <a:ext cx="4171680" cy="1678490"/>
            <a:chOff x="8173967" y="2481726"/>
            <a:chExt cx="3589596" cy="1678490"/>
          </a:xfrm>
        </p:grpSpPr>
        <p:sp>
          <p:nvSpPr>
            <p:cNvPr id="45" name="Google Shape;500;p33">
              <a:extLst>
                <a:ext uri="{FF2B5EF4-FFF2-40B4-BE49-F238E27FC236}">
                  <a16:creationId xmlns:a16="http://schemas.microsoft.com/office/drawing/2014/main" id="{1361539B-53D5-EB46-5597-A63EFBD7FFD4}"/>
                </a:ext>
              </a:extLst>
            </p:cNvPr>
            <p:cNvSpPr/>
            <p:nvPr/>
          </p:nvSpPr>
          <p:spPr>
            <a:xfrm>
              <a:off x="8176097" y="2481726"/>
              <a:ext cx="3555207" cy="167849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endParaRPr sz="2000"/>
            </a:p>
          </p:txBody>
        </p:sp>
        <p:sp>
          <p:nvSpPr>
            <p:cNvPr id="11" name="Google Shape;501;p33">
              <a:extLst>
                <a:ext uri="{FF2B5EF4-FFF2-40B4-BE49-F238E27FC236}">
                  <a16:creationId xmlns:a16="http://schemas.microsoft.com/office/drawing/2014/main" id="{56A14059-2CE2-7DB8-7547-6306036B6E9B}"/>
                </a:ext>
              </a:extLst>
            </p:cNvPr>
            <p:cNvSpPr txBox="1"/>
            <p:nvPr/>
          </p:nvSpPr>
          <p:spPr>
            <a:xfrm>
              <a:off x="8173967" y="2527682"/>
              <a:ext cx="3589596" cy="1586589"/>
            </a:xfrm>
            <a:prstGeom prst="rect">
              <a:avLst/>
            </a:prstGeom>
            <a:noFill/>
            <a:ln>
              <a:noFill/>
            </a:ln>
          </p:spPr>
          <p:txBody>
            <a:bodyPr spcFirstLastPara="1" wrap="square" lIns="121900" tIns="121900" rIns="121900" bIns="121900" anchor="t" anchorCtr="0">
              <a:noAutofit/>
            </a:bodyPr>
            <a:lstStyle/>
            <a:p>
              <a:pPr algn="just"/>
              <a:r>
                <a:rPr lang="en" sz="1300">
                  <a:latin typeface="Roboto"/>
                  <a:ea typeface="Roboto"/>
                  <a:cs typeface="Roboto"/>
                  <a:sym typeface="Roboto"/>
                </a:rPr>
                <a:t>Your all-in-one solution for </a:t>
              </a:r>
              <a:r>
                <a:rPr lang="en" sz="1300" b="1">
                  <a:latin typeface="Roboto"/>
                  <a:ea typeface="Roboto"/>
                  <a:cs typeface="Roboto"/>
                  <a:sym typeface="Roboto"/>
                </a:rPr>
                <a:t>seamless integration</a:t>
              </a:r>
              <a:r>
                <a:rPr lang="en" sz="1300">
                  <a:latin typeface="Roboto"/>
                  <a:ea typeface="Roboto"/>
                  <a:cs typeface="Roboto"/>
                  <a:sym typeface="Roboto"/>
                </a:rPr>
                <a:t> across </a:t>
              </a:r>
              <a:r>
                <a:rPr lang="en" sz="1300" b="1">
                  <a:latin typeface="Roboto"/>
                  <a:ea typeface="Roboto"/>
                  <a:cs typeface="Roboto"/>
                  <a:sym typeface="Roboto"/>
                </a:rPr>
                <a:t>diverse carbon exchange platforms</a:t>
              </a:r>
              <a:r>
                <a:rPr lang="en" sz="1300">
                  <a:latin typeface="Roboto"/>
                  <a:ea typeface="Roboto"/>
                  <a:cs typeface="Roboto"/>
                  <a:sym typeface="Roboto"/>
                </a:rPr>
                <a:t>. Enjoy hassle-free regulatory compliance while receiving powerful </a:t>
              </a:r>
              <a:r>
                <a:rPr lang="en" sz="1300" b="1">
                  <a:latin typeface="Roboto"/>
                  <a:ea typeface="Roboto"/>
                  <a:cs typeface="Roboto"/>
                  <a:sym typeface="Roboto"/>
                </a:rPr>
                <a:t>market insights</a:t>
              </a:r>
              <a:r>
                <a:rPr lang="en" sz="1300">
                  <a:latin typeface="Roboto"/>
                  <a:ea typeface="Roboto"/>
                  <a:cs typeface="Roboto"/>
                  <a:sym typeface="Roboto"/>
                </a:rPr>
                <a:t> to empower your business in the carbon credit trading landscape. Simplify your carbon credit exchange journey effortlessly with </a:t>
              </a:r>
              <a:r>
                <a:rPr lang="en" sz="1300" b="1" err="1">
                  <a:latin typeface="Roboto"/>
                  <a:ea typeface="Roboto"/>
                  <a:cs typeface="Roboto"/>
                  <a:sym typeface="Roboto"/>
                </a:rPr>
                <a:t>CarbonAPI</a:t>
              </a:r>
              <a:r>
                <a:rPr lang="en" sz="1300">
                  <a:latin typeface="Roboto"/>
                  <a:ea typeface="Roboto"/>
                  <a:cs typeface="Roboto"/>
                  <a:sym typeface="Roboto"/>
                </a:rPr>
                <a:t>.</a:t>
              </a:r>
              <a:endParaRPr sz="1300">
                <a:solidFill>
                  <a:srgbClr val="000000"/>
                </a:solidFill>
                <a:latin typeface="Roboto"/>
                <a:ea typeface="Roboto"/>
                <a:cs typeface="Roboto"/>
                <a:sym typeface="Roboto"/>
              </a:endParaRPr>
            </a:p>
          </p:txBody>
        </p:sp>
      </p:grpSp>
      <p:grpSp>
        <p:nvGrpSpPr>
          <p:cNvPr id="30" name="Group 29">
            <a:extLst>
              <a:ext uri="{FF2B5EF4-FFF2-40B4-BE49-F238E27FC236}">
                <a16:creationId xmlns:a16="http://schemas.microsoft.com/office/drawing/2014/main" id="{0BDE2483-8DA7-BE59-AE7F-EC922D48C11C}"/>
              </a:ext>
            </a:extLst>
          </p:cNvPr>
          <p:cNvGrpSpPr/>
          <p:nvPr/>
        </p:nvGrpSpPr>
        <p:grpSpPr>
          <a:xfrm>
            <a:off x="9068609" y="1656576"/>
            <a:ext cx="1963889" cy="482833"/>
            <a:chOff x="8804025" y="1656576"/>
            <a:chExt cx="1963889" cy="482833"/>
          </a:xfrm>
        </p:grpSpPr>
        <p:sp>
          <p:nvSpPr>
            <p:cNvPr id="4" name="Google Shape;499;p33">
              <a:extLst>
                <a:ext uri="{FF2B5EF4-FFF2-40B4-BE49-F238E27FC236}">
                  <a16:creationId xmlns:a16="http://schemas.microsoft.com/office/drawing/2014/main" id="{59E255A6-C149-A92E-5DCF-392EBB3D9EA2}"/>
                </a:ext>
              </a:extLst>
            </p:cNvPr>
            <p:cNvSpPr txBox="1"/>
            <p:nvPr/>
          </p:nvSpPr>
          <p:spPr>
            <a:xfrm>
              <a:off x="8958957" y="1656576"/>
              <a:ext cx="1808957" cy="439593"/>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Carbon</a:t>
              </a:r>
              <a:r>
                <a:rPr lang="en" sz="2133">
                  <a:solidFill>
                    <a:srgbClr val="4A86E8"/>
                  </a:solidFill>
                  <a:latin typeface="Fira Sans Extra Condensed SemiBold"/>
                  <a:ea typeface="Fira Sans Extra Condensed SemiBold"/>
                  <a:cs typeface="Fira Sans Extra Condensed SemiBold"/>
                  <a:sym typeface="Fira Sans Extra Condensed SemiBold"/>
                </a:rPr>
                <a:t>API</a:t>
              </a:r>
              <a:endParaRPr sz="2133">
                <a:latin typeface="Fira Sans Extra Condensed SemiBold"/>
                <a:ea typeface="Fira Sans Extra Condensed SemiBold"/>
                <a:cs typeface="Fira Sans Extra Condensed SemiBold"/>
                <a:sym typeface="Fira Sans Extra Condensed SemiBold"/>
              </a:endParaRPr>
            </a:p>
          </p:txBody>
        </p:sp>
        <p:grpSp>
          <p:nvGrpSpPr>
            <p:cNvPr id="27" name="Google Shape;647;p37">
              <a:extLst>
                <a:ext uri="{FF2B5EF4-FFF2-40B4-BE49-F238E27FC236}">
                  <a16:creationId xmlns:a16="http://schemas.microsoft.com/office/drawing/2014/main" id="{858F6ABD-4075-61E4-24AE-618B47819309}"/>
                </a:ext>
              </a:extLst>
            </p:cNvPr>
            <p:cNvGrpSpPr/>
            <p:nvPr/>
          </p:nvGrpSpPr>
          <p:grpSpPr>
            <a:xfrm>
              <a:off x="8804025" y="1657425"/>
              <a:ext cx="441828" cy="481984"/>
              <a:chOff x="-1534450" y="1415351"/>
              <a:chExt cx="2539250" cy="2661956"/>
            </a:xfrm>
          </p:grpSpPr>
          <p:pic>
            <p:nvPicPr>
              <p:cNvPr id="15" name="Google Shape;648;p37">
                <a:extLst>
                  <a:ext uri="{FF2B5EF4-FFF2-40B4-BE49-F238E27FC236}">
                    <a16:creationId xmlns:a16="http://schemas.microsoft.com/office/drawing/2014/main" id="{76372EC7-B478-6F5F-CCDB-32224C745C7F}"/>
                  </a:ext>
                </a:extLst>
              </p:cNvPr>
              <p:cNvPicPr preferRelativeResize="0"/>
              <p:nvPr/>
            </p:nvPicPr>
            <p:blipFill>
              <a:blip r:embed="rId3">
                <a:alphaModFix/>
              </a:blip>
              <a:stretch>
                <a:fillRect/>
              </a:stretch>
            </p:blipFill>
            <p:spPr>
              <a:xfrm>
                <a:off x="-1534450" y="1415351"/>
                <a:ext cx="1662536" cy="1662531"/>
              </a:xfrm>
              <a:prstGeom prst="rect">
                <a:avLst/>
              </a:prstGeom>
              <a:noFill/>
              <a:ln>
                <a:noFill/>
              </a:ln>
            </p:spPr>
          </p:pic>
          <p:grpSp>
            <p:nvGrpSpPr>
              <p:cNvPr id="16" name="Google Shape;649;p37">
                <a:extLst>
                  <a:ext uri="{FF2B5EF4-FFF2-40B4-BE49-F238E27FC236}">
                    <a16:creationId xmlns:a16="http://schemas.microsoft.com/office/drawing/2014/main" id="{66D8EB6D-FE64-2121-D2B7-854452FCEF8B}"/>
                  </a:ext>
                </a:extLst>
              </p:cNvPr>
              <p:cNvGrpSpPr/>
              <p:nvPr/>
            </p:nvGrpSpPr>
            <p:grpSpPr>
              <a:xfrm>
                <a:off x="-749767" y="2150814"/>
                <a:ext cx="1754567" cy="1662531"/>
                <a:chOff x="1121988" y="3482625"/>
                <a:chExt cx="258275" cy="235000"/>
              </a:xfrm>
            </p:grpSpPr>
            <p:sp>
              <p:nvSpPr>
                <p:cNvPr id="20" name="Google Shape;650;p37">
                  <a:extLst>
                    <a:ext uri="{FF2B5EF4-FFF2-40B4-BE49-F238E27FC236}">
                      <a16:creationId xmlns:a16="http://schemas.microsoft.com/office/drawing/2014/main" id="{3EB98322-9E94-DA42-EB83-B9F619C8D292}"/>
                    </a:ext>
                  </a:extLst>
                </p:cNvPr>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21" name="Google Shape;651;p37">
                  <a:extLst>
                    <a:ext uri="{FF2B5EF4-FFF2-40B4-BE49-F238E27FC236}">
                      <a16:creationId xmlns:a16="http://schemas.microsoft.com/office/drawing/2014/main" id="{FEA9BAA0-2419-5F9A-AA98-0A10ED325F6D}"/>
                    </a:ext>
                  </a:extLst>
                </p:cNvPr>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22" name="Google Shape;652;p37">
                  <a:extLst>
                    <a:ext uri="{FF2B5EF4-FFF2-40B4-BE49-F238E27FC236}">
                      <a16:creationId xmlns:a16="http://schemas.microsoft.com/office/drawing/2014/main" id="{31B2C3EE-53FD-AB28-E48F-6077154FFB01}"/>
                    </a:ext>
                  </a:extLst>
                </p:cNvPr>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 name="Google Shape;653;p37">
                  <a:extLst>
                    <a:ext uri="{FF2B5EF4-FFF2-40B4-BE49-F238E27FC236}">
                      <a16:creationId xmlns:a16="http://schemas.microsoft.com/office/drawing/2014/main" id="{54D5F715-A327-3A1E-7E6D-F14928080BB9}"/>
                    </a:ext>
                  </a:extLst>
                </p:cNvPr>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4" name="Google Shape;654;p37">
                  <a:extLst>
                    <a:ext uri="{FF2B5EF4-FFF2-40B4-BE49-F238E27FC236}">
                      <a16:creationId xmlns:a16="http://schemas.microsoft.com/office/drawing/2014/main" id="{421A0E4D-C110-8CD2-36FE-CB8434A23787}"/>
                    </a:ext>
                  </a:extLst>
                </p:cNvPr>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8" name="Google Shape;655;p37">
                <a:extLst>
                  <a:ext uri="{FF2B5EF4-FFF2-40B4-BE49-F238E27FC236}">
                    <a16:creationId xmlns:a16="http://schemas.microsoft.com/office/drawing/2014/main" id="{EFEE33B7-C711-C492-345F-F4B07EF503E2}"/>
                  </a:ext>
                </a:extLst>
              </p:cNvPr>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9" name="Google Shape;656;p37">
                <a:extLst>
                  <a:ext uri="{FF2B5EF4-FFF2-40B4-BE49-F238E27FC236}">
                    <a16:creationId xmlns:a16="http://schemas.microsoft.com/office/drawing/2014/main" id="{C8CA5F5A-87E0-D9DF-041C-F3678DACEB85}"/>
                  </a:ext>
                </a:extLst>
              </p:cNvPr>
              <p:cNvSpPr txBox="1"/>
              <p:nvPr/>
            </p:nvSpPr>
            <p:spPr>
              <a:xfrm>
                <a:off x="-1315489" y="2165226"/>
                <a:ext cx="1224602" cy="1912081"/>
              </a:xfrm>
              <a:prstGeom prst="rect">
                <a:avLst/>
              </a:prstGeom>
              <a:noFill/>
              <a:ln>
                <a:noFill/>
              </a:ln>
            </p:spPr>
            <p:txBody>
              <a:bodyPr spcFirstLastPara="1" wrap="square" lIns="121900" tIns="121900" rIns="121900" bIns="121900" anchor="t" anchorCtr="0">
                <a:spAutoFit/>
              </a:bodyPr>
              <a:lstStyle/>
              <a:p>
                <a:pPr algn="ctr"/>
                <a:endParaRPr lang="en" sz="650">
                  <a:solidFill>
                    <a:srgbClr val="3D85C6"/>
                  </a:solidFill>
                  <a:latin typeface="Fira Sans Extra Condensed SemiBold"/>
                </a:endParaRPr>
              </a:p>
            </p:txBody>
          </p:sp>
        </p:grpSp>
      </p:grpSp>
      <p:grpSp>
        <p:nvGrpSpPr>
          <p:cNvPr id="59" name="Group 58">
            <a:extLst>
              <a:ext uri="{FF2B5EF4-FFF2-40B4-BE49-F238E27FC236}">
                <a16:creationId xmlns:a16="http://schemas.microsoft.com/office/drawing/2014/main" id="{36BDFDE7-6E24-251E-46A4-F814220006A4}"/>
              </a:ext>
            </a:extLst>
          </p:cNvPr>
          <p:cNvGrpSpPr/>
          <p:nvPr/>
        </p:nvGrpSpPr>
        <p:grpSpPr>
          <a:xfrm>
            <a:off x="7837116" y="4483333"/>
            <a:ext cx="4186184" cy="1721917"/>
            <a:chOff x="7837116" y="4218749"/>
            <a:chExt cx="4186184" cy="1721917"/>
          </a:xfrm>
        </p:grpSpPr>
        <p:sp>
          <p:nvSpPr>
            <p:cNvPr id="48" name="Google Shape;508;p33">
              <a:extLst>
                <a:ext uri="{FF2B5EF4-FFF2-40B4-BE49-F238E27FC236}">
                  <a16:creationId xmlns:a16="http://schemas.microsoft.com/office/drawing/2014/main" id="{26A9CB4D-988E-6559-D593-F0B9CC76D3A7}"/>
                </a:ext>
              </a:extLst>
            </p:cNvPr>
            <p:cNvSpPr/>
            <p:nvPr/>
          </p:nvSpPr>
          <p:spPr>
            <a:xfrm>
              <a:off x="7837116" y="4218749"/>
              <a:ext cx="4186184" cy="1721917"/>
            </a:xfrm>
            <a:prstGeom prst="roundRect">
              <a:avLst>
                <a:gd name="adj" fmla="val 16667"/>
              </a:avLst>
            </a:prstGeom>
            <a:noFill/>
            <a:ln w="19050" cap="flat" cmpd="sng">
              <a:solidFill>
                <a:srgbClr val="93C47D"/>
              </a:solidFill>
              <a:prstDash val="dash"/>
              <a:round/>
              <a:headEnd type="none" w="sm" len="sm"/>
              <a:tailEnd type="none" w="sm" len="sm"/>
            </a:ln>
          </p:spPr>
          <p:txBody>
            <a:bodyPr spcFirstLastPara="1" wrap="square" lIns="121900" tIns="121900" rIns="121900" bIns="121900" anchor="ctr" anchorCtr="0">
              <a:noAutofit/>
            </a:bodyPr>
            <a:lstStyle/>
            <a:p>
              <a:endParaRPr/>
            </a:p>
          </p:txBody>
        </p:sp>
        <p:sp>
          <p:nvSpPr>
            <p:cNvPr id="50" name="Google Shape;509;p33">
              <a:extLst>
                <a:ext uri="{FF2B5EF4-FFF2-40B4-BE49-F238E27FC236}">
                  <a16:creationId xmlns:a16="http://schemas.microsoft.com/office/drawing/2014/main" id="{7CC5EAF3-5AB6-63EC-8DD6-E493B656756C}"/>
                </a:ext>
              </a:extLst>
            </p:cNvPr>
            <p:cNvSpPr txBox="1"/>
            <p:nvPr/>
          </p:nvSpPr>
          <p:spPr>
            <a:xfrm>
              <a:off x="7983034" y="4423476"/>
              <a:ext cx="1781234" cy="258684"/>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Unified marketplace</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2" name="Google Shape;510;p33">
              <a:extLst>
                <a:ext uri="{FF2B5EF4-FFF2-40B4-BE49-F238E27FC236}">
                  <a16:creationId xmlns:a16="http://schemas.microsoft.com/office/drawing/2014/main" id="{ED97433A-46B6-0E9A-2EF5-0709BD7A66C1}"/>
                </a:ext>
              </a:extLst>
            </p:cNvPr>
            <p:cNvSpPr txBox="1"/>
            <p:nvPr/>
          </p:nvSpPr>
          <p:spPr>
            <a:xfrm>
              <a:off x="9831817" y="4359966"/>
              <a:ext cx="1984900" cy="3751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Market Intelligence and Insights</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4" name="Google Shape;511;p33">
              <a:extLst>
                <a:ext uri="{FF2B5EF4-FFF2-40B4-BE49-F238E27FC236}">
                  <a16:creationId xmlns:a16="http://schemas.microsoft.com/office/drawing/2014/main" id="{74CF7D81-4930-B3FD-D40E-5B595793E854}"/>
                </a:ext>
              </a:extLst>
            </p:cNvPr>
            <p:cNvSpPr txBox="1"/>
            <p:nvPr/>
          </p:nvSpPr>
          <p:spPr>
            <a:xfrm>
              <a:off x="7983032" y="4832499"/>
              <a:ext cx="1781234" cy="395517"/>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Transparent Reporting and Trading</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6" name="Google Shape;512;p33">
              <a:extLst>
                <a:ext uri="{FF2B5EF4-FFF2-40B4-BE49-F238E27FC236}">
                  <a16:creationId xmlns:a16="http://schemas.microsoft.com/office/drawing/2014/main" id="{85989E31-E467-5197-47D5-97B2868910BB}"/>
                </a:ext>
              </a:extLst>
            </p:cNvPr>
            <p:cNvSpPr txBox="1"/>
            <p:nvPr/>
          </p:nvSpPr>
          <p:spPr>
            <a:xfrm>
              <a:off x="9854666" y="4829032"/>
              <a:ext cx="1974317" cy="395517"/>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Trade Assistance, and Regulatory Updates</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8" name="Google Shape;514;p33">
              <a:extLst>
                <a:ext uri="{FF2B5EF4-FFF2-40B4-BE49-F238E27FC236}">
                  <a16:creationId xmlns:a16="http://schemas.microsoft.com/office/drawing/2014/main" id="{A8F2781E-A0D0-0DE7-C871-866B8E73913B}"/>
                </a:ext>
              </a:extLst>
            </p:cNvPr>
            <p:cNvSpPr txBox="1"/>
            <p:nvPr/>
          </p:nvSpPr>
          <p:spPr>
            <a:xfrm>
              <a:off x="7945083" y="5373887"/>
              <a:ext cx="3875000" cy="3457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a:latin typeface="Fira Sans Extra Condensed SemiBold"/>
                  <a:ea typeface="Fira Sans Extra Condensed SemiBold"/>
                  <a:cs typeface="Fira Sans Extra Condensed SemiBold"/>
                  <a:sym typeface="Fira Sans Extra Condensed SemiBold"/>
                </a:rPr>
                <a:t>Empowering Ecosystem: Data-Driven Sustainability Insights</a:t>
              </a:r>
              <a:endParaRPr sz="1200">
                <a:solidFill>
                  <a:srgbClr val="000000"/>
                </a:solidFill>
                <a:latin typeface="Fira Sans Extra Condensed SemiBold"/>
                <a:ea typeface="Fira Sans Extra Condensed SemiBold"/>
                <a:cs typeface="Fira Sans Extra Condensed SemiBold"/>
                <a:sym typeface="Fira Sans Extra Condensed SemiBold"/>
              </a:endParaRPr>
            </a:p>
          </p:txBody>
        </p:sp>
      </p:grpSp>
      <p:sp>
        <p:nvSpPr>
          <p:cNvPr id="49" name="Google Shape;1368;p55">
            <a:extLst>
              <a:ext uri="{FF2B5EF4-FFF2-40B4-BE49-F238E27FC236}">
                <a16:creationId xmlns:a16="http://schemas.microsoft.com/office/drawing/2014/main" id="{E0DC1749-D195-110E-C9DE-D955CBF59765}"/>
              </a:ext>
            </a:extLst>
          </p:cNvPr>
          <p:cNvSpPr txBox="1">
            <a:spLocks/>
          </p:cNvSpPr>
          <p:nvPr/>
        </p:nvSpPr>
        <p:spPr>
          <a:xfrm>
            <a:off x="9245599" y="3886598"/>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FEATURES</a:t>
            </a:r>
            <a:endParaRPr lang="en-US" altLang="zh-TW"/>
          </a:p>
        </p:txBody>
      </p:sp>
      <p:cxnSp>
        <p:nvCxnSpPr>
          <p:cNvPr id="51" name="直線單箭頭接點 11">
            <a:extLst>
              <a:ext uri="{FF2B5EF4-FFF2-40B4-BE49-F238E27FC236}">
                <a16:creationId xmlns:a16="http://schemas.microsoft.com/office/drawing/2014/main" id="{4B9073FE-BB1D-D517-4732-588FDDC2FC18}"/>
              </a:ext>
            </a:extLst>
          </p:cNvPr>
          <p:cNvCxnSpPr>
            <a:cxnSpLocks/>
          </p:cNvCxnSpPr>
          <p:nvPr/>
        </p:nvCxnSpPr>
        <p:spPr>
          <a:xfrm>
            <a:off x="8115300" y="4167716"/>
            <a:ext cx="914399" cy="4233"/>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線單箭頭接點 11">
            <a:extLst>
              <a:ext uri="{FF2B5EF4-FFF2-40B4-BE49-F238E27FC236}">
                <a16:creationId xmlns:a16="http://schemas.microsoft.com/office/drawing/2014/main" id="{A40C8481-2C24-06BD-1487-11FCF5490629}"/>
              </a:ext>
            </a:extLst>
          </p:cNvPr>
          <p:cNvCxnSpPr>
            <a:cxnSpLocks/>
          </p:cNvCxnSpPr>
          <p:nvPr/>
        </p:nvCxnSpPr>
        <p:spPr>
          <a:xfrm>
            <a:off x="10866966" y="4167715"/>
            <a:ext cx="914399" cy="4233"/>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60" name="Picture 59" descr="A black and orange circle with a black background with a black and red circle with a black and white logo&#10;&#10;Description automatically generated">
            <a:extLst>
              <a:ext uri="{FF2B5EF4-FFF2-40B4-BE49-F238E27FC236}">
                <a16:creationId xmlns:a16="http://schemas.microsoft.com/office/drawing/2014/main" id="{81C9D651-9172-0228-37DA-B99CB0689F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61" name="Picture 6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538EC57-B9F8-449A-60A0-CC9840A754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62" name="TextBox 61">
            <a:extLst>
              <a:ext uri="{FF2B5EF4-FFF2-40B4-BE49-F238E27FC236}">
                <a16:creationId xmlns:a16="http://schemas.microsoft.com/office/drawing/2014/main" id="{2633747E-81BE-1ABB-C5CE-C5B3A5A1DA0B}"/>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63" name="TextBox 62">
            <a:extLst>
              <a:ext uri="{FF2B5EF4-FFF2-40B4-BE49-F238E27FC236}">
                <a16:creationId xmlns:a16="http://schemas.microsoft.com/office/drawing/2014/main" id="{4EE4E277-042B-8905-C3E7-B003B811D610}"/>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448" name="Picture 2" descr="Finance And Business, Opened, Box, Boxes, Open, Tool, Packaging - Open Box  PNG – Stunning free transparent png clipart images free download">
            <a:extLst>
              <a:ext uri="{FF2B5EF4-FFF2-40B4-BE49-F238E27FC236}">
                <a16:creationId xmlns:a16="http://schemas.microsoft.com/office/drawing/2014/main" id="{D1B90F1A-89D3-0902-F451-5055978DE7D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448" descr="Finance And Business, Opened, Box, Boxes, Open, Tool, Packaging - Open Box  PNG – Stunning free transparent png clipart images free download">
            <a:extLst>
              <a:ext uri="{FF2B5EF4-FFF2-40B4-BE49-F238E27FC236}">
                <a16:creationId xmlns:a16="http://schemas.microsoft.com/office/drawing/2014/main" id="{5F7D9A5B-C372-D404-2C1C-8965928354D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449">
            <a:extLst>
              <a:ext uri="{FF2B5EF4-FFF2-40B4-BE49-F238E27FC236}">
                <a16:creationId xmlns:a16="http://schemas.microsoft.com/office/drawing/2014/main" id="{F10DF436-35EF-9383-B48D-0B39806459E2}"/>
              </a:ext>
            </a:extLst>
          </p:cNvPr>
          <p:cNvPicPr>
            <a:picLocks noChangeAspect="1"/>
          </p:cNvPicPr>
          <p:nvPr/>
        </p:nvPicPr>
        <p:blipFill>
          <a:blip r:embed="rId8"/>
          <a:stretch>
            <a:fillRect/>
          </a:stretch>
        </p:blipFill>
        <p:spPr>
          <a:xfrm>
            <a:off x="11193385" y="235894"/>
            <a:ext cx="699674" cy="6996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89" name="Google Shape;489;p3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16</a:t>
            </a:fld>
            <a:endParaRPr/>
          </a:p>
        </p:txBody>
      </p:sp>
      <p:sp>
        <p:nvSpPr>
          <p:cNvPr id="5" name="Google Shape;1368;p55">
            <a:extLst>
              <a:ext uri="{FF2B5EF4-FFF2-40B4-BE49-F238E27FC236}">
                <a16:creationId xmlns:a16="http://schemas.microsoft.com/office/drawing/2014/main" id="{3E1FC44B-5FFE-2CDC-3180-AB03D633ED41}"/>
              </a:ext>
            </a:extLst>
          </p:cNvPr>
          <p:cNvSpPr txBox="1">
            <a:spLocks/>
          </p:cNvSpPr>
          <p:nvPr/>
        </p:nvSpPr>
        <p:spPr>
          <a:xfrm>
            <a:off x="958850" y="2517"/>
            <a:ext cx="6402274"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Project Introduction</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FZLanTingHeiS-R-GB"/>
                <a:cs typeface="Arial"/>
              </a:rPr>
              <a:t>Market Challenges &amp; solution for awareness &amp; advocacy</a:t>
            </a:r>
            <a:endParaRPr lang="en" altLang="zh-TW" sz="1400" b="1">
              <a:solidFill>
                <a:srgbClr val="000000"/>
              </a:solidFill>
              <a:latin typeface="Arial"/>
              <a:ea typeface="FZLanTingHeiS-R-GB"/>
              <a:cs typeface="Arial"/>
            </a:endParaRPr>
          </a:p>
        </p:txBody>
      </p:sp>
      <p:sp>
        <p:nvSpPr>
          <p:cNvPr id="7" name="矩形 6">
            <a:extLst>
              <a:ext uri="{FF2B5EF4-FFF2-40B4-BE49-F238E27FC236}">
                <a16:creationId xmlns:a16="http://schemas.microsoft.com/office/drawing/2014/main" id="{C0C3F7C6-F9C5-2F59-2440-988175CE9FE3}"/>
              </a:ext>
            </a:extLst>
          </p:cNvPr>
          <p:cNvSpPr/>
          <p:nvPr/>
        </p:nvSpPr>
        <p:spPr>
          <a:xfrm>
            <a:off x="0" y="6340384"/>
            <a:ext cx="12192000" cy="51761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Google Shape;1368;p55">
            <a:extLst>
              <a:ext uri="{FF2B5EF4-FFF2-40B4-BE49-F238E27FC236}">
                <a16:creationId xmlns:a16="http://schemas.microsoft.com/office/drawing/2014/main" id="{5C61C885-CDA2-DC29-0AA4-9967DFED2462}"/>
              </a:ext>
            </a:extLst>
          </p:cNvPr>
          <p:cNvSpPr txBox="1">
            <a:spLocks/>
          </p:cNvSpPr>
          <p:nvPr/>
        </p:nvSpPr>
        <p:spPr>
          <a:xfrm>
            <a:off x="1583266" y="1103180"/>
            <a:ext cx="3130550"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600" b="1">
                <a:solidFill>
                  <a:srgbClr val="000000"/>
                </a:solidFill>
                <a:latin typeface="Arial"/>
                <a:cs typeface="Arial"/>
              </a:rPr>
              <a:t>AWARENESS &amp; ADVOCACY</a:t>
            </a:r>
            <a:endParaRPr lang="en-US"/>
          </a:p>
        </p:txBody>
      </p:sp>
      <p:sp>
        <p:nvSpPr>
          <p:cNvPr id="9" name="Google Shape;1368;p55">
            <a:extLst>
              <a:ext uri="{FF2B5EF4-FFF2-40B4-BE49-F238E27FC236}">
                <a16:creationId xmlns:a16="http://schemas.microsoft.com/office/drawing/2014/main" id="{7F17BD61-C111-FA0D-90F9-E5C2C50E9EF7}"/>
              </a:ext>
            </a:extLst>
          </p:cNvPr>
          <p:cNvSpPr txBox="1">
            <a:spLocks/>
          </p:cNvSpPr>
          <p:nvPr/>
        </p:nvSpPr>
        <p:spPr>
          <a:xfrm>
            <a:off x="8557683" y="1092598"/>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SOLUTION</a:t>
            </a:r>
            <a:endParaRPr lang="zh-TW" altLang="en-US" sz="3200">
              <a:solidFill>
                <a:srgbClr val="000000"/>
              </a:solidFill>
            </a:endParaRPr>
          </a:p>
        </p:txBody>
      </p:sp>
      <p:cxnSp>
        <p:nvCxnSpPr>
          <p:cNvPr id="10" name="直線單箭頭接點 9">
            <a:extLst>
              <a:ext uri="{FF2B5EF4-FFF2-40B4-BE49-F238E27FC236}">
                <a16:creationId xmlns:a16="http://schemas.microsoft.com/office/drawing/2014/main" id="{1E9CE5A2-8D28-3055-1060-98679CB84B50}"/>
              </a:ext>
            </a:extLst>
          </p:cNvPr>
          <p:cNvCxnSpPr/>
          <p:nvPr/>
        </p:nvCxnSpPr>
        <p:spPr>
          <a:xfrm>
            <a:off x="241301" y="1384301"/>
            <a:ext cx="1348315"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31F54FAA-EAB4-A0AB-FB83-14A49C35A2E7}"/>
              </a:ext>
            </a:extLst>
          </p:cNvPr>
          <p:cNvCxnSpPr>
            <a:cxnSpLocks/>
          </p:cNvCxnSpPr>
          <p:nvPr/>
        </p:nvCxnSpPr>
        <p:spPr>
          <a:xfrm>
            <a:off x="6400801" y="1373717"/>
            <a:ext cx="1898649" cy="14816"/>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Google Shape;1368;p55">
            <a:extLst>
              <a:ext uri="{FF2B5EF4-FFF2-40B4-BE49-F238E27FC236}">
                <a16:creationId xmlns:a16="http://schemas.microsoft.com/office/drawing/2014/main" id="{D014908A-067C-E51B-F858-9CABC61227A5}"/>
              </a:ext>
            </a:extLst>
          </p:cNvPr>
          <p:cNvSpPr txBox="1">
            <a:spLocks/>
          </p:cNvSpPr>
          <p:nvPr/>
        </p:nvSpPr>
        <p:spPr>
          <a:xfrm>
            <a:off x="175681" y="1653515"/>
            <a:ext cx="5776384" cy="91176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just"/>
            <a:r>
              <a:rPr lang="en" sz="1400">
                <a:solidFill>
                  <a:schemeClr val="accent2">
                    <a:lumMod val="50000"/>
                  </a:schemeClr>
                </a:solidFill>
                <a:latin typeface="Arial"/>
                <a:ea typeface="+mj-lt"/>
                <a:cs typeface="Calibri Light"/>
              </a:rPr>
              <a:t>China's</a:t>
            </a:r>
            <a:r>
              <a:rPr lang="en" sz="1400">
                <a:solidFill>
                  <a:schemeClr val="accent2">
                    <a:lumMod val="50000"/>
                  </a:schemeClr>
                </a:solidFill>
                <a:latin typeface="Arial"/>
                <a:ea typeface="+mj-lt"/>
                <a:cs typeface="+mj-lt"/>
              </a:rPr>
              <a:t> National ETS had a trading volume of 2%-3%, significantly lower than the EU-ETS which recorded a trading volume of approximately 500%.</a:t>
            </a:r>
            <a:r>
              <a:rPr lang="en" sz="1400">
                <a:solidFill>
                  <a:schemeClr val="accent2">
                    <a:lumMod val="50000"/>
                  </a:schemeClr>
                </a:solidFill>
                <a:latin typeface="Arial"/>
                <a:ea typeface="Calibri Light"/>
                <a:cs typeface="Calibri Light"/>
              </a:rPr>
              <a:t> [12][14]</a:t>
            </a:r>
            <a:r>
              <a:rPr lang="en" sz="1400">
                <a:solidFill>
                  <a:schemeClr val="accent2">
                    <a:lumMod val="50000"/>
                  </a:schemeClr>
                </a:solidFill>
                <a:latin typeface="Arial"/>
                <a:ea typeface="FZLanTingHeiS-R-GB"/>
                <a:cs typeface="Arial"/>
              </a:rPr>
              <a:t> </a:t>
            </a:r>
            <a:endParaRPr lang="en" altLang="zh-TW" sz="800">
              <a:solidFill>
                <a:schemeClr val="accent2">
                  <a:lumMod val="50000"/>
                </a:schemeClr>
              </a:solidFill>
              <a:latin typeface="Arial"/>
              <a:ea typeface="FZLanTingHeiS-R-GB"/>
              <a:cs typeface="Arial"/>
            </a:endParaRPr>
          </a:p>
        </p:txBody>
      </p:sp>
      <p:sp>
        <p:nvSpPr>
          <p:cNvPr id="17" name="Google Shape;472;p32">
            <a:extLst>
              <a:ext uri="{FF2B5EF4-FFF2-40B4-BE49-F238E27FC236}">
                <a16:creationId xmlns:a16="http://schemas.microsoft.com/office/drawing/2014/main" id="{9B67BD9E-E9BB-5DC8-0D66-BD02E6C78FCE}"/>
              </a:ext>
            </a:extLst>
          </p:cNvPr>
          <p:cNvSpPr txBox="1"/>
          <p:nvPr/>
        </p:nvSpPr>
        <p:spPr>
          <a:xfrm>
            <a:off x="663301" y="2739848"/>
            <a:ext cx="4825716" cy="6289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400" b="1">
                <a:latin typeface="Fira Sans Extra Condensed SemiB"/>
                <a:sym typeface="Fira Sans Extra Condensed SemiBold"/>
              </a:rPr>
              <a:t>Lack awareness of global climate change / impact</a:t>
            </a:r>
            <a:endParaRPr lang="zh-TW" altLang="en-US">
              <a:ea typeface="新細明體" panose="02020500000000000000" pitchFamily="18" charset="-120"/>
              <a:cs typeface="Arial"/>
            </a:endParaRPr>
          </a:p>
          <a:p>
            <a:pPr algn="just"/>
            <a:endParaRPr lang="en" sz="700" b="1">
              <a:latin typeface="Fira Sans Extra Condensed SemiB"/>
              <a:ea typeface="Fira Sans Extra Condensed SemiB"/>
              <a:cs typeface="Fira Sans Extra Condensed SemiB"/>
            </a:endParaRPr>
          </a:p>
          <a:p>
            <a:pPr algn="just"/>
            <a:r>
              <a:rPr lang="en" altLang="zh-TW" sz="1100">
                <a:latin typeface="Fira Sans Extra Condensed SemiBold"/>
                <a:ea typeface="新細明體"/>
              </a:rPr>
              <a:t>Limited public awareness hinders carbon control effort.</a:t>
            </a:r>
            <a:endParaRPr lang="en" sz="2000"/>
          </a:p>
        </p:txBody>
      </p:sp>
      <p:sp>
        <p:nvSpPr>
          <p:cNvPr id="25" name="Google Shape;476;p32">
            <a:extLst>
              <a:ext uri="{FF2B5EF4-FFF2-40B4-BE49-F238E27FC236}">
                <a16:creationId xmlns:a16="http://schemas.microsoft.com/office/drawing/2014/main" id="{174435D8-99A7-7C70-2567-64D5EAEEB47C}"/>
              </a:ext>
            </a:extLst>
          </p:cNvPr>
          <p:cNvSpPr txBox="1"/>
          <p:nvPr/>
        </p:nvSpPr>
        <p:spPr>
          <a:xfrm>
            <a:off x="1835899" y="5679233"/>
            <a:ext cx="2480250" cy="3468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ctr"/>
            <a:r>
              <a:rPr lang="en" sz="1400" b="1">
                <a:solidFill>
                  <a:srgbClr val="C00000"/>
                </a:solidFill>
                <a:latin typeface="Fira Sans Extra Condensed SemiB"/>
                <a:sym typeface="Fira Sans Extra Condensed SemiBold"/>
              </a:rPr>
              <a:t>Slow Sustainable Growth</a:t>
            </a:r>
            <a:endParaRPr lang="en-US" altLang="zh-TW" sz="2400"/>
          </a:p>
        </p:txBody>
      </p:sp>
      <p:sp>
        <p:nvSpPr>
          <p:cNvPr id="26" name="Google Shape;472;p32">
            <a:extLst>
              <a:ext uri="{FF2B5EF4-FFF2-40B4-BE49-F238E27FC236}">
                <a16:creationId xmlns:a16="http://schemas.microsoft.com/office/drawing/2014/main" id="{035D2CA2-3959-D9B5-5A73-143F3DC9F814}"/>
              </a:ext>
            </a:extLst>
          </p:cNvPr>
          <p:cNvSpPr txBox="1"/>
          <p:nvPr/>
        </p:nvSpPr>
        <p:spPr>
          <a:xfrm>
            <a:off x="663300" y="3639432"/>
            <a:ext cx="4825715" cy="62890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400" b="1">
                <a:latin typeface="Fira Sans Extra Condensed SemiB"/>
                <a:sym typeface="Fira Sans Extra Condensed SemiBold"/>
              </a:rPr>
              <a:t>Limited Adoption and Engagement</a:t>
            </a:r>
            <a:endParaRPr lang="zh-TW" altLang="en-US"/>
          </a:p>
          <a:p>
            <a:pPr algn="just"/>
            <a:endParaRPr lang="en" sz="700" b="1">
              <a:latin typeface="Fira Sans Extra Condensed SemiB"/>
              <a:ea typeface="Fira Sans Extra Condensed SemiB"/>
              <a:cs typeface="Fira Sans Extra Condensed SemiB"/>
            </a:endParaRPr>
          </a:p>
          <a:p>
            <a:pPr algn="just"/>
            <a:r>
              <a:rPr lang="en" altLang="zh-TW" sz="1100">
                <a:latin typeface="Fira Sans Extra Condensed SemiBold"/>
                <a:ea typeface="Fira Sans Extra Condensed SemiBold"/>
                <a:cs typeface="Fira Sans Extra Condensed SemiBold"/>
              </a:rPr>
              <a:t>Hinder effectiveness of the market participation.</a:t>
            </a:r>
          </a:p>
        </p:txBody>
      </p:sp>
      <p:sp>
        <p:nvSpPr>
          <p:cNvPr id="29" name="Google Shape;472;p32">
            <a:extLst>
              <a:ext uri="{FF2B5EF4-FFF2-40B4-BE49-F238E27FC236}">
                <a16:creationId xmlns:a16="http://schemas.microsoft.com/office/drawing/2014/main" id="{4F56F4BB-E626-1846-7C7B-6EC0F77F7670}"/>
              </a:ext>
            </a:extLst>
          </p:cNvPr>
          <p:cNvSpPr txBox="1"/>
          <p:nvPr/>
        </p:nvSpPr>
        <p:spPr>
          <a:xfrm>
            <a:off x="663299" y="4517847"/>
            <a:ext cx="4825715" cy="787650"/>
          </a:xfrm>
          <a:prstGeom prst="rect">
            <a:avLst/>
          </a:prstGeom>
          <a:solidFill>
            <a:schemeClr val="accent5">
              <a:lumMod val="20000"/>
              <a:lumOff val="80000"/>
            </a:schemeClr>
          </a:solidFill>
          <a:ln>
            <a:noFill/>
          </a:ln>
        </p:spPr>
        <p:txBody>
          <a:bodyPr spcFirstLastPara="1" wrap="square" lIns="121900" tIns="121900" rIns="121900" bIns="121900" anchor="ctr" anchorCtr="0">
            <a:noAutofit/>
          </a:bodyPr>
          <a:lstStyle/>
          <a:p>
            <a:pPr algn="just"/>
            <a:r>
              <a:rPr lang="en" sz="1400" b="1">
                <a:latin typeface="Fira Sans Extra Condensed SemiB"/>
                <a:sym typeface="Fira Sans Extra Condensed SemiBold"/>
              </a:rPr>
              <a:t>Restrict eco-solution opportunity</a:t>
            </a:r>
            <a:endParaRPr lang="en-US" altLang="zh-TW" sz="2000"/>
          </a:p>
          <a:p>
            <a:pPr algn="just"/>
            <a:endParaRPr lang="en" sz="700" b="1">
              <a:latin typeface="Fira Sans Extra Condensed SemiB"/>
              <a:ea typeface="Fira Sans Extra Condensed SemiB"/>
              <a:cs typeface="Fira Sans Extra Condensed SemiB"/>
            </a:endParaRPr>
          </a:p>
          <a:p>
            <a:pPr algn="just"/>
            <a:r>
              <a:rPr lang="en" altLang="zh-TW" sz="1100">
                <a:latin typeface="Fira Sans Extra Condensed SemiBold"/>
                <a:ea typeface="新細明體"/>
              </a:rPr>
              <a:t>Miss opportunities to develop, apply and invest in technologies, practices and products that contribute to environment conservation.</a:t>
            </a:r>
          </a:p>
        </p:txBody>
      </p:sp>
      <p:sp>
        <p:nvSpPr>
          <p:cNvPr id="31" name="Google Shape;323;p27">
            <a:extLst>
              <a:ext uri="{FF2B5EF4-FFF2-40B4-BE49-F238E27FC236}">
                <a16:creationId xmlns:a16="http://schemas.microsoft.com/office/drawing/2014/main" id="{12B7CD33-00D2-A65A-0129-6E78A187A2A3}"/>
              </a:ext>
            </a:extLst>
          </p:cNvPr>
          <p:cNvSpPr txBox="1"/>
          <p:nvPr/>
        </p:nvSpPr>
        <p:spPr>
          <a:xfrm>
            <a:off x="-460366" y="1530485"/>
            <a:ext cx="1178800" cy="677068"/>
          </a:xfrm>
          <a:prstGeom prst="rect">
            <a:avLst/>
          </a:prstGeom>
          <a:noFill/>
          <a:ln>
            <a:noFill/>
          </a:ln>
        </p:spPr>
        <p:txBody>
          <a:bodyPr spcFirstLastPara="1" wrap="square" lIns="121900" tIns="121900" rIns="121900" bIns="121900" anchor="t" anchorCtr="0">
            <a:spAutoFit/>
          </a:bodyPr>
          <a:lstStyle/>
          <a:p>
            <a:pPr algn="ctr"/>
            <a:r>
              <a:rPr lang="en" sz="2800">
                <a:latin typeface="Fira Sans Extra Condensed SemiBold"/>
                <a:ea typeface="Fira Sans Extra Condensed SemiBold"/>
                <a:cs typeface="Fira Sans Extra Condensed SemiBold"/>
                <a:sym typeface="Fira Sans Extra Condensed SemiBold"/>
              </a:rPr>
              <a:t>“</a:t>
            </a:r>
            <a:endParaRPr sz="2800">
              <a:solidFill>
                <a:srgbClr val="3D3D3D"/>
              </a:solidFill>
              <a:latin typeface="Roboto"/>
              <a:ea typeface="Roboto"/>
              <a:cs typeface="Roboto"/>
              <a:sym typeface="Roboto"/>
            </a:endParaRPr>
          </a:p>
        </p:txBody>
      </p:sp>
      <p:sp>
        <p:nvSpPr>
          <p:cNvPr id="43" name="Google Shape;324;p27">
            <a:extLst>
              <a:ext uri="{FF2B5EF4-FFF2-40B4-BE49-F238E27FC236}">
                <a16:creationId xmlns:a16="http://schemas.microsoft.com/office/drawing/2014/main" id="{09085088-42C8-76E7-8B4E-3E966A2AFCAC}"/>
              </a:ext>
            </a:extLst>
          </p:cNvPr>
          <p:cNvSpPr txBox="1"/>
          <p:nvPr/>
        </p:nvSpPr>
        <p:spPr>
          <a:xfrm>
            <a:off x="5187800" y="2330266"/>
            <a:ext cx="1045567" cy="615513"/>
          </a:xfrm>
          <a:prstGeom prst="rect">
            <a:avLst/>
          </a:prstGeom>
          <a:noFill/>
          <a:ln>
            <a:noFill/>
          </a:ln>
        </p:spPr>
        <p:txBody>
          <a:bodyPr spcFirstLastPara="1" wrap="square" lIns="121900" tIns="121900" rIns="121900" bIns="121900" anchor="t" anchorCtr="0">
            <a:spAutoFit/>
          </a:bodyPr>
          <a:lstStyle/>
          <a:p>
            <a:pPr algn="ctr"/>
            <a:r>
              <a:rPr lang="en" sz="2400">
                <a:latin typeface="Fira Sans Extra Condensed SemiBold"/>
                <a:ea typeface="Fira Sans Extra Condensed SemiBold"/>
                <a:cs typeface="Fira Sans Extra Condensed SemiBold"/>
                <a:sym typeface="Fira Sans Extra Condensed SemiBold"/>
              </a:rPr>
              <a:t>”</a:t>
            </a:r>
            <a:endParaRPr sz="2400">
              <a:solidFill>
                <a:srgbClr val="3D3D3D"/>
              </a:solidFill>
              <a:latin typeface="Roboto"/>
              <a:ea typeface="Roboto"/>
              <a:cs typeface="Roboto"/>
              <a:sym typeface="Roboto"/>
            </a:endParaRPr>
          </a:p>
        </p:txBody>
      </p:sp>
      <p:sp>
        <p:nvSpPr>
          <p:cNvPr id="6" name="Google Shape;488;p32">
            <a:extLst>
              <a:ext uri="{FF2B5EF4-FFF2-40B4-BE49-F238E27FC236}">
                <a16:creationId xmlns:a16="http://schemas.microsoft.com/office/drawing/2014/main" id="{E806FD91-D674-7D4A-2DE0-EFC8E32996A0}"/>
              </a:ext>
            </a:extLst>
          </p:cNvPr>
          <p:cNvSpPr txBox="1"/>
          <p:nvPr/>
        </p:nvSpPr>
        <p:spPr>
          <a:xfrm>
            <a:off x="0" y="6235485"/>
            <a:ext cx="12192000" cy="571976"/>
          </a:xfrm>
          <a:prstGeom prst="rect">
            <a:avLst/>
          </a:prstGeom>
          <a:noFill/>
          <a:ln>
            <a:noFill/>
          </a:ln>
        </p:spPr>
        <p:txBody>
          <a:bodyPr spcFirstLastPara="1" wrap="square" lIns="121900" tIns="121900" rIns="121900" bIns="121900" anchor="t" anchorCtr="0">
            <a:spAutoFit/>
          </a:bodyPr>
          <a:lstStyle/>
          <a:p>
            <a:endParaRPr lang="en" sz="1000">
              <a:cs typeface="Arial"/>
            </a:endParaRPr>
          </a:p>
          <a:p>
            <a:r>
              <a:rPr lang="en" sz="1000"/>
              <a:t>[14] </a:t>
            </a:r>
            <a:r>
              <a:rPr lang="en" sz="1000" err="1"/>
              <a:t>中国“碳中和”政策梳理</a:t>
            </a:r>
            <a:r>
              <a:rPr lang="en" sz="1000"/>
              <a:t> . Available at: https://pdf.dfcfw.com/pdf/H3_AP202107231505615300_1.pdf?1627069146000.pdf (Accessed: 30 July 2023). </a:t>
            </a:r>
            <a:endParaRPr sz="1050"/>
          </a:p>
        </p:txBody>
      </p:sp>
      <p:cxnSp>
        <p:nvCxnSpPr>
          <p:cNvPr id="14" name="直線單箭頭接點 9">
            <a:extLst>
              <a:ext uri="{FF2B5EF4-FFF2-40B4-BE49-F238E27FC236}">
                <a16:creationId xmlns:a16="http://schemas.microsoft.com/office/drawing/2014/main" id="{923061CB-F29B-22F3-E7A0-5DEE52C140F7}"/>
              </a:ext>
            </a:extLst>
          </p:cNvPr>
          <p:cNvCxnSpPr>
            <a:cxnSpLocks/>
          </p:cNvCxnSpPr>
          <p:nvPr/>
        </p:nvCxnSpPr>
        <p:spPr>
          <a:xfrm>
            <a:off x="4559300" y="1373718"/>
            <a:ext cx="1348315" cy="4233"/>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49" name="Group 448">
            <a:extLst>
              <a:ext uri="{FF2B5EF4-FFF2-40B4-BE49-F238E27FC236}">
                <a16:creationId xmlns:a16="http://schemas.microsoft.com/office/drawing/2014/main" id="{188A5AB2-F0BE-8AB1-8FB1-FB82E2FE779A}"/>
              </a:ext>
            </a:extLst>
          </p:cNvPr>
          <p:cNvGrpSpPr/>
          <p:nvPr/>
        </p:nvGrpSpPr>
        <p:grpSpPr>
          <a:xfrm>
            <a:off x="8233611" y="1533710"/>
            <a:ext cx="1902884" cy="563767"/>
            <a:chOff x="8720444" y="1628960"/>
            <a:chExt cx="2481190" cy="722513"/>
          </a:xfrm>
        </p:grpSpPr>
        <p:sp>
          <p:nvSpPr>
            <p:cNvPr id="47" name="Google Shape;505;p33">
              <a:extLst>
                <a:ext uri="{FF2B5EF4-FFF2-40B4-BE49-F238E27FC236}">
                  <a16:creationId xmlns:a16="http://schemas.microsoft.com/office/drawing/2014/main" id="{91DBF27F-2F72-3CB4-F340-840A63BEDDBF}"/>
                </a:ext>
              </a:extLst>
            </p:cNvPr>
            <p:cNvSpPr txBox="1"/>
            <p:nvPr/>
          </p:nvSpPr>
          <p:spPr>
            <a:xfrm>
              <a:off x="9344383" y="1813690"/>
              <a:ext cx="1857251" cy="347556"/>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Carbon</a:t>
              </a:r>
              <a:r>
                <a:rPr lang="en" sz="2133">
                  <a:solidFill>
                    <a:srgbClr val="EC3A3B"/>
                  </a:solidFill>
                  <a:latin typeface="Fira Sans Extra Condensed SemiBold"/>
                  <a:ea typeface="Fira Sans Extra Condensed SemiBold"/>
                  <a:cs typeface="Fira Sans Extra Condensed SemiBold"/>
                  <a:sym typeface="Fira Sans Extra Condensed SemiBold"/>
                </a:rPr>
                <a:t>UX</a:t>
              </a:r>
              <a:endParaRPr sz="2133">
                <a:latin typeface="Fira Sans Extra Condensed SemiBold"/>
                <a:ea typeface="Fira Sans Extra Condensed SemiBold"/>
                <a:cs typeface="Fira Sans Extra Condensed SemiBold"/>
                <a:sym typeface="Fira Sans Extra Condensed SemiBold"/>
              </a:endParaRPr>
            </a:p>
          </p:txBody>
        </p:sp>
        <p:grpSp>
          <p:nvGrpSpPr>
            <p:cNvPr id="62" name="Google Shape;759;p38">
              <a:extLst>
                <a:ext uri="{FF2B5EF4-FFF2-40B4-BE49-F238E27FC236}">
                  <a16:creationId xmlns:a16="http://schemas.microsoft.com/office/drawing/2014/main" id="{0C24DAF7-4F1F-097B-821E-56ECF7260BE4}"/>
                </a:ext>
              </a:extLst>
            </p:cNvPr>
            <p:cNvGrpSpPr/>
            <p:nvPr/>
          </p:nvGrpSpPr>
          <p:grpSpPr>
            <a:xfrm>
              <a:off x="8720444" y="1650103"/>
              <a:ext cx="738216" cy="701370"/>
              <a:chOff x="6288263" y="3913775"/>
              <a:chExt cx="350175" cy="348225"/>
            </a:xfrm>
          </p:grpSpPr>
          <p:sp>
            <p:nvSpPr>
              <p:cNvPr id="55" name="Google Shape;760;p38">
                <a:extLst>
                  <a:ext uri="{FF2B5EF4-FFF2-40B4-BE49-F238E27FC236}">
                    <a16:creationId xmlns:a16="http://schemas.microsoft.com/office/drawing/2014/main" id="{27D78064-5D91-8E44-B91C-7EA67DDF3F30}"/>
                  </a:ext>
                </a:extLst>
              </p:cNvPr>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57" name="Google Shape;761;p38">
                <a:extLst>
                  <a:ext uri="{FF2B5EF4-FFF2-40B4-BE49-F238E27FC236}">
                    <a16:creationId xmlns:a16="http://schemas.microsoft.com/office/drawing/2014/main" id="{2D77D416-97E5-3579-23B3-DF1E8622F19C}"/>
                  </a:ext>
                </a:extLst>
              </p:cNvPr>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60" name="Google Shape;762;p38">
                <a:extLst>
                  <a:ext uri="{FF2B5EF4-FFF2-40B4-BE49-F238E27FC236}">
                    <a16:creationId xmlns:a16="http://schemas.microsoft.com/office/drawing/2014/main" id="{5EB89F64-8775-26FB-8B0F-ED6B9536D539}"/>
                  </a:ext>
                </a:extLst>
              </p:cNvPr>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61" name="Google Shape;763;p38">
                <a:extLst>
                  <a:ext uri="{FF2B5EF4-FFF2-40B4-BE49-F238E27FC236}">
                    <a16:creationId xmlns:a16="http://schemas.microsoft.com/office/drawing/2014/main" id="{5D5F9EDF-F692-4DFA-6719-83D35D897DBC}"/>
                  </a:ext>
                </a:extLst>
              </p:cNvPr>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448" name="Google Shape;764;p38">
              <a:extLst>
                <a:ext uri="{FF2B5EF4-FFF2-40B4-BE49-F238E27FC236}">
                  <a16:creationId xmlns:a16="http://schemas.microsoft.com/office/drawing/2014/main" id="{29281B71-73EC-C32D-6479-5DE851FB26B9}"/>
                </a:ext>
              </a:extLst>
            </p:cNvPr>
            <p:cNvSpPr txBox="1"/>
            <p:nvPr/>
          </p:nvSpPr>
          <p:spPr>
            <a:xfrm>
              <a:off x="8827751" y="1628960"/>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grpSp>
        <p:nvGrpSpPr>
          <p:cNvPr id="454" name="Group 453">
            <a:extLst>
              <a:ext uri="{FF2B5EF4-FFF2-40B4-BE49-F238E27FC236}">
                <a16:creationId xmlns:a16="http://schemas.microsoft.com/office/drawing/2014/main" id="{2EF35709-1FD4-EDAE-EFED-5726507AF299}"/>
              </a:ext>
            </a:extLst>
          </p:cNvPr>
          <p:cNvGrpSpPr/>
          <p:nvPr/>
        </p:nvGrpSpPr>
        <p:grpSpPr>
          <a:xfrm>
            <a:off x="6318968" y="2102594"/>
            <a:ext cx="5593168" cy="1973561"/>
            <a:chOff x="6975135" y="2377761"/>
            <a:chExt cx="5095751" cy="2079394"/>
          </a:xfrm>
        </p:grpSpPr>
        <p:sp>
          <p:nvSpPr>
            <p:cNvPr id="453" name="Google Shape;503;p33">
              <a:extLst>
                <a:ext uri="{FF2B5EF4-FFF2-40B4-BE49-F238E27FC236}">
                  <a16:creationId xmlns:a16="http://schemas.microsoft.com/office/drawing/2014/main" id="{4E102902-0BED-9DBD-03A9-0E071F86C785}"/>
                </a:ext>
              </a:extLst>
            </p:cNvPr>
            <p:cNvSpPr/>
            <p:nvPr/>
          </p:nvSpPr>
          <p:spPr>
            <a:xfrm>
              <a:off x="6975135" y="2381034"/>
              <a:ext cx="5095751" cy="2076121"/>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endParaRPr sz="2400"/>
            </a:p>
          </p:txBody>
        </p:sp>
        <p:sp>
          <p:nvSpPr>
            <p:cNvPr id="451" name="Google Shape;504;p33">
              <a:extLst>
                <a:ext uri="{FF2B5EF4-FFF2-40B4-BE49-F238E27FC236}">
                  <a16:creationId xmlns:a16="http://schemas.microsoft.com/office/drawing/2014/main" id="{0CD84066-23D5-CD97-0D1C-76034E26E1C7}"/>
                </a:ext>
              </a:extLst>
            </p:cNvPr>
            <p:cNvSpPr txBox="1"/>
            <p:nvPr/>
          </p:nvSpPr>
          <p:spPr>
            <a:xfrm>
              <a:off x="7116316" y="2377761"/>
              <a:ext cx="4892701" cy="2076121"/>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333">
                  <a:latin typeface="Roboto"/>
                  <a:ea typeface="Roboto"/>
                  <a:cs typeface="Roboto"/>
                  <a:sym typeface="Roboto"/>
                </a:rPr>
                <a:t>A revolutionize solution for carbon management to the </a:t>
              </a:r>
              <a:r>
                <a:rPr lang="en" sz="1333" b="1">
                  <a:latin typeface="Roboto"/>
                  <a:ea typeface="Roboto"/>
                  <a:cs typeface="Roboto"/>
                  <a:sym typeface="Roboto"/>
                </a:rPr>
                <a:t>public and businesses</a:t>
              </a:r>
              <a:r>
                <a:rPr lang="en" sz="1333">
                  <a:latin typeface="Roboto"/>
                  <a:ea typeface="Roboto"/>
                  <a:cs typeface="Roboto"/>
                  <a:sym typeface="Roboto"/>
                </a:rPr>
                <a:t>. Our application allows continuous </a:t>
              </a:r>
              <a:r>
                <a:rPr lang="en" sz="1333" b="1">
                  <a:latin typeface="Roboto"/>
                  <a:ea typeface="Roboto"/>
                  <a:cs typeface="Roboto"/>
                  <a:sym typeface="Roboto"/>
                </a:rPr>
                <a:t>tracking </a:t>
              </a:r>
              <a:r>
                <a:rPr lang="en" sz="1333">
                  <a:latin typeface="Roboto"/>
                  <a:ea typeface="Roboto"/>
                  <a:cs typeface="Roboto"/>
                  <a:sym typeface="Roboto"/>
                </a:rPr>
                <a:t>of carbon quotas, emissions, regulations, and credit </a:t>
              </a:r>
              <a:r>
                <a:rPr lang="en" sz="1333" b="1">
                  <a:latin typeface="Roboto"/>
                  <a:ea typeface="Roboto"/>
                  <a:cs typeface="Roboto"/>
                  <a:sym typeface="Roboto"/>
                </a:rPr>
                <a:t>exchange </a:t>
              </a:r>
              <a:r>
                <a:rPr lang="en" sz="1333">
                  <a:latin typeface="Roboto"/>
                  <a:ea typeface="Roboto"/>
                  <a:cs typeface="Roboto"/>
                  <a:sym typeface="Roboto"/>
                </a:rPr>
                <a:t>options. We engage in gamification and education to drive low-carbon product adoption. Moreover, </a:t>
              </a:r>
              <a:r>
                <a:rPr lang="en" sz="1333" b="1">
                  <a:latin typeface="Roboto"/>
                  <a:ea typeface="Roboto"/>
                  <a:cs typeface="Roboto"/>
                  <a:sym typeface="Roboto"/>
                </a:rPr>
                <a:t>businesses </a:t>
              </a:r>
              <a:r>
                <a:rPr lang="en" sz="1333">
                  <a:latin typeface="Roboto"/>
                  <a:ea typeface="Roboto"/>
                  <a:cs typeface="Roboto"/>
                  <a:sym typeface="Roboto"/>
                </a:rPr>
                <a:t>can utilize our service to create </a:t>
              </a:r>
              <a:r>
                <a:rPr lang="en" sz="1333" b="1">
                  <a:latin typeface="Roboto"/>
                  <a:ea typeface="Roboto"/>
                  <a:cs typeface="Roboto"/>
                  <a:sym typeface="Roboto"/>
                </a:rPr>
                <a:t>eco-friendly offerings</a:t>
              </a:r>
              <a:r>
                <a:rPr lang="en" sz="1333">
                  <a:latin typeface="Roboto"/>
                  <a:ea typeface="Roboto"/>
                  <a:cs typeface="Roboto"/>
                  <a:sym typeface="Roboto"/>
                </a:rPr>
                <a:t>, while consumers receive </a:t>
              </a:r>
              <a:r>
                <a:rPr lang="en" sz="1333" b="1">
                  <a:latin typeface="Roboto"/>
                  <a:ea typeface="Roboto"/>
                  <a:cs typeface="Roboto"/>
                  <a:sym typeface="Roboto"/>
                </a:rPr>
                <a:t>incentives </a:t>
              </a:r>
              <a:r>
                <a:rPr lang="en" sz="1333">
                  <a:latin typeface="Roboto"/>
                  <a:ea typeface="Roboto"/>
                  <a:cs typeface="Roboto"/>
                  <a:sym typeface="Roboto"/>
                </a:rPr>
                <a:t>for purchasing such products, fostering a </a:t>
              </a:r>
              <a:r>
                <a:rPr lang="en" sz="1333" b="1">
                  <a:latin typeface="Roboto"/>
                  <a:ea typeface="Roboto"/>
                  <a:cs typeface="Roboto"/>
                  <a:sym typeface="Roboto"/>
                </a:rPr>
                <a:t>self-sustaining ecosystem</a:t>
              </a:r>
              <a:r>
                <a:rPr lang="en" sz="1333">
                  <a:latin typeface="Roboto"/>
                  <a:ea typeface="Roboto"/>
                  <a:cs typeface="Roboto"/>
                  <a:sym typeface="Roboto"/>
                </a:rPr>
                <a:t>.</a:t>
              </a:r>
              <a:endParaRPr sz="1333">
                <a:latin typeface="Roboto"/>
                <a:ea typeface="Roboto"/>
                <a:cs typeface="Roboto"/>
                <a:sym typeface="Roboto"/>
              </a:endParaRPr>
            </a:p>
            <a:p>
              <a:pPr algn="just">
                <a:lnSpc>
                  <a:spcPct val="115000"/>
                </a:lnSpc>
              </a:pPr>
              <a:endParaRPr sz="1333">
                <a:latin typeface="Roboto"/>
                <a:ea typeface="Roboto"/>
                <a:cs typeface="Roboto"/>
                <a:sym typeface="Roboto"/>
              </a:endParaRPr>
            </a:p>
            <a:p>
              <a:pPr algn="just"/>
              <a:endParaRPr sz="1333">
                <a:latin typeface="Roboto"/>
                <a:ea typeface="Roboto"/>
                <a:cs typeface="Roboto"/>
                <a:sym typeface="Roboto"/>
              </a:endParaRPr>
            </a:p>
            <a:p>
              <a:pPr algn="just"/>
              <a:endParaRPr sz="1333">
                <a:latin typeface="Roboto"/>
                <a:ea typeface="Roboto"/>
                <a:cs typeface="Roboto"/>
                <a:sym typeface="Roboto"/>
              </a:endParaRPr>
            </a:p>
            <a:p>
              <a:pPr algn="just"/>
              <a:endParaRPr sz="1333">
                <a:latin typeface="Roboto"/>
                <a:ea typeface="Roboto"/>
                <a:cs typeface="Roboto"/>
                <a:sym typeface="Roboto"/>
              </a:endParaRPr>
            </a:p>
          </p:txBody>
        </p:sp>
      </p:grpSp>
      <p:grpSp>
        <p:nvGrpSpPr>
          <p:cNvPr id="464" name="Group 463">
            <a:extLst>
              <a:ext uri="{FF2B5EF4-FFF2-40B4-BE49-F238E27FC236}">
                <a16:creationId xmlns:a16="http://schemas.microsoft.com/office/drawing/2014/main" id="{BCE8AD62-D09E-3021-EA16-C44715483EFC}"/>
              </a:ext>
            </a:extLst>
          </p:cNvPr>
          <p:cNvGrpSpPr/>
          <p:nvPr/>
        </p:nvGrpSpPr>
        <p:grpSpPr>
          <a:xfrm>
            <a:off x="6176183" y="4599750"/>
            <a:ext cx="5740000" cy="1647833"/>
            <a:chOff x="6906433" y="4546833"/>
            <a:chExt cx="5232000" cy="2050000"/>
          </a:xfrm>
        </p:grpSpPr>
        <p:sp>
          <p:nvSpPr>
            <p:cNvPr id="456" name="Google Shape;494;p33">
              <a:extLst>
                <a:ext uri="{FF2B5EF4-FFF2-40B4-BE49-F238E27FC236}">
                  <a16:creationId xmlns:a16="http://schemas.microsoft.com/office/drawing/2014/main" id="{B75F9C82-E23D-FEFC-E802-195B5D8A1552}"/>
                </a:ext>
              </a:extLst>
            </p:cNvPr>
            <p:cNvSpPr/>
            <p:nvPr/>
          </p:nvSpPr>
          <p:spPr>
            <a:xfrm>
              <a:off x="6906433" y="4546833"/>
              <a:ext cx="5232000" cy="2050000"/>
            </a:xfrm>
            <a:prstGeom prst="roundRect">
              <a:avLst>
                <a:gd name="adj" fmla="val 16667"/>
              </a:avLst>
            </a:prstGeom>
            <a:noFill/>
            <a:ln w="19050" cap="flat" cmpd="sng">
              <a:solidFill>
                <a:srgbClr val="93C47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457" name="Google Shape;515;p33">
              <a:extLst>
                <a:ext uri="{FF2B5EF4-FFF2-40B4-BE49-F238E27FC236}">
                  <a16:creationId xmlns:a16="http://schemas.microsoft.com/office/drawing/2014/main" id="{88780286-1B86-477E-8777-04E06BE6A2B0}"/>
                </a:ext>
              </a:extLst>
            </p:cNvPr>
            <p:cNvSpPr txBox="1"/>
            <p:nvPr/>
          </p:nvSpPr>
          <p:spPr>
            <a:xfrm>
              <a:off x="7049500" y="4736067"/>
              <a:ext cx="18584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Credit exchange</a:t>
              </a:r>
              <a:endParaRPr sz="1467">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458" name="Google Shape;516;p33">
              <a:extLst>
                <a:ext uri="{FF2B5EF4-FFF2-40B4-BE49-F238E27FC236}">
                  <a16:creationId xmlns:a16="http://schemas.microsoft.com/office/drawing/2014/main" id="{F33F7C09-D032-AF7A-AC70-7B148BC515F8}"/>
                </a:ext>
              </a:extLst>
            </p:cNvPr>
            <p:cNvSpPr txBox="1"/>
            <p:nvPr/>
          </p:nvSpPr>
          <p:spPr>
            <a:xfrm>
              <a:off x="9084033" y="4736067"/>
              <a:ext cx="29032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Promotes eco-friendly offerings</a:t>
              </a:r>
              <a:endParaRPr sz="1467">
                <a:latin typeface="Fira Sans Extra Condensed SemiBold"/>
                <a:ea typeface="Fira Sans Extra Condensed SemiBold"/>
                <a:cs typeface="Fira Sans Extra Condensed SemiBold"/>
                <a:sym typeface="Fira Sans Extra Condensed SemiBold"/>
              </a:endParaRPr>
            </a:p>
          </p:txBody>
        </p:sp>
        <p:sp>
          <p:nvSpPr>
            <p:cNvPr id="459" name="Google Shape;517;p33">
              <a:extLst>
                <a:ext uri="{FF2B5EF4-FFF2-40B4-BE49-F238E27FC236}">
                  <a16:creationId xmlns:a16="http://schemas.microsoft.com/office/drawing/2014/main" id="{4EA910B8-8C37-5364-D880-7EA4D2E4BED3}"/>
                </a:ext>
              </a:extLst>
            </p:cNvPr>
            <p:cNvSpPr txBox="1"/>
            <p:nvPr/>
          </p:nvSpPr>
          <p:spPr>
            <a:xfrm>
              <a:off x="7049500" y="5128033"/>
              <a:ext cx="24292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Gamification and Education</a:t>
              </a:r>
              <a:endParaRPr sz="1467">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460" name="Google Shape;518;p33">
              <a:extLst>
                <a:ext uri="{FF2B5EF4-FFF2-40B4-BE49-F238E27FC236}">
                  <a16:creationId xmlns:a16="http://schemas.microsoft.com/office/drawing/2014/main" id="{33D822A2-1059-71E1-1822-BB1BBB5ADD64}"/>
                </a:ext>
              </a:extLst>
            </p:cNvPr>
            <p:cNvSpPr txBox="1"/>
            <p:nvPr/>
          </p:nvSpPr>
          <p:spPr>
            <a:xfrm>
              <a:off x="9557900" y="5128033"/>
              <a:ext cx="24292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Quota, emission tracking</a:t>
              </a:r>
              <a:endParaRPr sz="1467">
                <a:latin typeface="Fira Sans Extra Condensed SemiBold"/>
                <a:ea typeface="Fira Sans Extra Condensed SemiBold"/>
                <a:cs typeface="Fira Sans Extra Condensed SemiBold"/>
                <a:sym typeface="Fira Sans Extra Condensed SemiBold"/>
              </a:endParaRPr>
            </a:p>
          </p:txBody>
        </p:sp>
        <p:sp>
          <p:nvSpPr>
            <p:cNvPr id="461" name="Google Shape;519;p33">
              <a:extLst>
                <a:ext uri="{FF2B5EF4-FFF2-40B4-BE49-F238E27FC236}">
                  <a16:creationId xmlns:a16="http://schemas.microsoft.com/office/drawing/2014/main" id="{20E16A5A-3BFC-660C-202D-E9C70D0D7A25}"/>
                </a:ext>
              </a:extLst>
            </p:cNvPr>
            <p:cNvSpPr txBox="1"/>
            <p:nvPr/>
          </p:nvSpPr>
          <p:spPr>
            <a:xfrm>
              <a:off x="7049500" y="5520000"/>
              <a:ext cx="2429200" cy="5336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App Assistance, and market updates</a:t>
              </a:r>
              <a:endParaRPr sz="1467">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462" name="Google Shape;520;p33">
              <a:extLst>
                <a:ext uri="{FF2B5EF4-FFF2-40B4-BE49-F238E27FC236}">
                  <a16:creationId xmlns:a16="http://schemas.microsoft.com/office/drawing/2014/main" id="{4325299E-DFF5-2D5E-8238-B5354A6C5061}"/>
                </a:ext>
              </a:extLst>
            </p:cNvPr>
            <p:cNvSpPr txBox="1"/>
            <p:nvPr/>
          </p:nvSpPr>
          <p:spPr>
            <a:xfrm>
              <a:off x="9557900" y="5520000"/>
              <a:ext cx="2429200" cy="5336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50" err="1">
                  <a:latin typeface="Fira Sans Extra Condensed SemiBold"/>
                  <a:ea typeface="Fira Sans Extra Condensed SemiBold"/>
                  <a:cs typeface="Fira Sans Extra Condensed SemiBold"/>
                  <a:sym typeface="Fira Sans Extra Condensed SemiBold"/>
                </a:rPr>
                <a:t>CarbonWatch</a:t>
              </a:r>
              <a:r>
                <a:rPr lang="en" sz="1450">
                  <a:latin typeface="Fira Sans Extra Condensed SemiBold"/>
                  <a:ea typeface="Fira Sans Extra Condensed SemiBold"/>
                  <a:cs typeface="Fira Sans Extra Condensed SemiBold"/>
                  <a:sym typeface="Fira Sans Extra Condensed SemiBold"/>
                </a:rPr>
                <a:t>: Report &amp; Redeem</a:t>
              </a:r>
              <a:endParaRPr sz="1467">
                <a:latin typeface="Fira Sans Extra Condensed SemiBold"/>
                <a:ea typeface="Fira Sans Extra Condensed SemiBold"/>
                <a:cs typeface="Fira Sans Extra Condensed SemiBold"/>
                <a:sym typeface="Fira Sans Extra Condensed SemiBold"/>
              </a:endParaRPr>
            </a:p>
          </p:txBody>
        </p:sp>
        <p:sp>
          <p:nvSpPr>
            <p:cNvPr id="463" name="Google Shape;521;p33">
              <a:extLst>
                <a:ext uri="{FF2B5EF4-FFF2-40B4-BE49-F238E27FC236}">
                  <a16:creationId xmlns:a16="http://schemas.microsoft.com/office/drawing/2014/main" id="{8F756605-538D-D13E-D7A7-A97E7DCE2C27}"/>
                </a:ext>
              </a:extLst>
            </p:cNvPr>
            <p:cNvSpPr txBox="1"/>
            <p:nvPr/>
          </p:nvSpPr>
          <p:spPr>
            <a:xfrm>
              <a:off x="7049500" y="6161567"/>
              <a:ext cx="4937600" cy="284000"/>
            </a:xfrm>
            <a:prstGeom prst="rect">
              <a:avLst/>
            </a:prstGeom>
            <a:solidFill>
              <a:schemeClr val="accent2">
                <a:lumMod val="20000"/>
                <a:lumOff val="80000"/>
              </a:schemeClr>
            </a:solidFill>
            <a:ln w="9525" cap="flat" cmpd="sng">
              <a:solidFill>
                <a:schemeClr val="accent2">
                  <a:lumMod val="20000"/>
                  <a:lumOff val="8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Fira Sans Extra Condensed SemiBold"/>
                  <a:ea typeface="Fira Sans Extra Condensed SemiBold"/>
                  <a:cs typeface="Fira Sans Extra Condensed SemiBold"/>
                  <a:sym typeface="Fira Sans Extra Condensed SemiBold"/>
                </a:rPr>
                <a:t>Empowering Ecosystem: Data-Driven Sustainability Insights</a:t>
              </a:r>
              <a:endParaRPr sz="1467">
                <a:latin typeface="Fira Sans Extra Condensed SemiBold"/>
                <a:ea typeface="Fira Sans Extra Condensed SemiBold"/>
                <a:cs typeface="Fira Sans Extra Condensed SemiBold"/>
                <a:sym typeface="Fira Sans Extra Condensed SemiBold"/>
              </a:endParaRPr>
            </a:p>
          </p:txBody>
        </p:sp>
      </p:grpSp>
      <p:sp>
        <p:nvSpPr>
          <p:cNvPr id="3" name="Google Shape;1368;p55">
            <a:extLst>
              <a:ext uri="{FF2B5EF4-FFF2-40B4-BE49-F238E27FC236}">
                <a16:creationId xmlns:a16="http://schemas.microsoft.com/office/drawing/2014/main" id="{713D0329-FF2F-3A4F-B3CF-01658A585F5C}"/>
              </a:ext>
            </a:extLst>
          </p:cNvPr>
          <p:cNvSpPr txBox="1">
            <a:spLocks/>
          </p:cNvSpPr>
          <p:nvPr/>
        </p:nvSpPr>
        <p:spPr>
          <a:xfrm>
            <a:off x="8398932" y="3971264"/>
            <a:ext cx="1902884" cy="62601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 sz="1800" b="1">
                <a:solidFill>
                  <a:srgbClr val="000000"/>
                </a:solidFill>
                <a:latin typeface="Arial"/>
                <a:cs typeface="Arial"/>
              </a:rPr>
              <a:t>FEATURES</a:t>
            </a:r>
            <a:endParaRPr lang="en-US" altLang="zh-TW"/>
          </a:p>
        </p:txBody>
      </p:sp>
      <p:cxnSp>
        <p:nvCxnSpPr>
          <p:cNvPr id="4" name="直線單箭頭接點 11">
            <a:extLst>
              <a:ext uri="{FF2B5EF4-FFF2-40B4-BE49-F238E27FC236}">
                <a16:creationId xmlns:a16="http://schemas.microsoft.com/office/drawing/2014/main" id="{DD5C2FF6-8A40-C465-6F69-B2247D1F225F}"/>
              </a:ext>
            </a:extLst>
          </p:cNvPr>
          <p:cNvCxnSpPr>
            <a:cxnSpLocks/>
          </p:cNvCxnSpPr>
          <p:nvPr/>
        </p:nvCxnSpPr>
        <p:spPr>
          <a:xfrm>
            <a:off x="10020300" y="4262965"/>
            <a:ext cx="1761065" cy="14816"/>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單箭頭接點 11">
            <a:extLst>
              <a:ext uri="{FF2B5EF4-FFF2-40B4-BE49-F238E27FC236}">
                <a16:creationId xmlns:a16="http://schemas.microsoft.com/office/drawing/2014/main" id="{A3D06401-75A2-C2C5-6402-48F3B8D92C27}"/>
              </a:ext>
            </a:extLst>
          </p:cNvPr>
          <p:cNvCxnSpPr>
            <a:cxnSpLocks/>
          </p:cNvCxnSpPr>
          <p:nvPr/>
        </p:nvCxnSpPr>
        <p:spPr>
          <a:xfrm>
            <a:off x="6474883" y="4262964"/>
            <a:ext cx="1761065" cy="14816"/>
          </a:xfrm>
          <a:prstGeom prst="straightConnector1">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23" name="Picture 22" descr="A black and orange circle with a black background with a black and red circle with a black and white logo&#10;&#10;Description automatically generated">
            <a:extLst>
              <a:ext uri="{FF2B5EF4-FFF2-40B4-BE49-F238E27FC236}">
                <a16:creationId xmlns:a16="http://schemas.microsoft.com/office/drawing/2014/main" id="{C093CBCA-D686-0A77-BE67-310ECBF736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4" name="Picture 2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371D6EFF-58A6-C4EA-7D5F-4B2D185FF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7" name="TextBox 26">
            <a:extLst>
              <a:ext uri="{FF2B5EF4-FFF2-40B4-BE49-F238E27FC236}">
                <a16:creationId xmlns:a16="http://schemas.microsoft.com/office/drawing/2014/main" id="{9506187F-BB0A-A2ED-354B-C4EB2B4BFB19}"/>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8" name="TextBox 27">
            <a:extLst>
              <a:ext uri="{FF2B5EF4-FFF2-40B4-BE49-F238E27FC236}">
                <a16:creationId xmlns:a16="http://schemas.microsoft.com/office/drawing/2014/main" id="{389D8712-77DA-5022-0AB6-C93B60FAE824}"/>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0" name="Picture 2" descr="Finance And Business, Opened, Box, Boxes, Open, Tool, Packaging - Open Box  PNG – Stunning free transparent png clipart images free download">
            <a:extLst>
              <a:ext uri="{FF2B5EF4-FFF2-40B4-BE49-F238E27FC236}">
                <a16:creationId xmlns:a16="http://schemas.microsoft.com/office/drawing/2014/main" id="{5AB71983-3332-14D2-3C72-8506DF0600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inance And Business, Opened, Box, Boxes, Open, Tool, Packaging - Open Box  PNG – Stunning free transparent png clipart images free download">
            <a:extLst>
              <a:ext uri="{FF2B5EF4-FFF2-40B4-BE49-F238E27FC236}">
                <a16:creationId xmlns:a16="http://schemas.microsoft.com/office/drawing/2014/main" id="{331FD97B-3DF8-994D-97FF-BF850E8A970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A5DF8952-40B8-9FAA-A959-F58B40095115}"/>
              </a:ext>
            </a:extLst>
          </p:cNvPr>
          <p:cNvPicPr>
            <a:picLocks noChangeAspect="1"/>
          </p:cNvPicPr>
          <p:nvPr/>
        </p:nvPicPr>
        <p:blipFill>
          <a:blip r:embed="rId7"/>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104669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grpSp>
        <p:nvGrpSpPr>
          <p:cNvPr id="530" name="Google Shape;530;p34"/>
          <p:cNvGrpSpPr/>
          <p:nvPr/>
        </p:nvGrpSpPr>
        <p:grpSpPr>
          <a:xfrm>
            <a:off x="415801" y="1765033"/>
            <a:ext cx="5568671" cy="1867507"/>
            <a:chOff x="457196" y="1919491"/>
            <a:chExt cx="1896600" cy="1548000"/>
          </a:xfrm>
        </p:grpSpPr>
        <p:sp>
          <p:nvSpPr>
            <p:cNvPr id="531" name="Google Shape;531;p34"/>
            <p:cNvSpPr/>
            <p:nvPr/>
          </p:nvSpPr>
          <p:spPr>
            <a:xfrm>
              <a:off x="457196" y="1919491"/>
              <a:ext cx="1896600" cy="15480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532" name="Google Shape;532;p34"/>
            <p:cNvSpPr txBox="1"/>
            <p:nvPr/>
          </p:nvSpPr>
          <p:spPr>
            <a:xfrm>
              <a:off x="514200" y="1966457"/>
              <a:ext cx="1782600" cy="335700"/>
            </a:xfrm>
            <a:prstGeom prst="rect">
              <a:avLst/>
            </a:prstGeom>
            <a:noFill/>
            <a:ln>
              <a:noFill/>
            </a:ln>
          </p:spPr>
          <p:txBody>
            <a:bodyPr spcFirstLastPara="1" wrap="square" lIns="121900" tIns="121900" rIns="121900" bIns="121900" anchor="ctr" anchorCtr="0">
              <a:noAutofit/>
            </a:bodyPr>
            <a:lstStyle/>
            <a:p>
              <a:pPr algn="ctr"/>
              <a:r>
                <a:rPr lang="en" sz="2000">
                  <a:latin typeface="Fira Sans Extra Condensed SemiBold"/>
                  <a:ea typeface="Fira Sans Extra Condensed SemiBold"/>
                  <a:cs typeface="Fira Sans Extra Condensed SemiBold"/>
                  <a:sym typeface="Fira Sans Extra Condensed SemiBold"/>
                </a:rPr>
                <a:t>Market Expansion and Insights</a:t>
              </a:r>
              <a:r>
                <a:rPr lang="en" sz="1450">
                  <a:latin typeface="Fira Sans Extra Condensed SemiBold"/>
                  <a:ea typeface="Fira Sans Extra Condensed SemiBold"/>
                  <a:cs typeface="Fira Sans Extra Condensed SemiBold"/>
                  <a:sym typeface="Fira Sans Extra Condensed SemiBold"/>
                </a:rPr>
                <a:t> [12, 15]</a:t>
              </a:r>
              <a:endParaRPr sz="145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33" name="Google Shape;533;p34"/>
            <p:cNvSpPr txBox="1"/>
            <p:nvPr/>
          </p:nvSpPr>
          <p:spPr>
            <a:xfrm>
              <a:off x="490800" y="2192729"/>
              <a:ext cx="1829400" cy="1274700"/>
            </a:xfrm>
            <a:prstGeom prst="rect">
              <a:avLst/>
            </a:prstGeom>
            <a:noFill/>
            <a:ln>
              <a:noFill/>
            </a:ln>
          </p:spPr>
          <p:txBody>
            <a:bodyPr spcFirstLastPara="1" wrap="square" lIns="121900" tIns="121900" rIns="121900" bIns="121900" anchor="t" anchorCtr="0">
              <a:noAutofit/>
            </a:bodyPr>
            <a:lstStyle/>
            <a:p>
              <a:pPr algn="just"/>
              <a:r>
                <a:rPr lang="en" sz="1333" b="1">
                  <a:solidFill>
                    <a:srgbClr val="0B5394"/>
                  </a:solidFill>
                  <a:latin typeface="Roboto"/>
                  <a:ea typeface="Roboto"/>
                  <a:cs typeface="Roboto"/>
                  <a:sym typeface="Roboto"/>
                </a:rPr>
                <a:t>First stage:</a:t>
              </a:r>
              <a:r>
                <a:rPr lang="en" sz="1333">
                  <a:latin typeface="Roboto"/>
                  <a:ea typeface="Roboto"/>
                  <a:cs typeface="Roboto"/>
                  <a:sym typeface="Roboto"/>
                </a:rPr>
                <a:t> exchange platforms in the nation and expand to EU-ETS</a:t>
              </a:r>
              <a:endParaRPr sz="1333">
                <a:latin typeface="Roboto"/>
                <a:ea typeface="Roboto"/>
                <a:cs typeface="Roboto"/>
                <a:sym typeface="Roboto"/>
              </a:endParaRPr>
            </a:p>
            <a:p>
              <a:pPr algn="just"/>
              <a:endParaRPr sz="533">
                <a:latin typeface="Roboto"/>
                <a:ea typeface="Roboto"/>
                <a:cs typeface="Roboto"/>
                <a:sym typeface="Roboto"/>
              </a:endParaRPr>
            </a:p>
            <a:p>
              <a:pPr algn="just"/>
              <a:r>
                <a:rPr lang="en" sz="1333" b="1">
                  <a:solidFill>
                    <a:srgbClr val="0B5394"/>
                  </a:solidFill>
                  <a:latin typeface="Roboto"/>
                  <a:ea typeface="Roboto"/>
                  <a:cs typeface="Roboto"/>
                  <a:sym typeface="Roboto"/>
                </a:rPr>
                <a:t>Expand Global Reach:</a:t>
              </a:r>
              <a:r>
                <a:rPr lang="en" sz="1333">
                  <a:latin typeface="Roboto"/>
                  <a:ea typeface="Roboto"/>
                  <a:cs typeface="Roboto"/>
                  <a:sym typeface="Roboto"/>
                </a:rPr>
                <a:t> Collaborate with more market.</a:t>
              </a:r>
              <a:endParaRPr sz="1333">
                <a:latin typeface="Roboto"/>
                <a:ea typeface="Roboto"/>
                <a:cs typeface="Roboto"/>
                <a:sym typeface="Roboto"/>
              </a:endParaRPr>
            </a:p>
            <a:p>
              <a:pPr algn="just"/>
              <a:endParaRPr sz="533">
                <a:latin typeface="Roboto"/>
                <a:ea typeface="Roboto"/>
                <a:cs typeface="Roboto"/>
                <a:sym typeface="Roboto"/>
              </a:endParaRPr>
            </a:p>
            <a:p>
              <a:pPr algn="just"/>
              <a:r>
                <a:rPr lang="en" sz="1333" b="1">
                  <a:solidFill>
                    <a:srgbClr val="0B5394"/>
                  </a:solidFill>
                  <a:latin typeface="Roboto"/>
                  <a:ea typeface="Roboto"/>
                  <a:cs typeface="Roboto"/>
                  <a:sym typeface="Roboto"/>
                </a:rPr>
                <a:t>EcoMarket Insights:</a:t>
              </a:r>
              <a:r>
                <a:rPr lang="en" sz="1333">
                  <a:latin typeface="Roboto"/>
                  <a:ea typeface="Roboto"/>
                  <a:cs typeface="Roboto"/>
                  <a:sym typeface="Roboto"/>
                </a:rPr>
                <a:t> </a:t>
              </a:r>
              <a:r>
                <a:rPr lang="en" sz="1333" b="1"/>
                <a:t>Provide valuable insights</a:t>
              </a:r>
              <a:r>
                <a:rPr lang="en" sz="1333">
                  <a:latin typeface="Roboto"/>
                  <a:ea typeface="Roboto"/>
                  <a:cs typeface="Roboto"/>
                  <a:sym typeface="Roboto"/>
                </a:rPr>
                <a:t> to governments and NGOs aligning with international carbon agreements, enhancing transparency, cooperation, and advocating for supportive policies.</a:t>
              </a:r>
              <a:endParaRPr sz="1333">
                <a:latin typeface="Roboto"/>
                <a:ea typeface="Roboto"/>
                <a:cs typeface="Roboto"/>
                <a:sym typeface="Roboto"/>
              </a:endParaRPr>
            </a:p>
            <a:p>
              <a:pPr algn="just"/>
              <a:endParaRPr sz="1333">
                <a:latin typeface="Roboto"/>
                <a:ea typeface="Roboto"/>
                <a:cs typeface="Roboto"/>
                <a:sym typeface="Roboto"/>
              </a:endParaRPr>
            </a:p>
          </p:txBody>
        </p:sp>
      </p:grpSp>
      <p:grpSp>
        <p:nvGrpSpPr>
          <p:cNvPr id="534" name="Google Shape;534;p34"/>
          <p:cNvGrpSpPr/>
          <p:nvPr/>
        </p:nvGrpSpPr>
        <p:grpSpPr>
          <a:xfrm>
            <a:off x="441000" y="4018134"/>
            <a:ext cx="11147456" cy="2759381"/>
            <a:chOff x="2567153" y="2916697"/>
            <a:chExt cx="1896600" cy="1373100"/>
          </a:xfrm>
        </p:grpSpPr>
        <p:sp>
          <p:nvSpPr>
            <p:cNvPr id="535" name="Google Shape;535;p34"/>
            <p:cNvSpPr/>
            <p:nvPr/>
          </p:nvSpPr>
          <p:spPr>
            <a:xfrm>
              <a:off x="2567153" y="2916697"/>
              <a:ext cx="1896600" cy="1373100"/>
            </a:xfrm>
            <a:prstGeom prst="roundRect">
              <a:avLst>
                <a:gd name="adj" fmla="val 16667"/>
              </a:avLst>
            </a:prstGeom>
            <a:solidFill>
              <a:schemeClr val="accent2">
                <a:lumMod val="20000"/>
                <a:lumOff val="80000"/>
              </a:schemeClr>
            </a:solidFill>
            <a:ln w="2857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536" name="Google Shape;536;p34"/>
            <p:cNvSpPr txBox="1"/>
            <p:nvPr/>
          </p:nvSpPr>
          <p:spPr>
            <a:xfrm>
              <a:off x="2637898" y="3104774"/>
              <a:ext cx="858900" cy="264300"/>
            </a:xfrm>
            <a:prstGeom prst="rect">
              <a:avLst/>
            </a:prstGeom>
            <a:solidFill>
              <a:schemeClr val="accent2">
                <a:lumMod val="20000"/>
                <a:lumOff val="80000"/>
              </a:schemeClr>
            </a:solidFill>
            <a:ln>
              <a:noFill/>
            </a:ln>
          </p:spPr>
          <p:txBody>
            <a:bodyPr spcFirstLastPara="1" wrap="square" lIns="121900" tIns="121900" rIns="121900" bIns="121900" anchor="ctr" anchorCtr="0">
              <a:noAutofit/>
            </a:bodyPr>
            <a:lstStyle/>
            <a:p>
              <a:pPr algn="ctr"/>
              <a:r>
                <a:rPr lang="en">
                  <a:latin typeface="Fira Sans Extra Condensed SemiBold"/>
                  <a:ea typeface="Fira Sans Extra Condensed SemiBold"/>
                  <a:cs typeface="Fira Sans Extra Condensed SemiBold"/>
                  <a:sym typeface="Fira Sans Extra Condensed SemiBold"/>
                </a:rPr>
                <a:t>Empowering Users for Environmental lmpact</a:t>
              </a:r>
              <a:endParaRPr>
                <a:latin typeface="Fira Sans Extra Condensed SemiBold"/>
                <a:ea typeface="Fira Sans Extra Condensed SemiBold"/>
                <a:cs typeface="Fira Sans Extra Condensed SemiBold"/>
                <a:sym typeface="Fira Sans Extra Condensed SemiBold"/>
              </a:endParaRPr>
            </a:p>
          </p:txBody>
        </p:sp>
        <p:sp>
          <p:nvSpPr>
            <p:cNvPr id="537" name="Google Shape;537;p34"/>
            <p:cNvSpPr txBox="1"/>
            <p:nvPr/>
          </p:nvSpPr>
          <p:spPr>
            <a:xfrm>
              <a:off x="2600545" y="3296408"/>
              <a:ext cx="933600" cy="904800"/>
            </a:xfrm>
            <a:prstGeom prst="rect">
              <a:avLst/>
            </a:prstGeom>
            <a:solidFill>
              <a:schemeClr val="accent2">
                <a:lumMod val="20000"/>
                <a:lumOff val="80000"/>
              </a:schemeClr>
            </a:solidFill>
            <a:ln>
              <a:noFill/>
            </a:ln>
          </p:spPr>
          <p:txBody>
            <a:bodyPr spcFirstLastPara="1" wrap="square" lIns="121900" tIns="121900" rIns="121900" bIns="121900" anchor="t" anchorCtr="0">
              <a:noAutofit/>
            </a:bodyPr>
            <a:lstStyle/>
            <a:p>
              <a:pPr algn="just"/>
              <a:r>
                <a:rPr lang="en" sz="1400" b="1">
                  <a:solidFill>
                    <a:srgbClr val="351C75"/>
                  </a:solidFill>
                </a:rPr>
                <a:t>Enhanced User Experience</a:t>
              </a:r>
              <a:r>
                <a:rPr lang="en" sz="1333" b="1">
                  <a:solidFill>
                    <a:srgbClr val="351C75"/>
                  </a:solidFill>
                  <a:latin typeface="Roboto"/>
                  <a:ea typeface="Roboto"/>
                  <a:cs typeface="Roboto"/>
                  <a:sym typeface="Roboto"/>
                </a:rPr>
                <a:t>:</a:t>
              </a:r>
              <a:r>
                <a:rPr lang="en" sz="1333">
                  <a:latin typeface="Roboto"/>
                  <a:ea typeface="Roboto"/>
                  <a:cs typeface="Roboto"/>
                  <a:sym typeface="Roboto"/>
                </a:rPr>
                <a:t> Optimize platform usability, foster engagement, and build trust through transparent governance.</a:t>
              </a:r>
              <a:endParaRPr sz="1333">
                <a:latin typeface="Roboto"/>
                <a:ea typeface="Roboto"/>
                <a:cs typeface="Roboto"/>
                <a:sym typeface="Roboto"/>
              </a:endParaRPr>
            </a:p>
            <a:p>
              <a:pPr algn="just"/>
              <a:endParaRPr sz="400">
                <a:latin typeface="Roboto"/>
                <a:ea typeface="Roboto"/>
                <a:cs typeface="Roboto"/>
                <a:sym typeface="Roboto"/>
              </a:endParaRPr>
            </a:p>
            <a:p>
              <a:pPr algn="just"/>
              <a:r>
                <a:rPr lang="en" sz="1400" b="1">
                  <a:solidFill>
                    <a:srgbClr val="351C75"/>
                  </a:solidFill>
                </a:rPr>
                <a:t>Continuous Public Engagement and Awareness</a:t>
              </a:r>
              <a:r>
                <a:rPr lang="en" sz="1333" b="1">
                  <a:solidFill>
                    <a:srgbClr val="351C75"/>
                  </a:solidFill>
                  <a:latin typeface="Roboto"/>
                  <a:ea typeface="Roboto"/>
                  <a:cs typeface="Roboto"/>
                  <a:sym typeface="Roboto"/>
                </a:rPr>
                <a:t>:</a:t>
              </a:r>
              <a:r>
                <a:rPr lang="en" sz="1333">
                  <a:latin typeface="Roboto"/>
                  <a:ea typeface="Roboto"/>
                  <a:cs typeface="Roboto"/>
                  <a:sym typeface="Roboto"/>
                </a:rPr>
                <a:t> Encourage community input to address environmental issues, promoting national responsibility and collective action.</a:t>
              </a:r>
              <a:endParaRPr sz="1333">
                <a:latin typeface="Roboto"/>
                <a:ea typeface="Roboto"/>
                <a:cs typeface="Roboto"/>
                <a:sym typeface="Roboto"/>
              </a:endParaRPr>
            </a:p>
            <a:p>
              <a:pPr algn="just"/>
              <a:endParaRPr sz="400">
                <a:solidFill>
                  <a:srgbClr val="351C75"/>
                </a:solidFill>
                <a:latin typeface="Roboto"/>
                <a:ea typeface="Roboto"/>
                <a:cs typeface="Roboto"/>
                <a:sym typeface="Roboto"/>
              </a:endParaRPr>
            </a:p>
            <a:p>
              <a:pPr algn="just"/>
              <a:r>
                <a:rPr lang="en" sz="1400" b="1">
                  <a:solidFill>
                    <a:srgbClr val="351C75"/>
                  </a:solidFill>
                </a:rPr>
                <a:t>Data-Driven Carbon Management</a:t>
              </a:r>
              <a:r>
                <a:rPr lang="en" sz="1333" b="1">
                  <a:solidFill>
                    <a:srgbClr val="351C75"/>
                  </a:solidFill>
                  <a:latin typeface="Roboto"/>
                  <a:ea typeface="Roboto"/>
                  <a:cs typeface="Roboto"/>
                  <a:sym typeface="Roboto"/>
                </a:rPr>
                <a:t>:</a:t>
              </a:r>
              <a:r>
                <a:rPr lang="en" sz="1333">
                  <a:latin typeface="Roboto"/>
                  <a:ea typeface="Roboto"/>
                  <a:cs typeface="Roboto"/>
                  <a:sym typeface="Roboto"/>
                </a:rPr>
                <a:t> Empower government strategies with comprehensive data for sustainable carbon management.</a:t>
              </a:r>
              <a:endParaRPr sz="1333">
                <a:latin typeface="Roboto"/>
                <a:ea typeface="Roboto"/>
                <a:cs typeface="Roboto"/>
                <a:sym typeface="Roboto"/>
              </a:endParaRPr>
            </a:p>
            <a:p>
              <a:pPr algn="just"/>
              <a:endParaRPr sz="1333">
                <a:latin typeface="Roboto"/>
                <a:ea typeface="Roboto"/>
                <a:cs typeface="Roboto"/>
                <a:sym typeface="Roboto"/>
              </a:endParaRPr>
            </a:p>
          </p:txBody>
        </p:sp>
      </p:grpSp>
      <p:grpSp>
        <p:nvGrpSpPr>
          <p:cNvPr id="538" name="Google Shape;538;p34"/>
          <p:cNvGrpSpPr/>
          <p:nvPr/>
        </p:nvGrpSpPr>
        <p:grpSpPr>
          <a:xfrm>
            <a:off x="6207395" y="1760057"/>
            <a:ext cx="5568671" cy="1872551"/>
            <a:chOff x="6787055" y="1919500"/>
            <a:chExt cx="1896600" cy="1438800"/>
          </a:xfrm>
        </p:grpSpPr>
        <p:sp>
          <p:nvSpPr>
            <p:cNvPr id="539" name="Google Shape;539;p34"/>
            <p:cNvSpPr/>
            <p:nvPr/>
          </p:nvSpPr>
          <p:spPr>
            <a:xfrm>
              <a:off x="6787055" y="1919500"/>
              <a:ext cx="1896600" cy="14388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540" name="Google Shape;540;p34"/>
            <p:cNvSpPr txBox="1"/>
            <p:nvPr/>
          </p:nvSpPr>
          <p:spPr>
            <a:xfrm>
              <a:off x="6844056" y="1929657"/>
              <a:ext cx="1782600" cy="335700"/>
            </a:xfrm>
            <a:prstGeom prst="rect">
              <a:avLst/>
            </a:prstGeom>
            <a:noFill/>
            <a:ln>
              <a:noFill/>
            </a:ln>
          </p:spPr>
          <p:txBody>
            <a:bodyPr spcFirstLastPara="1" wrap="square" lIns="121900" tIns="121900" rIns="121900" bIns="121900" anchor="ctr" anchorCtr="0">
              <a:noAutofit/>
            </a:bodyPr>
            <a:lstStyle/>
            <a:p>
              <a:pPr algn="ctr"/>
              <a:r>
                <a:rPr lang="en" sz="2000">
                  <a:latin typeface="Fira Sans Extra Condensed SemiBold"/>
                  <a:ea typeface="Fira Sans Extra Condensed SemiBold"/>
                  <a:cs typeface="Fira Sans Extra Condensed SemiBold"/>
                  <a:sym typeface="Fira Sans Extra Condensed SemiBold"/>
                </a:rPr>
                <a:t>Carbon Control Coverage</a:t>
              </a:r>
              <a:r>
                <a:rPr lang="en" sz="1600">
                  <a:latin typeface="Fira Sans Extra Condensed SemiBold"/>
                  <a:ea typeface="Fira Sans Extra Condensed SemiBold"/>
                  <a:cs typeface="Fira Sans Extra Condensed SemiBold"/>
                  <a:sym typeface="Fira Sans Extra Condensed SemiBold"/>
                </a:rPr>
                <a:t> </a:t>
              </a:r>
              <a:r>
                <a:rPr lang="en" sz="1450">
                  <a:latin typeface="Fira Sans Extra Condensed SemiBold"/>
                  <a:ea typeface="Fira Sans Extra Condensed SemiBold"/>
                  <a:cs typeface="Fira Sans Extra Condensed SemiBold"/>
                  <a:sym typeface="Fira Sans Extra Condensed SemiBold"/>
                </a:rPr>
                <a:t>[12,15]</a:t>
              </a:r>
              <a:endParaRPr sz="145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41" name="Google Shape;541;p34"/>
            <p:cNvSpPr txBox="1"/>
            <p:nvPr/>
          </p:nvSpPr>
          <p:spPr>
            <a:xfrm>
              <a:off x="6830997" y="2147039"/>
              <a:ext cx="1808700" cy="983400"/>
            </a:xfrm>
            <a:prstGeom prst="rect">
              <a:avLst/>
            </a:prstGeom>
            <a:noFill/>
            <a:ln>
              <a:noFill/>
            </a:ln>
          </p:spPr>
          <p:txBody>
            <a:bodyPr spcFirstLastPara="1" wrap="square" lIns="121900" tIns="121900" rIns="121900" bIns="121900" anchor="t" anchorCtr="0">
              <a:noAutofit/>
            </a:bodyPr>
            <a:lstStyle/>
            <a:p>
              <a:pPr algn="just"/>
              <a:r>
                <a:rPr lang="en" sz="1333" b="1">
                  <a:solidFill>
                    <a:srgbClr val="0B5394"/>
                  </a:solidFill>
                  <a:latin typeface="Roboto"/>
                  <a:ea typeface="Roboto"/>
                  <a:cs typeface="Roboto"/>
                  <a:sym typeface="Roboto"/>
                </a:rPr>
                <a:t>First stage:</a:t>
              </a:r>
              <a:r>
                <a:rPr lang="en" sz="1333">
                  <a:latin typeface="Roboto"/>
                  <a:ea typeface="Roboto"/>
                  <a:cs typeface="Roboto"/>
                  <a:sym typeface="Roboto"/>
                </a:rPr>
                <a:t> transport and electricity with smart detection system</a:t>
              </a:r>
              <a:endParaRPr sz="1333">
                <a:latin typeface="Roboto"/>
                <a:ea typeface="Roboto"/>
                <a:cs typeface="Roboto"/>
                <a:sym typeface="Roboto"/>
              </a:endParaRPr>
            </a:p>
            <a:p>
              <a:pPr algn="just"/>
              <a:endParaRPr sz="533">
                <a:latin typeface="Roboto"/>
                <a:ea typeface="Roboto"/>
                <a:cs typeface="Roboto"/>
                <a:sym typeface="Roboto"/>
              </a:endParaRPr>
            </a:p>
            <a:p>
              <a:pPr algn="just"/>
              <a:r>
                <a:rPr lang="en" sz="1333" b="1">
                  <a:solidFill>
                    <a:srgbClr val="0B5394"/>
                  </a:solidFill>
                  <a:latin typeface="Roboto"/>
                  <a:ea typeface="Roboto"/>
                  <a:cs typeface="Roboto"/>
                  <a:sym typeface="Roboto"/>
                </a:rPr>
                <a:t>Expand Carbon Control: </a:t>
              </a:r>
              <a:r>
                <a:rPr lang="en" sz="1333">
                  <a:latin typeface="Roboto"/>
                  <a:ea typeface="Roboto"/>
                  <a:cs typeface="Roboto"/>
                  <a:sym typeface="Roboto"/>
                </a:rPr>
                <a:t>Extend coverage for comprehensive emission tracking, empowering eco-lifestyle practices.</a:t>
              </a:r>
              <a:endParaRPr sz="1333">
                <a:latin typeface="Roboto"/>
                <a:ea typeface="Roboto"/>
                <a:cs typeface="Roboto"/>
                <a:sym typeface="Roboto"/>
              </a:endParaRPr>
            </a:p>
            <a:p>
              <a:pPr algn="just"/>
              <a:endParaRPr sz="533" b="1">
                <a:solidFill>
                  <a:srgbClr val="0B5394"/>
                </a:solidFill>
                <a:latin typeface="Roboto"/>
                <a:ea typeface="Roboto"/>
                <a:cs typeface="Roboto"/>
                <a:sym typeface="Roboto"/>
              </a:endParaRPr>
            </a:p>
            <a:p>
              <a:pPr algn="just"/>
              <a:r>
                <a:rPr lang="en" sz="1333" b="1">
                  <a:solidFill>
                    <a:srgbClr val="0B5394"/>
                  </a:solidFill>
                  <a:latin typeface="Roboto"/>
                  <a:ea typeface="Roboto"/>
                  <a:cs typeface="Roboto"/>
                  <a:sym typeface="Roboto"/>
                </a:rPr>
                <a:t>AI-powered Algorithms:</a:t>
              </a:r>
              <a:r>
                <a:rPr lang="en" sz="1333">
                  <a:latin typeface="Roboto"/>
                  <a:ea typeface="Roboto"/>
                  <a:cs typeface="Roboto"/>
                  <a:sym typeface="Roboto"/>
                </a:rPr>
                <a:t> Machine learning for real-time data analysis, </a:t>
              </a:r>
              <a:r>
                <a:rPr lang="en" sz="1333" b="1"/>
                <a:t>providing personalized</a:t>
              </a:r>
              <a:r>
                <a:rPr lang="en" sz="1333">
                  <a:latin typeface="Roboto"/>
                  <a:ea typeface="Roboto"/>
                  <a:cs typeface="Roboto"/>
                  <a:sym typeface="Roboto"/>
                </a:rPr>
                <a:t> carbon reduction recommendations to consumers.</a:t>
              </a:r>
              <a:endParaRPr sz="1333">
                <a:latin typeface="Roboto"/>
                <a:ea typeface="Roboto"/>
                <a:cs typeface="Roboto"/>
                <a:sym typeface="Roboto"/>
              </a:endParaRPr>
            </a:p>
            <a:p>
              <a:pPr algn="just"/>
              <a:endParaRPr sz="1333">
                <a:latin typeface="Roboto"/>
                <a:ea typeface="Roboto"/>
                <a:cs typeface="Roboto"/>
                <a:sym typeface="Roboto"/>
              </a:endParaRPr>
            </a:p>
          </p:txBody>
        </p:sp>
      </p:grpSp>
      <p:cxnSp>
        <p:nvCxnSpPr>
          <p:cNvPr id="542" name="Google Shape;542;p34"/>
          <p:cNvCxnSpPr>
            <a:cxnSpLocks/>
            <a:stCxn id="543" idx="2"/>
          </p:cNvCxnSpPr>
          <p:nvPr/>
        </p:nvCxnSpPr>
        <p:spPr>
          <a:xfrm rot="-5400000" flipH="1">
            <a:off x="3096920" y="1661167"/>
            <a:ext cx="207200" cy="800"/>
          </a:xfrm>
          <a:prstGeom prst="bentConnector3">
            <a:avLst>
              <a:gd name="adj1" fmla="val 49968"/>
            </a:avLst>
          </a:prstGeom>
          <a:noFill/>
          <a:ln w="19050" cap="flat" cmpd="sng">
            <a:solidFill>
              <a:schemeClr val="dk1"/>
            </a:solidFill>
            <a:prstDash val="dot"/>
            <a:round/>
            <a:headEnd type="none" w="med" len="med"/>
            <a:tailEnd type="none" w="med" len="med"/>
          </a:ln>
        </p:spPr>
      </p:cxnSp>
      <p:cxnSp>
        <p:nvCxnSpPr>
          <p:cNvPr id="544" name="Google Shape;544;p34"/>
          <p:cNvCxnSpPr>
            <a:cxnSpLocks/>
            <a:stCxn id="545" idx="4"/>
          </p:cNvCxnSpPr>
          <p:nvPr/>
        </p:nvCxnSpPr>
        <p:spPr>
          <a:xfrm rot="-5400000" flipH="1">
            <a:off x="8921729" y="1690056"/>
            <a:ext cx="139200" cy="800"/>
          </a:xfrm>
          <a:prstGeom prst="bentConnector3">
            <a:avLst>
              <a:gd name="adj1" fmla="val 50000"/>
            </a:avLst>
          </a:prstGeom>
          <a:noFill/>
          <a:ln w="19050" cap="flat" cmpd="sng">
            <a:solidFill>
              <a:schemeClr val="dk1"/>
            </a:solidFill>
            <a:prstDash val="dot"/>
            <a:round/>
            <a:headEnd type="none" w="med" len="med"/>
            <a:tailEnd type="none" w="med" len="med"/>
          </a:ln>
        </p:spPr>
      </p:cxnSp>
      <p:cxnSp>
        <p:nvCxnSpPr>
          <p:cNvPr id="546" name="Google Shape;546;p34"/>
          <p:cNvCxnSpPr>
            <a:cxnSpLocks/>
          </p:cNvCxnSpPr>
          <p:nvPr/>
        </p:nvCxnSpPr>
        <p:spPr>
          <a:xfrm rot="5400000">
            <a:off x="6095529" y="737207"/>
            <a:ext cx="800" cy="5791600"/>
          </a:xfrm>
          <a:prstGeom prst="bentConnector3">
            <a:avLst>
              <a:gd name="adj1" fmla="val 18720001"/>
            </a:avLst>
          </a:prstGeom>
          <a:noFill/>
          <a:ln w="19050" cap="flat" cmpd="sng">
            <a:solidFill>
              <a:schemeClr val="dk1"/>
            </a:solidFill>
            <a:prstDash val="dot"/>
            <a:round/>
            <a:headEnd type="none" w="med" len="med"/>
            <a:tailEnd type="none" w="med" len="med"/>
          </a:ln>
        </p:spPr>
      </p:cxnSp>
      <p:cxnSp>
        <p:nvCxnSpPr>
          <p:cNvPr id="547" name="Google Shape;547;p34"/>
          <p:cNvCxnSpPr>
            <a:cxnSpLocks/>
          </p:cNvCxnSpPr>
          <p:nvPr/>
        </p:nvCxnSpPr>
        <p:spPr>
          <a:xfrm>
            <a:off x="6008328" y="3782533"/>
            <a:ext cx="6400" cy="235600"/>
          </a:xfrm>
          <a:prstGeom prst="straightConnector1">
            <a:avLst/>
          </a:prstGeom>
          <a:noFill/>
          <a:ln w="19050" cap="flat" cmpd="sng">
            <a:solidFill>
              <a:schemeClr val="dk1"/>
            </a:solidFill>
            <a:prstDash val="dot"/>
            <a:round/>
            <a:headEnd type="none" w="med" len="med"/>
            <a:tailEnd type="stealth" w="med" len="med"/>
          </a:ln>
        </p:spPr>
      </p:cxnSp>
      <p:grpSp>
        <p:nvGrpSpPr>
          <p:cNvPr id="548" name="Google Shape;548;p34"/>
          <p:cNvGrpSpPr/>
          <p:nvPr/>
        </p:nvGrpSpPr>
        <p:grpSpPr>
          <a:xfrm>
            <a:off x="6207385" y="4497116"/>
            <a:ext cx="5233956" cy="1746620"/>
            <a:chOff x="2567260" y="2747357"/>
            <a:chExt cx="1782601" cy="1309965"/>
          </a:xfrm>
        </p:grpSpPr>
        <p:sp>
          <p:nvSpPr>
            <p:cNvPr id="549" name="Google Shape;549;p34"/>
            <p:cNvSpPr txBox="1"/>
            <p:nvPr/>
          </p:nvSpPr>
          <p:spPr>
            <a:xfrm>
              <a:off x="2567261" y="2747357"/>
              <a:ext cx="1782600" cy="335700"/>
            </a:xfrm>
            <a:prstGeom prst="rect">
              <a:avLst/>
            </a:prstGeom>
            <a:noFill/>
            <a:ln>
              <a:noFill/>
            </a:ln>
          </p:spPr>
          <p:txBody>
            <a:bodyPr spcFirstLastPara="1" wrap="square" lIns="121900" tIns="121900" rIns="121900" bIns="121900" anchor="ctr" anchorCtr="0">
              <a:noAutofit/>
            </a:bodyPr>
            <a:lstStyle/>
            <a:p>
              <a:pPr algn="ctr"/>
              <a:r>
                <a:rPr lang="en" sz="2000">
                  <a:latin typeface="Fira Sans Extra Condensed SemiBold"/>
                  <a:ea typeface="Fira Sans Extra Condensed SemiBold"/>
                  <a:cs typeface="Fira Sans Extra Condensed SemiBold"/>
                  <a:sym typeface="Fira Sans Extra Condensed SemiBold"/>
                </a:rPr>
                <a:t>Innovative Technology Integration</a:t>
              </a:r>
              <a:endParaRPr sz="2000">
                <a:latin typeface="Fira Sans Extra Condensed SemiBold"/>
                <a:ea typeface="Fira Sans Extra Condensed SemiBold"/>
                <a:cs typeface="Fira Sans Extra Condensed SemiBold"/>
                <a:sym typeface="Fira Sans Extra Condensed SemiBold"/>
              </a:endParaRPr>
            </a:p>
          </p:txBody>
        </p:sp>
        <p:sp>
          <p:nvSpPr>
            <p:cNvPr id="550" name="Google Shape;550;p34"/>
            <p:cNvSpPr txBox="1"/>
            <p:nvPr/>
          </p:nvSpPr>
          <p:spPr>
            <a:xfrm>
              <a:off x="2567260" y="2977022"/>
              <a:ext cx="1782600" cy="1080300"/>
            </a:xfrm>
            <a:prstGeom prst="rect">
              <a:avLst/>
            </a:prstGeom>
            <a:noFill/>
            <a:ln>
              <a:noFill/>
            </a:ln>
          </p:spPr>
          <p:txBody>
            <a:bodyPr spcFirstLastPara="1" wrap="square" lIns="121900" tIns="121900" rIns="121900" bIns="121900" anchor="t" anchorCtr="0">
              <a:noAutofit/>
            </a:bodyPr>
            <a:lstStyle/>
            <a:p>
              <a:pPr algn="just"/>
              <a:r>
                <a:rPr lang="en" sz="1400" b="1">
                  <a:solidFill>
                    <a:srgbClr val="351C75"/>
                  </a:solidFill>
                </a:rPr>
                <a:t>Eco-Friendly Blockchain Implementation</a:t>
              </a:r>
              <a:r>
                <a:rPr lang="en" sz="1300" b="1">
                  <a:solidFill>
                    <a:srgbClr val="351C75"/>
                  </a:solidFill>
                  <a:latin typeface="Roboto"/>
                  <a:ea typeface="Roboto"/>
                  <a:cs typeface="Roboto"/>
                  <a:sym typeface="Roboto"/>
                </a:rPr>
                <a:t>: </a:t>
              </a:r>
              <a:r>
                <a:rPr lang="en" sz="1300">
                  <a:solidFill>
                    <a:schemeClr val="dk1"/>
                  </a:solidFill>
                  <a:latin typeface="Roboto"/>
                  <a:ea typeface="Roboto"/>
                  <a:cs typeface="Roboto"/>
                  <a:sym typeface="Roboto"/>
                </a:rPr>
                <a:t>Invest in sustainable blockchain integration, minimizing carbon footprint for an energy-efficient trading system. </a:t>
              </a:r>
              <a:r>
                <a:rPr lang="en" sz="1300" b="1">
                  <a:solidFill>
                    <a:schemeClr val="dk1"/>
                  </a:solidFill>
                  <a:latin typeface="Roboto"/>
                  <a:ea typeface="Roboto"/>
                  <a:cs typeface="Roboto"/>
                  <a:sym typeface="Roboto"/>
                </a:rPr>
                <a:t>[16]</a:t>
              </a:r>
              <a:endParaRPr sz="1300" b="1">
                <a:solidFill>
                  <a:schemeClr val="dk1"/>
                </a:solidFill>
                <a:latin typeface="Roboto"/>
                <a:ea typeface="Roboto"/>
                <a:cs typeface="Roboto"/>
                <a:sym typeface="Roboto"/>
              </a:endParaRPr>
            </a:p>
            <a:p>
              <a:pPr algn="just"/>
              <a:endParaRPr sz="133">
                <a:latin typeface="Roboto"/>
                <a:ea typeface="Roboto"/>
                <a:cs typeface="Roboto"/>
                <a:sym typeface="Roboto"/>
              </a:endParaRPr>
            </a:p>
            <a:p>
              <a:pPr algn="just"/>
              <a:r>
                <a:rPr lang="en" sz="1400" b="1">
                  <a:solidFill>
                    <a:srgbClr val="351C75"/>
                  </a:solidFill>
                </a:rPr>
                <a:t>Metaverse Market Engagement</a:t>
              </a:r>
              <a:r>
                <a:rPr lang="en" sz="1300" b="1">
                  <a:solidFill>
                    <a:srgbClr val="351C75"/>
                  </a:solidFill>
                  <a:latin typeface="Roboto"/>
                  <a:ea typeface="Roboto"/>
                  <a:cs typeface="Roboto"/>
                  <a:sym typeface="Roboto"/>
                </a:rPr>
                <a:t>:</a:t>
              </a:r>
              <a:r>
                <a:rPr lang="en" sz="1300">
                  <a:latin typeface="Roboto"/>
                  <a:ea typeface="Roboto"/>
                  <a:cs typeface="Roboto"/>
                  <a:sym typeface="Roboto"/>
                </a:rPr>
                <a:t> Utilize metaverse technologies to create immersive experiences, educating users and fostering a sustainable future</a:t>
              </a:r>
              <a:r>
                <a:rPr lang="en" sz="1300" b="1">
                  <a:latin typeface="Roboto"/>
                  <a:ea typeface="Roboto"/>
                  <a:cs typeface="Roboto"/>
                  <a:sym typeface="Roboto"/>
                </a:rPr>
                <a:t>.[17]</a:t>
              </a:r>
              <a:endParaRPr sz="1300" b="1">
                <a:latin typeface="Roboto"/>
                <a:ea typeface="Roboto"/>
                <a:cs typeface="Roboto"/>
                <a:sym typeface="Roboto"/>
              </a:endParaRPr>
            </a:p>
            <a:p>
              <a:pPr algn="just"/>
              <a:endParaRPr sz="1333">
                <a:latin typeface="Roboto"/>
                <a:ea typeface="Roboto"/>
                <a:cs typeface="Roboto"/>
                <a:sym typeface="Roboto"/>
              </a:endParaRPr>
            </a:p>
          </p:txBody>
        </p:sp>
      </p:grpSp>
      <p:sp>
        <p:nvSpPr>
          <p:cNvPr id="543" name="Google Shape;543;p34"/>
          <p:cNvSpPr txBox="1"/>
          <p:nvPr/>
        </p:nvSpPr>
        <p:spPr>
          <a:xfrm>
            <a:off x="1807320" y="1072767"/>
            <a:ext cx="2785600" cy="485200"/>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Carbon</a:t>
            </a:r>
            <a:r>
              <a:rPr lang="en" sz="2133" b="1">
                <a:solidFill>
                  <a:srgbClr val="4A86E8"/>
                </a:solidFill>
                <a:latin typeface="Fira Sans Extra Condensed SemiB"/>
                <a:ea typeface="Fira Sans Extra Condensed SemiB"/>
                <a:cs typeface="Fira Sans Extra Condensed SemiB"/>
                <a:sym typeface="Fira Sans Extra Condensed SemiBold"/>
              </a:rPr>
              <a:t>API</a:t>
            </a:r>
            <a:endParaRPr sz="2133" b="1">
              <a:solidFill>
                <a:srgbClr val="4A86E8"/>
              </a:solidFill>
              <a:latin typeface="Fira Sans Extra Condensed SemiB"/>
              <a:ea typeface="Fira Sans Extra Condensed SemiB"/>
              <a:cs typeface="Fira Sans Extra Condensed SemiB"/>
              <a:sym typeface="Fira Sans Extra Condensed SemiBold"/>
            </a:endParaRPr>
          </a:p>
        </p:txBody>
      </p:sp>
      <p:sp>
        <p:nvSpPr>
          <p:cNvPr id="551" name="Google Shape;551;p34"/>
          <p:cNvSpPr txBox="1"/>
          <p:nvPr/>
        </p:nvSpPr>
        <p:spPr>
          <a:xfrm>
            <a:off x="7521769" y="1077000"/>
            <a:ext cx="2785600" cy="485200"/>
          </a:xfrm>
          <a:prstGeom prst="rect">
            <a:avLst/>
          </a:prstGeom>
          <a:solidFill>
            <a:srgbClr val="FFFFFF"/>
          </a:solid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Carbon</a:t>
            </a:r>
            <a:r>
              <a:rPr lang="en" sz="2133" b="1">
                <a:solidFill>
                  <a:srgbClr val="EC3A3B"/>
                </a:solidFill>
                <a:latin typeface="Fira Sans Extra Condensed SemiB"/>
                <a:ea typeface="Fira Sans Extra Condensed SemiB"/>
                <a:cs typeface="Fira Sans Extra Condensed SemiB"/>
                <a:sym typeface="Fira Sans Extra Condensed SemiBold"/>
              </a:rPr>
              <a:t>UX</a:t>
            </a:r>
            <a:endParaRPr sz="2133" b="1">
              <a:solidFill>
                <a:srgbClr val="EC3A3B"/>
              </a:solidFill>
              <a:latin typeface="Fira Sans Extra Condensed SemiB"/>
              <a:ea typeface="Fira Sans Extra Condensed SemiB"/>
              <a:cs typeface="Fira Sans Extra Condensed SemiB"/>
              <a:sym typeface="Fira Sans Extra Condensed SemiBold"/>
            </a:endParaRPr>
          </a:p>
        </p:txBody>
      </p:sp>
      <p:sp>
        <p:nvSpPr>
          <p:cNvPr id="552" name="Google Shape;552;p34"/>
          <p:cNvSpPr txBox="1"/>
          <p:nvPr/>
        </p:nvSpPr>
        <p:spPr>
          <a:xfrm>
            <a:off x="4011533" y="4018133"/>
            <a:ext cx="4000000" cy="595059"/>
          </a:xfrm>
          <a:prstGeom prst="rect">
            <a:avLst/>
          </a:prstGeom>
          <a:noFill/>
          <a:ln>
            <a:noFill/>
          </a:ln>
        </p:spPr>
        <p:txBody>
          <a:bodyPr spcFirstLastPara="1" wrap="square" lIns="121900" tIns="121900" rIns="121900" bIns="121900" anchor="t" anchorCtr="0">
            <a:spAutoFit/>
          </a:bodyPr>
          <a:lstStyle/>
          <a:p>
            <a:pPr algn="ctr"/>
            <a:r>
              <a:rPr lang="en" sz="2267" u="sng">
                <a:solidFill>
                  <a:srgbClr val="FF0000"/>
                </a:solidFill>
                <a:latin typeface="Fira Sans Extra Condensed SemiBold"/>
                <a:ea typeface="Fira Sans Extra Condensed SemiBold"/>
                <a:cs typeface="Fira Sans Extra Condensed SemiBold"/>
                <a:sym typeface="Fira Sans Extra Condensed SemiBold"/>
              </a:rPr>
              <a:t>Long term goal</a:t>
            </a:r>
            <a:endParaRPr sz="2267" u="sng">
              <a:solidFill>
                <a:srgbClr val="FF0000"/>
              </a:solidFill>
              <a:latin typeface="Fira Sans Extra Condensed SemiBold"/>
              <a:ea typeface="Fira Sans Extra Condensed SemiBold"/>
              <a:cs typeface="Fira Sans Extra Condensed SemiBold"/>
              <a:sym typeface="Fira Sans Extra Condensed SemiBold"/>
            </a:endParaRPr>
          </a:p>
        </p:txBody>
      </p:sp>
      <p:pic>
        <p:nvPicPr>
          <p:cNvPr id="553" name="Google Shape;553;p34"/>
          <p:cNvPicPr preferRelativeResize="0"/>
          <p:nvPr/>
        </p:nvPicPr>
        <p:blipFill>
          <a:blip r:embed="rId3">
            <a:alphaModFix/>
          </a:blip>
          <a:stretch>
            <a:fillRect/>
          </a:stretch>
        </p:blipFill>
        <p:spPr>
          <a:xfrm>
            <a:off x="10963934" y="3632600"/>
            <a:ext cx="929933" cy="929933"/>
          </a:xfrm>
          <a:prstGeom prst="rect">
            <a:avLst/>
          </a:prstGeom>
          <a:noFill/>
          <a:ln>
            <a:noFill/>
          </a:ln>
        </p:spPr>
      </p:pic>
      <p:sp>
        <p:nvSpPr>
          <p:cNvPr id="554" name="Google Shape;554;p3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17</a:t>
            </a:fld>
            <a:endParaRPr/>
          </a:p>
        </p:txBody>
      </p:sp>
      <p:sp>
        <p:nvSpPr>
          <p:cNvPr id="5" name="Google Shape;1368;p55">
            <a:extLst>
              <a:ext uri="{FF2B5EF4-FFF2-40B4-BE49-F238E27FC236}">
                <a16:creationId xmlns:a16="http://schemas.microsoft.com/office/drawing/2014/main" id="{600FD5E5-38B5-27D4-AB1B-521274724846}"/>
              </a:ext>
            </a:extLst>
          </p:cNvPr>
          <p:cNvSpPr txBox="1">
            <a:spLocks/>
          </p:cNvSpPr>
          <p:nvPr/>
        </p:nvSpPr>
        <p:spPr>
          <a:xfrm>
            <a:off x="1159932" y="2517"/>
            <a:ext cx="10888134" cy="79535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r>
              <a:rPr lang="en" sz="2400" b="1">
                <a:solidFill>
                  <a:srgbClr val="000000"/>
                </a:solidFill>
                <a:latin typeface="Arial"/>
                <a:ea typeface="FZLanTingHeiS-R-GB"/>
                <a:cs typeface="Arial"/>
              </a:rPr>
              <a:t>Growth Strategies</a:t>
            </a:r>
            <a:endParaRPr lang="en" altLang="zh-TW" sz="1400" b="1" err="1">
              <a:solidFill>
                <a:srgbClr val="000000"/>
              </a:solidFill>
              <a:latin typeface="Arial"/>
              <a:ea typeface="FZLanTingHeiS-R-GB"/>
              <a:cs typeface="Arial"/>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8F5FE5EE-3919-2757-2C69-950E26D15AF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38F638E-3089-AC49-11CC-5C6A052C36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B40994A0-A454-DAE2-FA8B-5DB3D12E2E8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47C28048-FBA4-FF36-CAB5-BDABA004916B}"/>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5E1E1418-40F1-4526-E58D-D420343CD17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67D94318-2795-2F01-06B8-6CA697FB6B8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E1B01E4-A58B-6DB3-09D1-CF65EF09DF5D}"/>
              </a:ext>
            </a:extLst>
          </p:cNvPr>
          <p:cNvPicPr>
            <a:picLocks noChangeAspect="1"/>
          </p:cNvPicPr>
          <p:nvPr/>
        </p:nvPicPr>
        <p:blipFill>
          <a:blip r:embed="rId8"/>
          <a:stretch>
            <a:fillRect/>
          </a:stretch>
        </p:blipFill>
        <p:spPr>
          <a:xfrm>
            <a:off x="11193385" y="235894"/>
            <a:ext cx="699674" cy="6996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5"/>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560" name="Google Shape;560;p35"/>
          <p:cNvSpPr txBox="1">
            <a:spLocks noGrp="1"/>
          </p:cNvSpPr>
          <p:nvPr>
            <p:ph type="title"/>
          </p:nvPr>
        </p:nvSpPr>
        <p:spPr>
          <a:xfrm>
            <a:off x="-5416" y="2421967"/>
            <a:ext cx="12181368"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Technical Architecture</a:t>
            </a:r>
          </a:p>
        </p:txBody>
      </p:sp>
      <p:sp>
        <p:nvSpPr>
          <p:cNvPr id="561" name="Google Shape;561;p35"/>
          <p:cNvSpPr txBox="1"/>
          <p:nvPr/>
        </p:nvSpPr>
        <p:spPr>
          <a:xfrm>
            <a:off x="0" y="5687484"/>
            <a:ext cx="12192000" cy="1169511"/>
          </a:xfrm>
          <a:prstGeom prst="rect">
            <a:avLst/>
          </a:prstGeom>
          <a:noFill/>
          <a:ln>
            <a:noFill/>
          </a:ln>
        </p:spPr>
        <p:txBody>
          <a:bodyPr spcFirstLastPara="1" wrap="square" lIns="121900" tIns="121900" rIns="121900" bIns="121900" anchor="t" anchorCtr="0">
            <a:spAutoFit/>
          </a:bodyPr>
          <a:lstStyle/>
          <a:p>
            <a:br>
              <a:rPr lang="en" sz="1200"/>
            </a:br>
            <a:r>
              <a:rPr lang="en" sz="1200"/>
              <a:t>[15] </a:t>
            </a:r>
            <a:r>
              <a:rPr lang="en" sz="1200" i="1"/>
              <a:t>Understanding Carbon Markets in China - KWM</a:t>
            </a:r>
            <a:r>
              <a:rPr lang="en" sz="1200"/>
              <a:t> (2021) </a:t>
            </a:r>
            <a:r>
              <a:rPr lang="en" sz="1200" i="1" err="1"/>
              <a:t>Kings&amp;Wood</a:t>
            </a:r>
            <a:r>
              <a:rPr lang="en" sz="1200" i="1"/>
              <a:t> Mallesons</a:t>
            </a:r>
            <a:r>
              <a:rPr lang="en" sz="1200"/>
              <a:t>. Available at: https://www.kwm.com/hk/en/insights/latest-thinking/carbon-markets-in-china.html (Accessed: 30 July 2023). </a:t>
            </a:r>
            <a:endParaRPr sz="1200"/>
          </a:p>
          <a:p>
            <a:r>
              <a:rPr lang="en" sz="1200"/>
              <a:t>[16] </a:t>
            </a:r>
            <a:r>
              <a:rPr lang="en" sz="1200" err="1"/>
              <a:t>区块链赋能</a:t>
            </a:r>
            <a:r>
              <a:rPr lang="en" sz="1200"/>
              <a:t> "</a:t>
            </a:r>
            <a:r>
              <a:rPr lang="en" sz="1200" err="1"/>
              <a:t>碳达峰碳中和“白皮书</a:t>
            </a:r>
            <a:r>
              <a:rPr lang="en" sz="1200"/>
              <a:t> (2023). Available at: http://221.179.172.81/images/20220325/96861648191523266.pdf (Accessed: 30 July 2023). </a:t>
            </a:r>
            <a:endParaRPr sz="1200"/>
          </a:p>
          <a:p>
            <a:r>
              <a:rPr lang="en" sz="1200"/>
              <a:t>[17] </a:t>
            </a:r>
            <a:r>
              <a:rPr lang="en" sz="1200" err="1"/>
              <a:t>元宇宙</a:t>
            </a:r>
            <a:r>
              <a:rPr lang="en" sz="1200"/>
              <a:t> </a:t>
            </a:r>
            <a:r>
              <a:rPr lang="en" sz="1200" err="1"/>
              <a:t>数字孪生</a:t>
            </a:r>
            <a:r>
              <a:rPr lang="en" sz="1200"/>
              <a:t> </a:t>
            </a:r>
            <a:r>
              <a:rPr lang="en" sz="1200" err="1"/>
              <a:t>碳中和</a:t>
            </a:r>
            <a:r>
              <a:rPr lang="en" sz="1200"/>
              <a:t> (2022). Available at: https://www.digitwin.com/newsinfo/4304108.html (Accessed: 30 July 2023). </a:t>
            </a:r>
            <a:endParaRPr sz="1200"/>
          </a:p>
        </p:txBody>
      </p:sp>
      <p:sp>
        <p:nvSpPr>
          <p:cNvPr id="562" name="Google Shape;562;p3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18</a:t>
            </a:fld>
            <a:endParaRPr/>
          </a:p>
        </p:txBody>
      </p:sp>
      <p:pic>
        <p:nvPicPr>
          <p:cNvPr id="16" name="Picture 15" descr="A black and orange circle with a black background with a black and red circle with a black and white logo&#10;&#10;Description automatically generated">
            <a:extLst>
              <a:ext uri="{FF2B5EF4-FFF2-40B4-BE49-F238E27FC236}">
                <a16:creationId xmlns:a16="http://schemas.microsoft.com/office/drawing/2014/main" id="{5724BE6F-44A0-5374-46A2-5B9EE44D08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7" name="Picture 16"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AC30930-3C0B-FB3A-DC0A-62F43B598B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8" name="TextBox 17">
            <a:extLst>
              <a:ext uri="{FF2B5EF4-FFF2-40B4-BE49-F238E27FC236}">
                <a16:creationId xmlns:a16="http://schemas.microsoft.com/office/drawing/2014/main" id="{7490F0D6-5BB3-F4E9-08E5-7BE30AA2A9DE}"/>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9" name="TextBox 18">
            <a:extLst>
              <a:ext uri="{FF2B5EF4-FFF2-40B4-BE49-F238E27FC236}">
                <a16:creationId xmlns:a16="http://schemas.microsoft.com/office/drawing/2014/main" id="{98E52F27-40DE-8739-EDCF-83343549DF26}"/>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0" name="Picture 2" descr="Finance And Business, Opened, Box, Boxes, Open, Tool, Packaging - Open Box  PNG – Stunning free transparent png clipart images free download">
            <a:extLst>
              <a:ext uri="{FF2B5EF4-FFF2-40B4-BE49-F238E27FC236}">
                <a16:creationId xmlns:a16="http://schemas.microsoft.com/office/drawing/2014/main" id="{68CDA7E9-F85C-36CF-E75D-B92731737C4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inance And Business, Opened, Box, Boxes, Open, Tool, Packaging - Open Box  PNG – Stunning free transparent png clipart images free download">
            <a:extLst>
              <a:ext uri="{FF2B5EF4-FFF2-40B4-BE49-F238E27FC236}">
                <a16:creationId xmlns:a16="http://schemas.microsoft.com/office/drawing/2014/main" id="{E3A32D07-E4E7-DA84-4277-1DE4B19DFFE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EBC8C21-9E3D-A8F8-07D9-A7C0700BD436}"/>
              </a:ext>
            </a:extLst>
          </p:cNvPr>
          <p:cNvPicPr>
            <a:picLocks noChangeAspect="1"/>
          </p:cNvPicPr>
          <p:nvPr/>
        </p:nvPicPr>
        <p:blipFill>
          <a:blip r:embed="rId7"/>
          <a:stretch>
            <a:fillRect/>
          </a:stretch>
        </p:blipFill>
        <p:spPr>
          <a:xfrm>
            <a:off x="11193385" y="235894"/>
            <a:ext cx="699674" cy="6996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6"/>
          <p:cNvSpPr/>
          <p:nvPr/>
        </p:nvSpPr>
        <p:spPr>
          <a:xfrm>
            <a:off x="8216139" y="1033600"/>
            <a:ext cx="3140119" cy="3768298"/>
          </a:xfrm>
          <a:prstGeom prst="roundRect">
            <a:avLst>
              <a:gd name="adj" fmla="val 6824"/>
            </a:avLst>
          </a:prstGeom>
          <a:solidFill>
            <a:srgbClr val="F4CCCC"/>
          </a:solidFill>
          <a:ln>
            <a:noFill/>
          </a:ln>
        </p:spPr>
        <p:txBody>
          <a:bodyPr spcFirstLastPara="1" wrap="square" lIns="121900" tIns="121900" rIns="121900" bIns="121900" anchor="ctr" anchorCtr="0">
            <a:noAutofit/>
          </a:bodyPr>
          <a:lstStyle/>
          <a:p>
            <a:endParaRPr sz="2400"/>
          </a:p>
        </p:txBody>
      </p:sp>
      <p:sp>
        <p:nvSpPr>
          <p:cNvPr id="568" name="Google Shape;568;p36"/>
          <p:cNvSpPr/>
          <p:nvPr/>
        </p:nvSpPr>
        <p:spPr>
          <a:xfrm>
            <a:off x="565700" y="1240100"/>
            <a:ext cx="4180800" cy="4959600"/>
          </a:xfrm>
          <a:prstGeom prst="roundRect">
            <a:avLst>
              <a:gd name="adj" fmla="val 6824"/>
            </a:avLst>
          </a:prstGeom>
          <a:solidFill>
            <a:srgbClr val="0B5394"/>
          </a:solidFill>
          <a:ln>
            <a:noFill/>
          </a:ln>
        </p:spPr>
        <p:txBody>
          <a:bodyPr spcFirstLastPara="1" wrap="square" lIns="121900" tIns="121900" rIns="121900" bIns="121900" anchor="ctr" anchorCtr="0">
            <a:noAutofit/>
          </a:bodyPr>
          <a:lstStyle/>
          <a:p>
            <a:endParaRPr sz="2400">
              <a:solidFill>
                <a:srgbClr val="0B5394"/>
              </a:solidFill>
            </a:endParaRPr>
          </a:p>
        </p:txBody>
      </p:sp>
      <p:sp>
        <p:nvSpPr>
          <p:cNvPr id="570" name="Google Shape;570;p36"/>
          <p:cNvSpPr/>
          <p:nvPr/>
        </p:nvSpPr>
        <p:spPr>
          <a:xfrm>
            <a:off x="726067" y="5245167"/>
            <a:ext cx="3866800" cy="8120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algn="ctr">
              <a:lnSpc>
                <a:spcPct val="90000"/>
              </a:lnSpc>
            </a:pPr>
            <a:r>
              <a:rPr lang="en" sz="4933" b="1">
                <a:solidFill>
                  <a:schemeClr val="dk1"/>
                </a:solidFill>
                <a:latin typeface="Fira Sans Extra Condensed SemiB"/>
                <a:ea typeface="Fira Sans Extra Condensed SemiB"/>
                <a:cs typeface="Fira Sans Extra Condensed SemiB"/>
                <a:sym typeface="Fira Sans Extra Condensed SemiBold"/>
              </a:rPr>
              <a:t>Carbon</a:t>
            </a:r>
            <a:r>
              <a:rPr lang="en" sz="4933" b="1">
                <a:solidFill>
                  <a:srgbClr val="3D85C6"/>
                </a:solidFill>
                <a:latin typeface="Fira Sans Extra Condensed SemiB"/>
                <a:ea typeface="Fira Sans Extra Condensed SemiB"/>
                <a:cs typeface="Fira Sans Extra Condensed SemiB"/>
                <a:sym typeface="Fira Sans Extra Condensed SemiBold"/>
              </a:rPr>
              <a:t>API</a:t>
            </a:r>
            <a:endParaRPr sz="2400" b="1">
              <a:solidFill>
                <a:srgbClr val="3D85C6"/>
              </a:solidFill>
            </a:endParaRPr>
          </a:p>
        </p:txBody>
      </p:sp>
      <p:pic>
        <p:nvPicPr>
          <p:cNvPr id="571" name="Google Shape;571;p36"/>
          <p:cNvPicPr preferRelativeResize="0"/>
          <p:nvPr/>
        </p:nvPicPr>
        <p:blipFill>
          <a:blip r:embed="rId3">
            <a:alphaModFix/>
          </a:blip>
          <a:stretch>
            <a:fillRect/>
          </a:stretch>
        </p:blipFill>
        <p:spPr>
          <a:xfrm>
            <a:off x="959567" y="1741335"/>
            <a:ext cx="2216715" cy="2216708"/>
          </a:xfrm>
          <a:prstGeom prst="rect">
            <a:avLst/>
          </a:prstGeom>
          <a:noFill/>
          <a:ln>
            <a:noFill/>
          </a:ln>
        </p:spPr>
      </p:pic>
      <p:sp>
        <p:nvSpPr>
          <p:cNvPr id="572" name="Google Shape;572;p36"/>
          <p:cNvSpPr/>
          <p:nvPr/>
        </p:nvSpPr>
        <p:spPr>
          <a:xfrm>
            <a:off x="8294860" y="4078861"/>
            <a:ext cx="2940573" cy="5508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algn="ctr">
              <a:lnSpc>
                <a:spcPct val="90000"/>
              </a:lnSpc>
            </a:pPr>
            <a:r>
              <a:rPr lang="en" sz="4933" b="1">
                <a:solidFill>
                  <a:schemeClr val="dk1"/>
                </a:solidFill>
                <a:latin typeface="Fira Sans Extra Condensed SemiB"/>
                <a:ea typeface="Fira Sans Extra Condensed SemiB"/>
                <a:cs typeface="Fira Sans Extra Condensed SemiB"/>
                <a:sym typeface="Fira Sans Extra Condensed SemiBold"/>
              </a:rPr>
              <a:t>Carbon</a:t>
            </a:r>
            <a:r>
              <a:rPr lang="en" sz="4933" b="1">
                <a:solidFill>
                  <a:srgbClr val="CC0000"/>
                </a:solidFill>
                <a:latin typeface="Fira Sans Extra Condensed SemiB"/>
                <a:ea typeface="Fira Sans Extra Condensed SemiB"/>
                <a:cs typeface="Fira Sans Extra Condensed SemiB"/>
                <a:sym typeface="Fira Sans Extra Condensed SemiBold"/>
              </a:rPr>
              <a:t>UX</a:t>
            </a:r>
            <a:endParaRPr sz="2400" b="1">
              <a:solidFill>
                <a:srgbClr val="CC0000"/>
              </a:solidFill>
            </a:endParaRPr>
          </a:p>
        </p:txBody>
      </p:sp>
      <p:sp>
        <p:nvSpPr>
          <p:cNvPr id="573" name="Google Shape;573;p36"/>
          <p:cNvSpPr/>
          <p:nvPr/>
        </p:nvSpPr>
        <p:spPr>
          <a:xfrm rot="852164">
            <a:off x="4574103" y="4173457"/>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 name="Google Shape;574;p36"/>
          <p:cNvSpPr/>
          <p:nvPr/>
        </p:nvSpPr>
        <p:spPr>
          <a:xfrm rot="852164">
            <a:off x="4998063" y="4131540"/>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 name="Google Shape;575;p36"/>
          <p:cNvSpPr/>
          <p:nvPr/>
        </p:nvSpPr>
        <p:spPr>
          <a:xfrm rot="852164">
            <a:off x="5430574" y="4390321"/>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 name="Google Shape;576;p36"/>
          <p:cNvSpPr/>
          <p:nvPr/>
        </p:nvSpPr>
        <p:spPr>
          <a:xfrm rot="852164">
            <a:off x="5907722" y="4361872"/>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 name="Google Shape;577;p36"/>
          <p:cNvSpPr/>
          <p:nvPr/>
        </p:nvSpPr>
        <p:spPr>
          <a:xfrm rot="852164">
            <a:off x="6287046" y="4607185"/>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 name="Google Shape;578;p36"/>
          <p:cNvSpPr/>
          <p:nvPr/>
        </p:nvSpPr>
        <p:spPr>
          <a:xfrm rot="852164">
            <a:off x="6772578" y="4580858"/>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 name="Google Shape;579;p36"/>
          <p:cNvSpPr/>
          <p:nvPr/>
        </p:nvSpPr>
        <p:spPr>
          <a:xfrm rot="852164">
            <a:off x="7143517" y="4824049"/>
            <a:ext cx="767871" cy="351193"/>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0" name="Google Shape;580;p36"/>
          <p:cNvSpPr/>
          <p:nvPr/>
        </p:nvSpPr>
        <p:spPr>
          <a:xfrm rot="852164">
            <a:off x="7659827" y="4805516"/>
            <a:ext cx="767871" cy="351193"/>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1" name="Google Shape;581;p36"/>
          <p:cNvSpPr txBox="1">
            <a:spLocks noGrp="1"/>
          </p:cNvSpPr>
          <p:nvPr>
            <p:ph type="title"/>
          </p:nvPr>
        </p:nvSpPr>
        <p:spPr>
          <a:xfrm>
            <a:off x="8033367" y="5264033"/>
            <a:ext cx="3898400" cy="763600"/>
          </a:xfrm>
          <a:prstGeom prst="rect">
            <a:avLst/>
          </a:prstGeom>
        </p:spPr>
        <p:txBody>
          <a:bodyPr spcFirstLastPara="1" vert="horz" wrap="square" lIns="121900" tIns="121900" rIns="121900" bIns="121900" rtlCol="0" anchor="ctr" anchorCtr="0">
            <a:noAutofit/>
          </a:bodyPr>
          <a:lstStyle/>
          <a:p>
            <a:r>
              <a:rPr lang="en" sz="2933"/>
              <a:t>… (Other 3rd party)</a:t>
            </a:r>
            <a:endParaRPr sz="2933"/>
          </a:p>
        </p:txBody>
      </p:sp>
      <p:sp>
        <p:nvSpPr>
          <p:cNvPr id="582" name="Google Shape;582;p36"/>
          <p:cNvSpPr/>
          <p:nvPr/>
        </p:nvSpPr>
        <p:spPr>
          <a:xfrm rot="-1068159">
            <a:off x="4491330" y="3280773"/>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3" name="Google Shape;583;p36"/>
          <p:cNvSpPr/>
          <p:nvPr/>
        </p:nvSpPr>
        <p:spPr>
          <a:xfrm rot="-1068159">
            <a:off x="4828562" y="3020441"/>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4" name="Google Shape;584;p36"/>
          <p:cNvSpPr/>
          <p:nvPr/>
        </p:nvSpPr>
        <p:spPr>
          <a:xfrm rot="-1068159">
            <a:off x="5332482" y="3010524"/>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5" name="Google Shape;585;p36"/>
          <p:cNvSpPr/>
          <p:nvPr/>
        </p:nvSpPr>
        <p:spPr>
          <a:xfrm rot="-1068159">
            <a:off x="5721951" y="2733408"/>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6" name="Google Shape;586;p36"/>
          <p:cNvSpPr/>
          <p:nvPr/>
        </p:nvSpPr>
        <p:spPr>
          <a:xfrm rot="-1068159">
            <a:off x="6173635" y="2740275"/>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7" name="Google Shape;587;p36"/>
          <p:cNvSpPr/>
          <p:nvPr/>
        </p:nvSpPr>
        <p:spPr>
          <a:xfrm rot="-1068159">
            <a:off x="6571339" y="2460513"/>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8" name="Google Shape;588;p36"/>
          <p:cNvSpPr/>
          <p:nvPr/>
        </p:nvSpPr>
        <p:spPr>
          <a:xfrm rot="-1068159">
            <a:off x="7014787" y="2470025"/>
            <a:ext cx="767975" cy="351163"/>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 name="Google Shape;589;p36"/>
          <p:cNvSpPr/>
          <p:nvPr/>
        </p:nvSpPr>
        <p:spPr>
          <a:xfrm rot="-1068159">
            <a:off x="7442721" y="2180552"/>
            <a:ext cx="767975" cy="351163"/>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590" name="Google Shape;590;p36"/>
          <p:cNvGrpSpPr/>
          <p:nvPr/>
        </p:nvGrpSpPr>
        <p:grpSpPr>
          <a:xfrm>
            <a:off x="9128256" y="1811577"/>
            <a:ext cx="1331459" cy="1264985"/>
            <a:chOff x="6288263" y="3913775"/>
            <a:chExt cx="350175" cy="348225"/>
          </a:xfrm>
        </p:grpSpPr>
        <p:sp>
          <p:nvSpPr>
            <p:cNvPr id="591" name="Google Shape;591;p36"/>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592" name="Google Shape;592;p36"/>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593" name="Google Shape;593;p36"/>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594" name="Google Shape;594;p36"/>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pic>
        <p:nvPicPr>
          <p:cNvPr id="595" name="Google Shape;595;p36"/>
          <p:cNvPicPr preferRelativeResize="0"/>
          <p:nvPr/>
        </p:nvPicPr>
        <p:blipFill>
          <a:blip r:embed="rId4">
            <a:alphaModFix/>
          </a:blip>
          <a:stretch>
            <a:fillRect/>
          </a:stretch>
        </p:blipFill>
        <p:spPr>
          <a:xfrm>
            <a:off x="8317033" y="1166375"/>
            <a:ext cx="2918400" cy="2791648"/>
          </a:xfrm>
          <a:prstGeom prst="rect">
            <a:avLst/>
          </a:prstGeom>
          <a:noFill/>
          <a:ln>
            <a:noFill/>
          </a:ln>
        </p:spPr>
      </p:pic>
      <p:sp>
        <p:nvSpPr>
          <p:cNvPr id="596" name="Google Shape;596;p36"/>
          <p:cNvSpPr txBox="1"/>
          <p:nvPr/>
        </p:nvSpPr>
        <p:spPr>
          <a:xfrm>
            <a:off x="8975399" y="2007600"/>
            <a:ext cx="1632800" cy="718170"/>
          </a:xfrm>
          <a:prstGeom prst="rect">
            <a:avLst/>
          </a:prstGeom>
          <a:noFill/>
          <a:ln>
            <a:noFill/>
          </a:ln>
        </p:spPr>
        <p:txBody>
          <a:bodyPr spcFirstLastPara="1" wrap="square" lIns="121900" tIns="121900" rIns="121900" bIns="121900" anchor="t" anchorCtr="0">
            <a:spAutoFit/>
          </a:bodyPr>
          <a:lstStyle/>
          <a:p>
            <a:pPr algn="ctr"/>
            <a:r>
              <a:rPr lang="en" sz="3067">
                <a:solidFill>
                  <a:schemeClr val="dk1"/>
                </a:solidFill>
                <a:latin typeface="Fira Sans Extra Condensed SemiBold"/>
                <a:ea typeface="Fira Sans Extra Condensed SemiBold"/>
                <a:cs typeface="Fira Sans Extra Condensed SemiBold"/>
                <a:sym typeface="Fira Sans Extra Condensed SemiBold"/>
              </a:rPr>
              <a:t>C</a:t>
            </a:r>
            <a:r>
              <a:rPr lang="en" sz="1600">
                <a:solidFill>
                  <a:srgbClr val="CC0000"/>
                </a:solidFill>
                <a:latin typeface="Fira Sans Extra Condensed SemiBold"/>
                <a:ea typeface="Fira Sans Extra Condensed SemiBold"/>
                <a:cs typeface="Fira Sans Extra Condensed SemiBold"/>
                <a:sym typeface="Fira Sans Extra Condensed SemiBold"/>
              </a:rPr>
              <a:t>UX</a:t>
            </a:r>
            <a:endParaRPr sz="800"/>
          </a:p>
        </p:txBody>
      </p:sp>
      <p:grpSp>
        <p:nvGrpSpPr>
          <p:cNvPr id="597" name="Google Shape;597;p36"/>
          <p:cNvGrpSpPr/>
          <p:nvPr/>
        </p:nvGrpSpPr>
        <p:grpSpPr>
          <a:xfrm>
            <a:off x="2005799" y="2721953"/>
            <a:ext cx="2339420" cy="2216708"/>
            <a:chOff x="1121988" y="3482625"/>
            <a:chExt cx="258275" cy="235000"/>
          </a:xfrm>
        </p:grpSpPr>
        <p:sp>
          <p:nvSpPr>
            <p:cNvPr id="598" name="Google Shape;598;p36"/>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599" name="Google Shape;599;p36"/>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00" name="Google Shape;600;p36"/>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01" name="Google Shape;601;p36"/>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02" name="Google Shape;602;p36"/>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603" name="Google Shape;603;p36"/>
          <p:cNvSpPr/>
          <p:nvPr/>
        </p:nvSpPr>
        <p:spPr>
          <a:xfrm>
            <a:off x="1560384" y="3150649"/>
            <a:ext cx="1015056" cy="611424"/>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604" name="Google Shape;604;p36"/>
          <p:cNvSpPr txBox="1"/>
          <p:nvPr/>
        </p:nvSpPr>
        <p:spPr>
          <a:xfrm>
            <a:off x="1261000" y="3127968"/>
            <a:ext cx="1632800" cy="656614"/>
          </a:xfrm>
          <a:prstGeom prst="rect">
            <a:avLst/>
          </a:prstGeom>
          <a:noFill/>
          <a:ln>
            <a:noFill/>
          </a:ln>
        </p:spPr>
        <p:txBody>
          <a:bodyPr spcFirstLastPara="1" wrap="square" lIns="121900" tIns="121900" rIns="121900" bIns="121900" anchor="t" anchorCtr="0">
            <a:spAutoFit/>
          </a:bodyPr>
          <a:lstStyle/>
          <a:p>
            <a:pPr algn="ctr"/>
            <a:r>
              <a:rPr lang="en" sz="2667">
                <a:solidFill>
                  <a:schemeClr val="dk1"/>
                </a:solidFill>
                <a:latin typeface="Fira Sans Extra Condensed SemiBold"/>
                <a:ea typeface="Fira Sans Extra Condensed SemiBold"/>
                <a:cs typeface="Fira Sans Extra Condensed SemiBold"/>
                <a:sym typeface="Fira Sans Extra Condensed SemiBold"/>
              </a:rPr>
              <a:t>C</a:t>
            </a:r>
            <a:r>
              <a:rPr lang="en" sz="1600">
                <a:solidFill>
                  <a:srgbClr val="3D85C6"/>
                </a:solidFill>
                <a:latin typeface="Fira Sans Extra Condensed SemiBold"/>
                <a:ea typeface="Fira Sans Extra Condensed SemiBold"/>
                <a:cs typeface="Fira Sans Extra Condensed SemiBold"/>
                <a:sym typeface="Fira Sans Extra Condensed SemiBold"/>
              </a:rPr>
              <a:t>API</a:t>
            </a:r>
            <a:endParaRPr sz="800">
              <a:solidFill>
                <a:srgbClr val="3D85C6"/>
              </a:solidFill>
            </a:endParaRPr>
          </a:p>
        </p:txBody>
      </p:sp>
      <p:pic>
        <p:nvPicPr>
          <p:cNvPr id="605" name="Google Shape;605;p36"/>
          <p:cNvPicPr preferRelativeResize="0"/>
          <p:nvPr/>
        </p:nvPicPr>
        <p:blipFill>
          <a:blip r:embed="rId5">
            <a:alphaModFix/>
          </a:blip>
          <a:stretch>
            <a:fillRect/>
          </a:stretch>
        </p:blipFill>
        <p:spPr>
          <a:xfrm>
            <a:off x="8583901" y="6027648"/>
            <a:ext cx="659705" cy="656800"/>
          </a:xfrm>
          <a:prstGeom prst="rect">
            <a:avLst/>
          </a:prstGeom>
          <a:noFill/>
          <a:ln>
            <a:noFill/>
          </a:ln>
        </p:spPr>
      </p:pic>
      <p:pic>
        <p:nvPicPr>
          <p:cNvPr id="606" name="Google Shape;606;p36"/>
          <p:cNvPicPr preferRelativeResize="0"/>
          <p:nvPr/>
        </p:nvPicPr>
        <p:blipFill>
          <a:blip r:embed="rId6">
            <a:alphaModFix/>
          </a:blip>
          <a:stretch>
            <a:fillRect/>
          </a:stretch>
        </p:blipFill>
        <p:spPr>
          <a:xfrm>
            <a:off x="9569734" y="6026193"/>
            <a:ext cx="659700" cy="659724"/>
          </a:xfrm>
          <a:prstGeom prst="rect">
            <a:avLst/>
          </a:prstGeom>
          <a:noFill/>
          <a:ln>
            <a:noFill/>
          </a:ln>
        </p:spPr>
      </p:pic>
      <p:pic>
        <p:nvPicPr>
          <p:cNvPr id="607" name="Google Shape;607;p36"/>
          <p:cNvPicPr preferRelativeResize="0"/>
          <p:nvPr/>
        </p:nvPicPr>
        <p:blipFill>
          <a:blip r:embed="rId7">
            <a:alphaModFix/>
          </a:blip>
          <a:stretch>
            <a:fillRect/>
          </a:stretch>
        </p:blipFill>
        <p:spPr>
          <a:xfrm>
            <a:off x="10555567" y="6026185"/>
            <a:ext cx="659700" cy="659700"/>
          </a:xfrm>
          <a:prstGeom prst="rect">
            <a:avLst/>
          </a:prstGeom>
          <a:noFill/>
          <a:ln>
            <a:noFill/>
          </a:ln>
        </p:spPr>
      </p:pic>
      <p:sp>
        <p:nvSpPr>
          <p:cNvPr id="608" name="Google Shape;608;p36"/>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19</a:t>
            </a:fld>
            <a:endParaRPr/>
          </a:p>
        </p:txBody>
      </p:sp>
      <p:sp>
        <p:nvSpPr>
          <p:cNvPr id="3" name="Google Shape;1368;p55">
            <a:extLst>
              <a:ext uri="{FF2B5EF4-FFF2-40B4-BE49-F238E27FC236}">
                <a16:creationId xmlns:a16="http://schemas.microsoft.com/office/drawing/2014/main" id="{D51B510A-B39A-4F6B-7E2E-D677ACD196F2}"/>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Solution Architecture</a:t>
            </a:r>
            <a:endParaRPr lang="en" sz="2400" b="1">
              <a:solidFill>
                <a:srgbClr val="990000"/>
              </a:solidFill>
              <a:latin typeface="Arial"/>
              <a:ea typeface="Calibri Light"/>
              <a:cs typeface="Arial"/>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0B7A3F5A-8A14-28B2-0D42-017AC8D4A4E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8D50EEE8-E174-6016-61CE-935AAC6FD5D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648D15A4-C47E-CD1D-C75A-F9844A88DED1}"/>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C96C136F-3019-1CB7-22A7-635462C8FBB9}"/>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0978BB56-BAED-23B6-FEBF-D357D08F2368}"/>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E418D986-B96D-828A-7084-2A7C329059C7}"/>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9C2F5E3-3B55-14ED-4A12-6320BB0E7280}"/>
              </a:ext>
            </a:extLst>
          </p:cNvPr>
          <p:cNvPicPr>
            <a:picLocks noChangeAspect="1"/>
          </p:cNvPicPr>
          <p:nvPr/>
        </p:nvPicPr>
        <p:blipFill>
          <a:blip r:embed="rId12"/>
          <a:stretch>
            <a:fillRect/>
          </a:stretch>
        </p:blipFill>
        <p:spPr>
          <a:xfrm>
            <a:off x="11193385" y="235894"/>
            <a:ext cx="699674" cy="6996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70191" y="1"/>
            <a:ext cx="922180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1261483041"/>
              </p:ext>
            </p:extLst>
          </p:nvPr>
        </p:nvGraphicFramePr>
        <p:xfrm>
          <a:off x="3331978" y="946777"/>
          <a:ext cx="8364300" cy="5543260"/>
        </p:xfrm>
        <a:graphic>
          <a:graphicData uri="http://schemas.openxmlformats.org/drawingml/2006/table">
            <a:tbl>
              <a:tblPr>
                <a:blipFill>
                  <a:blip r:embed="rId2"/>
                  <a:stretch>
                    <a:fillRect/>
                  </a:stretch>
                </a:blipFill>
                <a:tableStyleId>{5C22544A-7EE6-4342-B048-85BDC9FD1C3A}</a:tableStyleId>
              </a:tblPr>
              <a:tblGrid>
                <a:gridCol w="1919676">
                  <a:extLst>
                    <a:ext uri="{9D8B030D-6E8A-4147-A177-3AD203B41FA5}">
                      <a16:colId xmlns:a16="http://schemas.microsoft.com/office/drawing/2014/main" val="20000"/>
                    </a:ext>
                  </a:extLst>
                </a:gridCol>
                <a:gridCol w="6444624">
                  <a:extLst>
                    <a:ext uri="{9D8B030D-6E8A-4147-A177-3AD203B41FA5}">
                      <a16:colId xmlns:a16="http://schemas.microsoft.com/office/drawing/2014/main" val="20001"/>
                    </a:ext>
                  </a:extLst>
                </a:gridCol>
              </a:tblGrid>
              <a:tr h="242815">
                <a:tc>
                  <a:txBody>
                    <a:bodyPr/>
                    <a:lstStyle/>
                    <a:p>
                      <a:pPr algn="ctr" fontAlgn="t"/>
                      <a:r>
                        <a:rPr sz="1200" u="none">
                          <a:solidFill>
                            <a:srgbClr val="575756"/>
                          </a:solidFill>
                          <a:latin typeface="Roboto"/>
                        </a:rPr>
                        <a:t>Project Name</a:t>
                      </a:r>
                      <a:endParaRPr kumimoji="1" lang="zh-CN" altLang="en-US" sz="1200" kern="1200">
                        <a:solidFill>
                          <a:srgbClr val="575756"/>
                        </a:solidFill>
                        <a:latin typeface="Roboto"/>
                        <a:ea typeface="方正兰亭黑简体" panose="02000000000000000000" pitchFamily="2" charset="-122"/>
                        <a:cs typeface="+mn-cs"/>
                      </a:endParaRPr>
                    </a:p>
                  </a:txBody>
                  <a:tcPr marL="9525" marR="9525" marT="9525" marB="0" anchor="ctr">
                    <a:noFill/>
                  </a:tcPr>
                </a:tc>
                <a:tc>
                  <a:txBody>
                    <a:bodyPr/>
                    <a:lstStyle/>
                    <a:p>
                      <a:pPr marL="0" algn="ctr" defTabSz="914400" rtl="0" eaLnBrk="1" fontAlgn="t" latinLnBrk="0" hangingPunct="1"/>
                      <a:r>
                        <a:rPr lang="en-US" sz="1100" b="0" i="1" u="none" strike="noStrike" kern="1200">
                          <a:solidFill>
                            <a:schemeClr val="tx1"/>
                          </a:solidFill>
                          <a:effectLst/>
                          <a:latin typeface="Roboto"/>
                          <a:ea typeface="方正兰亭黑简体"/>
                          <a:cs typeface="+mn-cs"/>
                        </a:rPr>
                        <a:t>COCCOS - Carbon Offset Credit Centralised Optimising System with Machine Learning Approaches</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0"/>
                  </a:ext>
                </a:extLst>
              </a:tr>
              <a:tr h="178994">
                <a:tc>
                  <a:txBody>
                    <a:bodyPr/>
                    <a:lstStyle/>
                    <a:p>
                      <a:pPr marL="0" algn="ctr" defTabSz="914400" rtl="0" eaLnBrk="1" fontAlgn="t" latinLnBrk="0" hangingPunct="1"/>
                      <a:r>
                        <a:rPr sz="1200" u="none">
                          <a:solidFill>
                            <a:srgbClr val="575756"/>
                          </a:solidFill>
                          <a:latin typeface="Roboto"/>
                        </a:rPr>
                        <a:t>Team Name</a:t>
                      </a:r>
                      <a:endParaRPr kumimoji="1" lang="zh-CN" altLang="en-US" sz="1200" kern="1200">
                        <a:solidFill>
                          <a:srgbClr val="575756"/>
                        </a:solidFill>
                        <a:latin typeface="Roboto"/>
                        <a:ea typeface="方正兰亭黑简体" panose="02000000000000000000" pitchFamily="2" charset="-122"/>
                        <a:cs typeface="+mn-cs"/>
                      </a:endParaRPr>
                    </a:p>
                  </a:txBody>
                  <a:tcPr marL="9525" marR="9525" marT="9525" marB="0" anchor="ctr">
                    <a:noFill/>
                  </a:tcPr>
                </a:tc>
                <a:tc>
                  <a:txBody>
                    <a:bodyPr/>
                    <a:lstStyle/>
                    <a:p>
                      <a:pPr algn="ctr" fontAlgn="b"/>
                      <a:r>
                        <a:rPr lang="en-US" altLang="zh-CN" sz="1100" b="0" i="1" u="none" strike="noStrike" kern="1200">
                          <a:solidFill>
                            <a:schemeClr val="tx1"/>
                          </a:solidFill>
                          <a:effectLst/>
                          <a:latin typeface="Roboto"/>
                          <a:ea typeface="方正兰亭黑简体"/>
                          <a:cs typeface="+mn-cs"/>
                        </a:rPr>
                        <a:t>RepackagingFeature</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1"/>
                  </a:ext>
                </a:extLst>
              </a:tr>
              <a:tr h="188253">
                <a:tc>
                  <a:txBody>
                    <a:bodyPr/>
                    <a:lstStyle/>
                    <a:p>
                      <a:pPr marL="0" algn="ctr" defTabSz="914400" rtl="0" eaLnBrk="1" fontAlgn="t" latinLnBrk="0" hangingPunct="1"/>
                      <a:r>
                        <a:rPr sz="1200" u="none">
                          <a:solidFill>
                            <a:srgbClr val="575756"/>
                          </a:solidFill>
                          <a:latin typeface="Roboto"/>
                        </a:rPr>
                        <a:t>Contacts</a:t>
                      </a:r>
                      <a:endParaRPr kumimoji="1" lang="zh-CN" altLang="en-US" sz="1200" kern="1200">
                        <a:solidFill>
                          <a:srgbClr val="575756"/>
                        </a:solidFill>
                        <a:latin typeface="Roboto"/>
                        <a:ea typeface="方正兰亭黑简体" panose="02000000000000000000" pitchFamily="2" charset="-122"/>
                        <a:cs typeface="+mn-cs"/>
                      </a:endParaRPr>
                    </a:p>
                  </a:txBody>
                  <a:tcPr marL="9525" marR="9525" marT="9525" marB="0" anchor="ctr">
                    <a:noFill/>
                  </a:tcPr>
                </a:tc>
                <a:tc>
                  <a:txBody>
                    <a:bodyPr/>
                    <a:lstStyle/>
                    <a:p>
                      <a:pPr algn="ctr" fontAlgn="b"/>
                      <a:r>
                        <a:rPr lang="en-US" altLang="zh-CN" sz="1100" b="0" i="1" u="none" strike="noStrike" kern="1200">
                          <a:solidFill>
                            <a:schemeClr val="tx1"/>
                          </a:solidFill>
                          <a:effectLst/>
                          <a:latin typeface="Roboto"/>
                          <a:ea typeface="方正兰亭黑简体"/>
                          <a:cs typeface="+mn-cs"/>
                          <a:hlinkClick r:id="rId3"/>
                        </a:rPr>
                        <a:t>2000tanjingjie@gmail.com</a:t>
                      </a:r>
                      <a:r>
                        <a:rPr lang="en-US" altLang="zh-CN" sz="1100" b="0" i="1" u="none" strike="noStrike" kern="1200">
                          <a:solidFill>
                            <a:schemeClr val="tx1"/>
                          </a:solidFill>
                          <a:effectLst/>
                          <a:latin typeface="Roboto"/>
                          <a:ea typeface="方正兰亭黑简体"/>
                          <a:cs typeface="+mn-cs"/>
                        </a:rPr>
                        <a:t>, +601138100852 (h/p: Tan Jing Jie)</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2"/>
                  </a:ext>
                </a:extLst>
              </a:tr>
              <a:tr h="178994">
                <a:tc>
                  <a:txBody>
                    <a:bodyPr/>
                    <a:lstStyle/>
                    <a:p>
                      <a:pPr marL="0" algn="ctr" defTabSz="914400" rtl="0" eaLnBrk="1" fontAlgn="t" latinLnBrk="0" hangingPunct="1"/>
                      <a:r>
                        <a:rPr sz="1200" u="none">
                          <a:solidFill>
                            <a:srgbClr val="575756"/>
                          </a:solidFill>
                          <a:latin typeface="Roboto"/>
                        </a:rPr>
                        <a:t>Technical Field</a:t>
                      </a:r>
                    </a:p>
                  </a:txBody>
                  <a:tcPr marL="9525" marR="9525" marT="9525" marB="0" anchor="ctr">
                    <a:noFill/>
                  </a:tcPr>
                </a:tc>
                <a:tc>
                  <a:txBody>
                    <a:bodyPr/>
                    <a:lstStyle/>
                    <a:p>
                      <a:pPr algn="ctr" fontAlgn="b"/>
                      <a:r>
                        <a:rPr lang="en-MY" sz="1100" b="0" i="1" u="none" strike="noStrike" kern="1200">
                          <a:solidFill>
                            <a:schemeClr val="tx1"/>
                          </a:solidFill>
                          <a:effectLst/>
                          <a:latin typeface="Roboto"/>
                          <a:ea typeface="方正兰亭黑简体"/>
                          <a:cs typeface="+mn-cs"/>
                        </a:rPr>
                        <a:t> Carbon Emission Management, Machine Learning</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3"/>
                  </a:ext>
                </a:extLst>
              </a:tr>
              <a:tr h="242815">
                <a:tc>
                  <a:txBody>
                    <a:bodyPr/>
                    <a:lstStyle/>
                    <a:p>
                      <a:pPr marL="0" algn="ctr" defTabSz="914400" rtl="0" eaLnBrk="1" fontAlgn="t" latinLnBrk="0" hangingPunct="1"/>
                      <a:r>
                        <a:rPr sz="1200" u="none">
                          <a:solidFill>
                            <a:srgbClr val="575756"/>
                          </a:solidFill>
                          <a:latin typeface="Roboto"/>
                        </a:rPr>
                        <a:t>Technologies</a:t>
                      </a:r>
                    </a:p>
                  </a:txBody>
                  <a:tcPr marL="9525" marR="9525" marT="9525" marB="0" anchor="ctr">
                    <a:noFill/>
                  </a:tcPr>
                </a:tc>
                <a:tc>
                  <a:txBody>
                    <a:bodyPr/>
                    <a:lstStyle/>
                    <a:p>
                      <a:pPr algn="ctr" fontAlgn="b"/>
                      <a:r>
                        <a:rPr lang="en-US" sz="1100" b="0" i="1" u="none" strike="noStrike" kern="1200">
                          <a:solidFill>
                            <a:schemeClr val="tx1"/>
                          </a:solidFill>
                          <a:effectLst/>
                          <a:latin typeface="Roboto"/>
                          <a:ea typeface="方正兰亭黑简体"/>
                          <a:cs typeface="+mn-cs"/>
                        </a:rPr>
                        <a:t>Cloud Services, Machine Learning, Big Data Analytics</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4"/>
                  </a:ext>
                </a:extLst>
              </a:tr>
              <a:tr h="242815">
                <a:tc>
                  <a:txBody>
                    <a:bodyPr/>
                    <a:lstStyle/>
                    <a:p>
                      <a:pPr marL="0" algn="ctr" defTabSz="914400" rtl="0" eaLnBrk="1" fontAlgn="t" latinLnBrk="0" hangingPunct="1"/>
                      <a:r>
                        <a:rPr sz="1200" u="none">
                          <a:solidFill>
                            <a:srgbClr val="575756"/>
                          </a:solidFill>
                          <a:latin typeface="Roboto"/>
                        </a:rPr>
                        <a:t>Keywords</a:t>
                      </a:r>
                    </a:p>
                  </a:txBody>
                  <a:tcPr marL="9525" marR="9525" marT="9525" marB="0" anchor="ctr">
                    <a:noFill/>
                  </a:tcPr>
                </a:tc>
                <a:tc>
                  <a:txBody>
                    <a:bodyPr/>
                    <a:lstStyle/>
                    <a:p>
                      <a:pPr algn="ctr" fontAlgn="b"/>
                      <a:r>
                        <a:rPr lang="en-US" altLang="zh-CN" sz="1100" b="0" i="1" u="none" strike="noStrike" kern="1200">
                          <a:solidFill>
                            <a:schemeClr val="tx1"/>
                          </a:solidFill>
                          <a:effectLst/>
                          <a:latin typeface="Roboto"/>
                          <a:ea typeface="方正兰亭黑简体"/>
                          <a:cs typeface="+mn-cs"/>
                        </a:rPr>
                        <a:t>Carbon Emissions, Offset Credits, Machine Learning, Cloud-based, Analytics</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6"/>
                  </a:ext>
                </a:extLst>
              </a:tr>
              <a:tr h="242815">
                <a:tc>
                  <a:txBody>
                    <a:bodyPr/>
                    <a:lstStyle/>
                    <a:p>
                      <a:pPr marL="0" algn="ctr" defTabSz="914400" rtl="0" eaLnBrk="1" fontAlgn="t" latinLnBrk="0" hangingPunct="1"/>
                      <a:r>
                        <a:rPr sz="1200" u="none">
                          <a:solidFill>
                            <a:srgbClr val="575756"/>
                          </a:solidFill>
                          <a:latin typeface="Roboto"/>
                        </a:rPr>
                        <a:t>Applicable Fields</a:t>
                      </a:r>
                    </a:p>
                  </a:txBody>
                  <a:tcPr marL="9525" marR="9525" marT="9525" marB="0" anchor="ctr">
                    <a:noFill/>
                  </a:tcPr>
                </a:tc>
                <a:tc>
                  <a:txBody>
                    <a:bodyPr/>
                    <a:lstStyle/>
                    <a:p>
                      <a:pPr algn="ctr" fontAlgn="b"/>
                      <a:r>
                        <a:rPr lang="en-US" altLang="zh-CN" sz="1100" b="0" i="1" u="none" strike="noStrike" kern="1200">
                          <a:solidFill>
                            <a:schemeClr val="tx1"/>
                          </a:solidFill>
                          <a:effectLst/>
                          <a:latin typeface="Roboto"/>
                          <a:ea typeface="方正兰亭黑简体"/>
                          <a:cs typeface="+mn-cs"/>
                        </a:rPr>
                        <a:t>Environment, Sustainability, Industries with Carbon Footprint</a:t>
                      </a:r>
                      <a:endParaRPr lang="zh-CN" altLang="en-US" sz="1100" b="0" i="1" u="none" strike="noStrike" kern="1200">
                        <a:solidFill>
                          <a:schemeClr val="tx1"/>
                        </a:solidFill>
                        <a:effectLst/>
                        <a:latin typeface="Roboto"/>
                        <a:ea typeface="方正兰亭黑简体"/>
                        <a:cs typeface="+mn-cs"/>
                      </a:endParaRPr>
                    </a:p>
                  </a:txBody>
                  <a:tcPr marL="9525" marR="9525" marT="9525" marB="0" anchor="ctr">
                    <a:noFill/>
                  </a:tcPr>
                </a:tc>
                <a:extLst>
                  <a:ext uri="{0D108BD9-81ED-4DB2-BD59-A6C34878D82A}">
                    <a16:rowId xmlns:a16="http://schemas.microsoft.com/office/drawing/2014/main" val="10007"/>
                  </a:ext>
                </a:extLst>
              </a:tr>
              <a:tr h="3744696">
                <a:tc>
                  <a:txBody>
                    <a:bodyPr/>
                    <a:lstStyle/>
                    <a:p>
                      <a:pPr marL="0" algn="ctr" defTabSz="914400" rtl="0" eaLnBrk="1" fontAlgn="t" latinLnBrk="0" hangingPunct="1"/>
                      <a:r>
                        <a:rPr sz="1200" u="none">
                          <a:solidFill>
                            <a:srgbClr val="575756"/>
                          </a:solidFill>
                          <a:latin typeface="Roboto"/>
                        </a:rPr>
                        <a:t>Description (in 500 words)</a:t>
                      </a:r>
                    </a:p>
                  </a:txBody>
                  <a:tcPr marL="9525" marR="9525" marT="9525" marB="0" anchor="ctr">
                    <a:noFill/>
                  </a:tcPr>
                </a:tc>
                <a:tc>
                  <a:txBody>
                    <a:bodyPr/>
                    <a:lstStyle/>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Introducing COCCOS: Revolutionizing Carbon Emission Control through Cloud-Native Innovation</a:t>
                      </a:r>
                    </a:p>
                    <a:p>
                      <a:pPr lvl="0" algn="just">
                        <a:lnSpc>
                          <a:spcPct val="100000"/>
                        </a:lnSpc>
                        <a:spcBef>
                          <a:spcPts val="0"/>
                        </a:spcBef>
                        <a:spcAft>
                          <a:spcPts val="0"/>
                        </a:spcAft>
                        <a:buNone/>
                      </a:pPr>
                      <a:endParaRPr lang="en-US" altLang="zh-CN" sz="900" b="0" i="1" u="none" strike="noStrike" kern="1200" noProof="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COCCOS presents a groundbreaking approach to carbon emission control, transcending the limitations of static models. Existing carbon offset credit strategies lack the adaptability needed to navigate evolving environmental conditions and regulatory frameworks. COCCOS leverages cloud-native capabilities to centralize data from diverse sources like industrial processes, transportation, and energy production. This data is harnessed by cutting-edge machine learning algorithms to predict future emission patterns, offering optimal carbon offset credit strategies.</a:t>
                      </a:r>
                    </a:p>
                    <a:p>
                      <a:pPr lvl="0" algn="just">
                        <a:lnSpc>
                          <a:spcPct val="100000"/>
                        </a:lnSpc>
                        <a:spcBef>
                          <a:spcPts val="0"/>
                        </a:spcBef>
                        <a:spcAft>
                          <a:spcPts val="0"/>
                        </a:spcAft>
                        <a:buNone/>
                      </a:pPr>
                      <a:endParaRPr lang="en-US" altLang="zh-CN" sz="900" b="0" i="1" u="none" strike="noStrike" kern="1200" noProof="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In a rapidly evolving global landscape, the carbon trading arena faces multifaceted challenges that hinder its effectiveness, transparency, and influence. Challenges stemming from fragmented regulatory frameworks, a lack of standardized platforms, and transaction opacity hinder progress. China's National ETS demonstrated a trading volume below the EU-ETS, underscoring the power of standardization in market activation. Enter COCCOS, an innovative solution set to reshape the carbon exchange market.</a:t>
                      </a:r>
                    </a:p>
                    <a:p>
                      <a:pPr lvl="0" algn="just">
                        <a:lnSpc>
                          <a:spcPct val="100000"/>
                        </a:lnSpc>
                        <a:spcBef>
                          <a:spcPts val="0"/>
                        </a:spcBef>
                        <a:spcAft>
                          <a:spcPts val="0"/>
                        </a:spcAft>
                        <a:buNone/>
                      </a:pPr>
                      <a:endParaRPr lang="en-US" altLang="zh-CN" sz="900" b="0" i="1" u="none" strike="noStrike" kern="1200" noProof="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COCCOS introduces two pioneering solutions: </a:t>
                      </a:r>
                      <a:r>
                        <a:rPr lang="en-US" altLang="zh-CN" sz="900" b="0" i="1" u="none" strike="noStrike" kern="1200" noProof="0" err="1">
                          <a:solidFill>
                            <a:schemeClr val="tx1"/>
                          </a:solidFill>
                          <a:effectLst/>
                          <a:latin typeface="Roboto"/>
                          <a:ea typeface="方正兰亭黑简体"/>
                          <a:cs typeface="+mn-cs"/>
                        </a:rPr>
                        <a:t>CarbonAPI</a:t>
                      </a:r>
                      <a:r>
                        <a:rPr lang="en-US" altLang="zh-CN" sz="900" b="0" i="1" u="none" strike="noStrike" kern="1200" noProof="0">
                          <a:solidFill>
                            <a:schemeClr val="tx1"/>
                          </a:solidFill>
                          <a:effectLst/>
                          <a:latin typeface="Roboto"/>
                          <a:ea typeface="方正兰亭黑简体"/>
                          <a:cs typeface="+mn-cs"/>
                        </a:rPr>
                        <a:t> and </a:t>
                      </a:r>
                      <a:r>
                        <a:rPr lang="en-US" altLang="zh-CN" sz="900" b="0" i="1" u="none" strike="noStrike" kern="1200" noProof="0" err="1">
                          <a:solidFill>
                            <a:schemeClr val="tx1"/>
                          </a:solidFill>
                          <a:effectLst/>
                          <a:latin typeface="Roboto"/>
                          <a:ea typeface="方正兰亭黑简体"/>
                          <a:cs typeface="+mn-cs"/>
                        </a:rPr>
                        <a:t>CarbonUX</a:t>
                      </a:r>
                      <a:r>
                        <a:rPr lang="en-US" altLang="zh-CN" sz="900" b="0" i="1" u="none" strike="noStrike" kern="1200" noProof="0">
                          <a:solidFill>
                            <a:schemeClr val="tx1"/>
                          </a:solidFill>
                          <a:effectLst/>
                          <a:latin typeface="Roboto"/>
                          <a:ea typeface="方正兰亭黑简体"/>
                          <a:cs typeface="+mn-cs"/>
                        </a:rPr>
                        <a:t>. </a:t>
                      </a:r>
                      <a:r>
                        <a:rPr lang="en-US" altLang="zh-CN" sz="900" b="0" i="1" u="none" strike="noStrike" kern="1200" noProof="0" err="1">
                          <a:solidFill>
                            <a:schemeClr val="tx1"/>
                          </a:solidFill>
                          <a:effectLst/>
                          <a:latin typeface="Roboto"/>
                          <a:ea typeface="方正兰亭黑简体"/>
                          <a:cs typeface="+mn-cs"/>
                        </a:rPr>
                        <a:t>CarbonAPI</a:t>
                      </a:r>
                      <a:r>
                        <a:rPr lang="en-US" altLang="zh-CN" sz="900" b="0" i="1" u="none" strike="noStrike" kern="1200" noProof="0">
                          <a:solidFill>
                            <a:schemeClr val="tx1"/>
                          </a:solidFill>
                          <a:effectLst/>
                          <a:latin typeface="Roboto"/>
                          <a:ea typeface="方正兰亭黑简体"/>
                          <a:cs typeface="+mn-cs"/>
                        </a:rPr>
                        <a:t> seamlessly integrates disparate carbon exchange platforms, transforming complexity into streamlined efficiency. Our user-friendly interface empowers businesses with crucial insights for impactful carbon credit trading decisions. Meanwhile, </a:t>
                      </a:r>
                      <a:r>
                        <a:rPr lang="en-US" altLang="zh-CN" sz="900" b="0" i="1" u="none" strike="noStrike" kern="1200" noProof="0" err="1">
                          <a:solidFill>
                            <a:schemeClr val="tx1"/>
                          </a:solidFill>
                          <a:effectLst/>
                          <a:latin typeface="Roboto"/>
                          <a:ea typeface="方正兰亭黑简体"/>
                          <a:cs typeface="+mn-cs"/>
                        </a:rPr>
                        <a:t>CarbonUX</a:t>
                      </a:r>
                      <a:r>
                        <a:rPr lang="en-US" altLang="zh-CN" sz="900" b="0" i="1" u="none" strike="noStrike" kern="1200" noProof="0">
                          <a:solidFill>
                            <a:schemeClr val="tx1"/>
                          </a:solidFill>
                          <a:effectLst/>
                          <a:latin typeface="Roboto"/>
                          <a:ea typeface="方正兰亭黑简体"/>
                          <a:cs typeface="+mn-cs"/>
                        </a:rPr>
                        <a:t> engages the public and businesses in carbon management through gamification and education, turning sustainability into a rewarding journey. Incentivizing eco-conscious choices accelerates the shift towards impactful carbon trading.</a:t>
                      </a:r>
                    </a:p>
                    <a:p>
                      <a:pPr lvl="0" algn="just">
                        <a:lnSpc>
                          <a:spcPct val="100000"/>
                        </a:lnSpc>
                        <a:spcBef>
                          <a:spcPts val="0"/>
                        </a:spcBef>
                        <a:spcAft>
                          <a:spcPts val="0"/>
                        </a:spcAft>
                        <a:buNone/>
                      </a:pPr>
                      <a:endParaRPr lang="en-US" altLang="zh-CN" sz="900" b="0" i="1" u="none" strike="noStrike" kern="1200" noProof="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Our vision extends beyond problem-solving; it envisions a harmonious coexistence of commerce and environmental responsibility. COCCOS not only bridges the awareness gap but also expands carbon control's reach. We envision an inclusive carbon reduction movement, fostering an environment where sustainable choices flourish. We're committed to innovative research, integrating eco-friendly blockchain and metaverse engagement, revolutionizing the carbon trading landscape.</a:t>
                      </a:r>
                    </a:p>
                    <a:p>
                      <a:pPr lvl="0" algn="just">
                        <a:lnSpc>
                          <a:spcPct val="100000"/>
                        </a:lnSpc>
                        <a:spcBef>
                          <a:spcPts val="0"/>
                        </a:spcBef>
                        <a:spcAft>
                          <a:spcPts val="0"/>
                        </a:spcAft>
                        <a:buNone/>
                      </a:pPr>
                      <a:endParaRPr lang="en-US" altLang="zh-CN" sz="900" b="0" i="1" u="none" strike="noStrike" kern="1200" noProof="0">
                        <a:solidFill>
                          <a:schemeClr val="tx1"/>
                        </a:solidFill>
                        <a:effectLst/>
                        <a:latin typeface="Roboto"/>
                        <a:ea typeface="方正兰亭黑简体"/>
                        <a:cs typeface="+mn-cs"/>
                      </a:endParaRPr>
                    </a:p>
                    <a:p>
                      <a:pPr lvl="0" algn="just">
                        <a:lnSpc>
                          <a:spcPct val="100000"/>
                        </a:lnSpc>
                        <a:spcBef>
                          <a:spcPts val="0"/>
                        </a:spcBef>
                        <a:spcAft>
                          <a:spcPts val="0"/>
                        </a:spcAft>
                        <a:buNone/>
                      </a:pPr>
                      <a:r>
                        <a:rPr lang="en-US" altLang="zh-CN" sz="900" b="0" i="1" u="none" strike="noStrike" kern="1200" noProof="0">
                          <a:solidFill>
                            <a:schemeClr val="tx1"/>
                          </a:solidFill>
                          <a:effectLst/>
                          <a:latin typeface="Roboto"/>
                          <a:ea typeface="方正兰亭黑简体"/>
                          <a:cs typeface="+mn-cs"/>
                        </a:rPr>
                        <a:t>Partnering with Huawei's Cloud Development Contest, COCCOS aims to propel this transformative vision forward. Leveraging Huawei's cutting-edge cloud technologies, COCCOS is set to disrupt the carbon trading domain. Join us in creating a greener, sustainable future. COCCOS isn't just a solution; it's an opportunity to leave a lasting impact. Together, we redefine carbon emission control for a better world.</a:t>
                      </a:r>
                    </a:p>
                    <a:p>
                      <a:pPr lvl="0" algn="just">
                        <a:lnSpc>
                          <a:spcPct val="100000"/>
                        </a:lnSpc>
                        <a:spcBef>
                          <a:spcPts val="0"/>
                        </a:spcBef>
                        <a:spcAft>
                          <a:spcPts val="0"/>
                        </a:spcAft>
                        <a:buNone/>
                      </a:pPr>
                      <a:endParaRPr lang="en-US" altLang="zh-CN" sz="950" b="0" i="0" u="none" strike="noStrike" noProof="0">
                        <a:solidFill>
                          <a:srgbClr val="374151"/>
                        </a:solidFill>
                        <a:latin typeface="Segoe UI"/>
                      </a:endParaRPr>
                    </a:p>
                  </a:txBody>
                  <a:tcPr marL="9525" marR="9525" marT="9525" marB="0" anchor="ctr">
                    <a:noFill/>
                  </a:tcPr>
                </a:tc>
                <a:extLst>
                  <a:ext uri="{0D108BD9-81ED-4DB2-BD59-A6C34878D82A}">
                    <a16:rowId xmlns:a16="http://schemas.microsoft.com/office/drawing/2014/main" val="10008"/>
                  </a:ext>
                </a:extLst>
              </a:tr>
            </a:tbl>
          </a:graphicData>
        </a:graphic>
      </p:graphicFrame>
      <p:sp>
        <p:nvSpPr>
          <p:cNvPr id="7" name="标题 1">
            <a:extLst>
              <a:ext uri="{FF2B5EF4-FFF2-40B4-BE49-F238E27FC236}">
                <a16:creationId xmlns:a16="http://schemas.microsoft.com/office/drawing/2014/main" id="{30EEF05E-3A70-3A46-9D7D-01C624CFCEA5}"/>
              </a:ext>
            </a:extLst>
          </p:cNvPr>
          <p:cNvSpPr txBox="1">
            <a:spLocks/>
          </p:cNvSpPr>
          <p:nvPr/>
        </p:nvSpPr>
        <p:spPr>
          <a:xfrm>
            <a:off x="806883" y="1037202"/>
            <a:ext cx="2045373" cy="682541"/>
          </a:xfrm>
          <a:prstGeom prst="rect">
            <a:avLst/>
          </a:prstGeom>
        </p:spPr>
        <p:txBody>
          <a:bodyPr/>
          <a:lstStyle>
            <a:lvl1pPr algn="l" defTabSz="914400" rtl="0" eaLnBrk="1" latinLnBrk="0" hangingPunct="1">
              <a:lnSpc>
                <a:spcPts val="3440"/>
              </a:lnSpc>
              <a:spcBef>
                <a:spcPct val="0"/>
              </a:spcBef>
              <a:buNone/>
              <a:defRPr sz="2800" kern="1200">
                <a:solidFill>
                  <a:schemeClr val="tx1"/>
                </a:solidFill>
                <a:latin typeface="Arial" panose="02000000000000000000" pitchFamily="2" charset="-122"/>
                <a:ea typeface="FZLanTingHeiS-R-GB" panose="02000000000000000000" pitchFamily="2" charset="-122"/>
                <a:cs typeface="+mj-cs"/>
              </a:defRPr>
            </a:lvl1pPr>
          </a:lstStyle>
          <a:p>
            <a:pPr algn="ctr"/>
            <a:r>
              <a:rPr sz="2799" b="1" u="none">
                <a:solidFill>
                  <a:srgbClr val="990000"/>
                </a:solidFill>
              </a:rPr>
              <a:t>Overview</a:t>
            </a:r>
            <a:endParaRPr lang="zh-CN" altLang="en-US" sz="2799" b="1">
              <a:solidFill>
                <a:srgbClr val="990000"/>
              </a:solidFill>
              <a:latin typeface="Arial" panose="02000000000000000000" pitchFamily="2" charset="-122"/>
              <a:ea typeface="方正兰亭黑简体" panose="02000000000000000000" pitchFamily="2" charset="-122"/>
              <a:cs typeface="Arial" pitchFamily="34" charset="0"/>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91" y="3027861"/>
            <a:ext cx="2857500" cy="2857500"/>
          </a:xfrm>
          <a:prstGeom prst="rect">
            <a:avLst/>
          </a:prstGeom>
        </p:spPr>
      </p:pic>
      <p:sp>
        <p:nvSpPr>
          <p:cNvPr id="9" name="标题 1">
            <a:extLst>
              <a:ext uri="{FF2B5EF4-FFF2-40B4-BE49-F238E27FC236}">
                <a16:creationId xmlns:a16="http://schemas.microsoft.com/office/drawing/2014/main" id="{30EEF05E-3A70-3A46-9D7D-01C624CFCEA5}"/>
              </a:ext>
            </a:extLst>
          </p:cNvPr>
          <p:cNvSpPr txBox="1">
            <a:spLocks/>
          </p:cNvSpPr>
          <p:nvPr/>
        </p:nvSpPr>
        <p:spPr>
          <a:xfrm>
            <a:off x="3331978" y="224774"/>
            <a:ext cx="2512226" cy="461665"/>
          </a:xfrm>
          <a:prstGeom prst="rect">
            <a:avLst/>
          </a:prstGeom>
          <a:noFill/>
        </p:spPr>
        <p:txBody>
          <a:bodyPr wrap="none" lIns="91440" tIns="45720" rIns="91440" bIns="45720" rtlCol="0" anchor="t">
            <a:spAutoFit/>
          </a:bodyPr>
          <a:lstStyle>
            <a:defPPr>
              <a:defRPr lang="zh-CN"/>
            </a:defPPr>
            <a:lvl1pPr>
              <a:defRPr kumimoji="1" sz="2400">
                <a:solidFill>
                  <a:srgbClr val="575756"/>
                </a:solidFill>
                <a:latin typeface="Arial" panose="02000000000000000000" pitchFamily="2" charset="-122"/>
                <a:ea typeface="方正兰亭黑简体" panose="02000000000000000000" pitchFamily="2" charset="-122"/>
              </a:defRPr>
            </a:lvl1pPr>
          </a:lstStyle>
          <a:p>
            <a:r>
              <a:rPr b="1" u="none">
                <a:latin typeface="Roboto"/>
                <a:ea typeface="方正兰亭黑简体"/>
                <a:cs typeface="Roboto"/>
              </a:rPr>
              <a:t>Project Overview</a:t>
            </a:r>
            <a:endParaRPr lang="zh-TW" altLang="en-US" b="1" u="none">
              <a:latin typeface="Roboto"/>
              <a:cs typeface="Roboto"/>
            </a:endParaRPr>
          </a:p>
        </p:txBody>
      </p:sp>
      <p:pic>
        <p:nvPicPr>
          <p:cNvPr id="14" name="Picture 13" descr="A black and orange circle with a black background with a black and red circle with a black and white logo&#10;&#10;Description automatically generated">
            <a:extLst>
              <a:ext uri="{FF2B5EF4-FFF2-40B4-BE49-F238E27FC236}">
                <a16:creationId xmlns:a16="http://schemas.microsoft.com/office/drawing/2014/main" id="{F0955649-4911-8DDB-6026-B0867C901DE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5" name="Picture 14"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1BD2073F-B0A9-01A4-9CCF-0DE01A4298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6" name="TextBox 15">
            <a:extLst>
              <a:ext uri="{FF2B5EF4-FFF2-40B4-BE49-F238E27FC236}">
                <a16:creationId xmlns:a16="http://schemas.microsoft.com/office/drawing/2014/main" id="{DE9A06A0-4696-4F64-FD2E-0EDB5340908C}"/>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7" name="TextBox 16">
            <a:extLst>
              <a:ext uri="{FF2B5EF4-FFF2-40B4-BE49-F238E27FC236}">
                <a16:creationId xmlns:a16="http://schemas.microsoft.com/office/drawing/2014/main" id="{223819C6-A021-7EF2-CA19-C3602096545A}"/>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8" name="Picture 2" descr="Finance And Business, Opened, Box, Boxes, Open, Tool, Packaging - Open Box  PNG – Stunning free transparent png clipart images free download">
            <a:extLst>
              <a:ext uri="{FF2B5EF4-FFF2-40B4-BE49-F238E27FC236}">
                <a16:creationId xmlns:a16="http://schemas.microsoft.com/office/drawing/2014/main" id="{6FEBC20A-C680-5818-AEA9-40DD5AE80C6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Finance And Business, Opened, Box, Boxes, Open, Tool, Packaging - Open Box  PNG – Stunning free transparent png clipart images free download">
            <a:extLst>
              <a:ext uri="{FF2B5EF4-FFF2-40B4-BE49-F238E27FC236}">
                <a16:creationId xmlns:a16="http://schemas.microsoft.com/office/drawing/2014/main" id="{31291787-62E9-BE21-679F-12CF018DF24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8B5D8063-FDB1-A081-D901-12DD762559BB}"/>
              </a:ext>
            </a:extLst>
          </p:cNvPr>
          <p:cNvPicPr>
            <a:picLocks noChangeAspect="1"/>
          </p:cNvPicPr>
          <p:nvPr/>
        </p:nvPicPr>
        <p:blipFill>
          <a:blip r:embed="rId9"/>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5C035519-BE53-B1E0-8EA5-55FD255BC831}"/>
              </a:ext>
            </a:extLst>
          </p:cNvPr>
          <p:cNvSpPr>
            <a:spLocks noGrp="1"/>
          </p:cNvSpPr>
          <p:nvPr>
            <p:ph type="sldNum" sz="quarter" idx="12"/>
          </p:nvPr>
        </p:nvSpPr>
        <p:spPr/>
        <p:txBody>
          <a:bodyPr/>
          <a:lstStyle/>
          <a:p>
            <a:fld id="{F38E32A2-E85C-4344-9920-4A94AF90CD90}" type="slidenum">
              <a:rPr lang="zh-CN" altLang="en-US" smtClean="0"/>
              <a:t>2</a:t>
            </a:fld>
            <a:endParaRPr lang="en-GB"/>
          </a:p>
        </p:txBody>
      </p:sp>
    </p:spTree>
    <p:extLst>
      <p:ext uri="{BB962C8B-B14F-4D97-AF65-F5344CB8AC3E}">
        <p14:creationId xmlns:p14="http://schemas.microsoft.com/office/powerpoint/2010/main" val="838980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4034" y="4888851"/>
            <a:ext cx="1757966" cy="1757966"/>
          </a:xfrm>
          <a:prstGeom prst="rect">
            <a:avLst/>
          </a:prstGeom>
        </p:spPr>
      </p:pic>
      <p:sp>
        <p:nvSpPr>
          <p:cNvPr id="4" name="Rectangle 3">
            <a:extLst>
              <a:ext uri="{FF2B5EF4-FFF2-40B4-BE49-F238E27FC236}">
                <a16:creationId xmlns:a16="http://schemas.microsoft.com/office/drawing/2014/main" id="{5DB384D1-01BB-0397-F7B1-41FEC4E32B95}"/>
              </a:ext>
            </a:extLst>
          </p:cNvPr>
          <p:cNvSpPr/>
          <p:nvPr/>
        </p:nvSpPr>
        <p:spPr>
          <a:xfrm>
            <a:off x="3370426" y="1260641"/>
            <a:ext cx="4797083" cy="15620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405D8F4-2F5E-55DE-1383-F66AA5A215DA}"/>
              </a:ext>
            </a:extLst>
          </p:cNvPr>
          <p:cNvSpPr/>
          <p:nvPr/>
        </p:nvSpPr>
        <p:spPr>
          <a:xfrm>
            <a:off x="3365077" y="3244878"/>
            <a:ext cx="4797083" cy="2275696"/>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E2EB0F43-BF72-3538-D4D5-7B30D6FDD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2777" y="4356391"/>
            <a:ext cx="498231" cy="498231"/>
          </a:xfrm>
          <a:prstGeom prst="rect">
            <a:avLst/>
          </a:prstGeom>
        </p:spPr>
      </p:pic>
      <p:pic>
        <p:nvPicPr>
          <p:cNvPr id="13" name="Graphic 12">
            <a:extLst>
              <a:ext uri="{FF2B5EF4-FFF2-40B4-BE49-F238E27FC236}">
                <a16:creationId xmlns:a16="http://schemas.microsoft.com/office/drawing/2014/main" id="{C0559B82-E4EA-617D-ED26-75AE02A43C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8835" y="1436797"/>
            <a:ext cx="457200" cy="457200"/>
          </a:xfrm>
          <a:prstGeom prst="rect">
            <a:avLst/>
          </a:prstGeom>
        </p:spPr>
      </p:pic>
      <p:pic>
        <p:nvPicPr>
          <p:cNvPr id="1026" name="Picture 2" descr="Corporate User icon PNG and SVG Vector Free Download">
            <a:extLst>
              <a:ext uri="{FF2B5EF4-FFF2-40B4-BE49-F238E27FC236}">
                <a16:creationId xmlns:a16="http://schemas.microsoft.com/office/drawing/2014/main" id="{9F6CC8AA-592E-A34E-751A-AF14DC4AF7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03403" y="4414934"/>
            <a:ext cx="436831" cy="4009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er Icon in User Profile Avatar">
            <a:extLst>
              <a:ext uri="{FF2B5EF4-FFF2-40B4-BE49-F238E27FC236}">
                <a16:creationId xmlns:a16="http://schemas.microsoft.com/office/drawing/2014/main" id="{CAB7800D-B170-3A7F-77DF-F8F0187313B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6251" y="4356689"/>
            <a:ext cx="498231" cy="49823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AF0144D1-8844-6ADD-224B-E57C972EC0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82320" y="2552549"/>
            <a:ext cx="498231" cy="498231"/>
          </a:xfrm>
          <a:prstGeom prst="rect">
            <a:avLst/>
          </a:prstGeom>
        </p:spPr>
      </p:pic>
      <p:pic>
        <p:nvPicPr>
          <p:cNvPr id="17" name="Graphic 16">
            <a:extLst>
              <a:ext uri="{FF2B5EF4-FFF2-40B4-BE49-F238E27FC236}">
                <a16:creationId xmlns:a16="http://schemas.microsoft.com/office/drawing/2014/main" id="{3D5F0792-D3CF-F6BC-2FD7-BB54D9C754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210" y="4365555"/>
            <a:ext cx="498231" cy="498231"/>
          </a:xfrm>
          <a:prstGeom prst="rect">
            <a:avLst/>
          </a:prstGeom>
        </p:spPr>
      </p:pic>
      <p:pic>
        <p:nvPicPr>
          <p:cNvPr id="19" name="Graphic 18">
            <a:extLst>
              <a:ext uri="{FF2B5EF4-FFF2-40B4-BE49-F238E27FC236}">
                <a16:creationId xmlns:a16="http://schemas.microsoft.com/office/drawing/2014/main" id="{B787B595-EC29-7B32-EBE6-F6EB94BA77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2837" y="4375529"/>
            <a:ext cx="457200" cy="457200"/>
          </a:xfrm>
          <a:prstGeom prst="rect">
            <a:avLst/>
          </a:prstGeom>
        </p:spPr>
      </p:pic>
      <p:pic>
        <p:nvPicPr>
          <p:cNvPr id="21" name="Graphic 20">
            <a:extLst>
              <a:ext uri="{FF2B5EF4-FFF2-40B4-BE49-F238E27FC236}">
                <a16:creationId xmlns:a16="http://schemas.microsoft.com/office/drawing/2014/main" id="{4512E96E-9583-DC57-51EA-61EE5B9A73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0367" y="4381945"/>
            <a:ext cx="457200" cy="457200"/>
          </a:xfrm>
          <a:prstGeom prst="rect">
            <a:avLst/>
          </a:prstGeom>
        </p:spPr>
      </p:pic>
      <p:pic>
        <p:nvPicPr>
          <p:cNvPr id="23" name="Graphic 22">
            <a:extLst>
              <a:ext uri="{FF2B5EF4-FFF2-40B4-BE49-F238E27FC236}">
                <a16:creationId xmlns:a16="http://schemas.microsoft.com/office/drawing/2014/main" id="{5AAF225C-D07C-9267-90D6-AAD76E2E4F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1370" y="1438914"/>
            <a:ext cx="457200" cy="457200"/>
          </a:xfrm>
          <a:prstGeom prst="rect">
            <a:avLst/>
          </a:prstGeom>
        </p:spPr>
      </p:pic>
      <p:pic>
        <p:nvPicPr>
          <p:cNvPr id="24" name="Graphic 23">
            <a:extLst>
              <a:ext uri="{FF2B5EF4-FFF2-40B4-BE49-F238E27FC236}">
                <a16:creationId xmlns:a16="http://schemas.microsoft.com/office/drawing/2014/main" id="{B99D3F77-18CE-1FC8-4C7D-3EC37E96DE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78327" y="1439727"/>
            <a:ext cx="457200" cy="457200"/>
          </a:xfrm>
          <a:prstGeom prst="rect">
            <a:avLst/>
          </a:prstGeom>
        </p:spPr>
      </p:pic>
      <p:pic>
        <p:nvPicPr>
          <p:cNvPr id="26" name="Graphic 25">
            <a:extLst>
              <a:ext uri="{FF2B5EF4-FFF2-40B4-BE49-F238E27FC236}">
                <a16:creationId xmlns:a16="http://schemas.microsoft.com/office/drawing/2014/main" id="{F66C6C13-1AE5-7AEF-F52A-F127BA9615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7812" y="2518536"/>
            <a:ext cx="498231" cy="498231"/>
          </a:xfrm>
          <a:prstGeom prst="rect">
            <a:avLst/>
          </a:prstGeom>
        </p:spPr>
      </p:pic>
      <p:pic>
        <p:nvPicPr>
          <p:cNvPr id="29" name="Graphic 28">
            <a:extLst>
              <a:ext uri="{FF2B5EF4-FFF2-40B4-BE49-F238E27FC236}">
                <a16:creationId xmlns:a16="http://schemas.microsoft.com/office/drawing/2014/main" id="{BFFA28D1-A0EB-DE21-F1A5-04A73E1BF5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78328" y="4385243"/>
            <a:ext cx="457200" cy="457200"/>
          </a:xfrm>
          <a:prstGeom prst="rect">
            <a:avLst/>
          </a:prstGeom>
        </p:spPr>
      </p:pic>
      <p:cxnSp>
        <p:nvCxnSpPr>
          <p:cNvPr id="35" name="Connector: Elbow 34">
            <a:extLst>
              <a:ext uri="{FF2B5EF4-FFF2-40B4-BE49-F238E27FC236}">
                <a16:creationId xmlns:a16="http://schemas.microsoft.com/office/drawing/2014/main" id="{BF809557-EB12-AD68-5A8A-C57A2C0A2047}"/>
              </a:ext>
            </a:extLst>
          </p:cNvPr>
          <p:cNvCxnSpPr>
            <a:cxnSpLocks/>
            <a:stCxn id="1030" idx="3"/>
            <a:endCxn id="7" idx="1"/>
          </p:cNvCxnSpPr>
          <p:nvPr/>
        </p:nvCxnSpPr>
        <p:spPr>
          <a:xfrm flipV="1">
            <a:off x="1544482" y="4605507"/>
            <a:ext cx="1578295" cy="29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3EF3F2EF-5F9B-73C5-411D-B7191FCB3E67}"/>
              </a:ext>
            </a:extLst>
          </p:cNvPr>
          <p:cNvCxnSpPr>
            <a:cxnSpLocks/>
            <a:stCxn id="7" idx="3"/>
            <a:endCxn id="19" idx="1"/>
          </p:cNvCxnSpPr>
          <p:nvPr/>
        </p:nvCxnSpPr>
        <p:spPr>
          <a:xfrm flipV="1">
            <a:off x="3621008" y="4604129"/>
            <a:ext cx="881829" cy="137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A41FD223-6B13-A650-FB37-9ADD9116BB32}"/>
              </a:ext>
            </a:extLst>
          </p:cNvPr>
          <p:cNvCxnSpPr>
            <a:cxnSpLocks/>
            <a:stCxn id="19" idx="0"/>
            <a:endCxn id="16" idx="2"/>
          </p:cNvCxnSpPr>
          <p:nvPr/>
        </p:nvCxnSpPr>
        <p:spPr>
          <a:xfrm rot="16200000" flipV="1">
            <a:off x="4069063" y="3713154"/>
            <a:ext cx="1324749" cy="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nector: Elbow 46">
            <a:extLst>
              <a:ext uri="{FF2B5EF4-FFF2-40B4-BE49-F238E27FC236}">
                <a16:creationId xmlns:a16="http://schemas.microsoft.com/office/drawing/2014/main" id="{68F7BA48-18BA-897F-0A3C-2450A7F76FDA}"/>
              </a:ext>
            </a:extLst>
          </p:cNvPr>
          <p:cNvCxnSpPr>
            <a:cxnSpLocks/>
            <a:stCxn id="16" idx="0"/>
            <a:endCxn id="23" idx="2"/>
          </p:cNvCxnSpPr>
          <p:nvPr/>
        </p:nvCxnSpPr>
        <p:spPr>
          <a:xfrm rot="16200000" flipV="1">
            <a:off x="4402486" y="2223599"/>
            <a:ext cx="656435" cy="146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B3B240BD-C790-0D6D-6AE8-BA650649AAD9}"/>
              </a:ext>
            </a:extLst>
          </p:cNvPr>
          <p:cNvCxnSpPr>
            <a:cxnSpLocks/>
            <a:stCxn id="23" idx="3"/>
            <a:endCxn id="13" idx="1"/>
          </p:cNvCxnSpPr>
          <p:nvPr/>
        </p:nvCxnSpPr>
        <p:spPr>
          <a:xfrm flipV="1">
            <a:off x="4958570" y="1665397"/>
            <a:ext cx="730265" cy="211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F7EF32F1-CEA9-6F66-AE88-CC02A00A9FEB}"/>
              </a:ext>
            </a:extLst>
          </p:cNvPr>
          <p:cNvSpPr txBox="1"/>
          <p:nvPr/>
        </p:nvSpPr>
        <p:spPr>
          <a:xfrm>
            <a:off x="1687437" y="4345034"/>
            <a:ext cx="1297150" cy="246221"/>
          </a:xfrm>
          <a:prstGeom prst="rect">
            <a:avLst/>
          </a:prstGeom>
          <a:noFill/>
        </p:spPr>
        <p:txBody>
          <a:bodyPr wrap="none" rtlCol="0">
            <a:spAutoFit/>
          </a:bodyPr>
          <a:lstStyle/>
          <a:p>
            <a:r>
              <a:rPr lang="en-US" sz="1000"/>
              <a:t>1. Make transaction</a:t>
            </a:r>
          </a:p>
        </p:txBody>
      </p:sp>
      <p:sp>
        <p:nvSpPr>
          <p:cNvPr id="57" name="TextBox 56">
            <a:extLst>
              <a:ext uri="{FF2B5EF4-FFF2-40B4-BE49-F238E27FC236}">
                <a16:creationId xmlns:a16="http://schemas.microsoft.com/office/drawing/2014/main" id="{D3A94AF0-8BA2-FE15-ACD9-F5542549C81D}"/>
              </a:ext>
            </a:extLst>
          </p:cNvPr>
          <p:cNvSpPr txBox="1"/>
          <p:nvPr/>
        </p:nvSpPr>
        <p:spPr>
          <a:xfrm>
            <a:off x="3656105" y="4181890"/>
            <a:ext cx="795482" cy="400110"/>
          </a:xfrm>
          <a:prstGeom prst="rect">
            <a:avLst/>
          </a:prstGeom>
          <a:noFill/>
        </p:spPr>
        <p:txBody>
          <a:bodyPr wrap="square" rtlCol="0">
            <a:spAutoFit/>
          </a:bodyPr>
          <a:lstStyle/>
          <a:p>
            <a:r>
              <a:rPr lang="en-US" sz="1000"/>
              <a:t>2. Forward Request</a:t>
            </a:r>
          </a:p>
        </p:txBody>
      </p:sp>
      <p:sp>
        <p:nvSpPr>
          <p:cNvPr id="1024" name="TextBox 1023">
            <a:extLst>
              <a:ext uri="{FF2B5EF4-FFF2-40B4-BE49-F238E27FC236}">
                <a16:creationId xmlns:a16="http://schemas.microsoft.com/office/drawing/2014/main" id="{CD2522CD-E6E7-72E0-D55D-942E31B57BA4}"/>
              </a:ext>
            </a:extLst>
          </p:cNvPr>
          <p:cNvSpPr txBox="1"/>
          <p:nvPr/>
        </p:nvSpPr>
        <p:spPr>
          <a:xfrm>
            <a:off x="4720150" y="3284135"/>
            <a:ext cx="1417376" cy="246221"/>
          </a:xfrm>
          <a:prstGeom prst="rect">
            <a:avLst/>
          </a:prstGeom>
          <a:noFill/>
        </p:spPr>
        <p:txBody>
          <a:bodyPr wrap="none" rtlCol="0">
            <a:spAutoFit/>
          </a:bodyPr>
          <a:lstStyle/>
          <a:p>
            <a:r>
              <a:rPr lang="en-US" sz="1000"/>
              <a:t>4. Submit transaction</a:t>
            </a:r>
          </a:p>
        </p:txBody>
      </p:sp>
      <p:cxnSp>
        <p:nvCxnSpPr>
          <p:cNvPr id="1032" name="Straight Arrow Connector 1031">
            <a:extLst>
              <a:ext uri="{FF2B5EF4-FFF2-40B4-BE49-F238E27FC236}">
                <a16:creationId xmlns:a16="http://schemas.microsoft.com/office/drawing/2014/main" id="{17FCF4AB-EE76-3008-0B2E-0845BD321848}"/>
              </a:ext>
            </a:extLst>
          </p:cNvPr>
          <p:cNvCxnSpPr>
            <a:cxnSpLocks/>
            <a:stCxn id="19" idx="3"/>
            <a:endCxn id="21" idx="1"/>
          </p:cNvCxnSpPr>
          <p:nvPr/>
        </p:nvCxnSpPr>
        <p:spPr>
          <a:xfrm>
            <a:off x="4960037" y="4604129"/>
            <a:ext cx="580330" cy="6416"/>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31A3D8C5-9674-8C7E-040E-6F8F65E55083}"/>
              </a:ext>
            </a:extLst>
          </p:cNvPr>
          <p:cNvSpPr txBox="1"/>
          <p:nvPr/>
        </p:nvSpPr>
        <p:spPr>
          <a:xfrm>
            <a:off x="4935173" y="3849983"/>
            <a:ext cx="1151466" cy="707886"/>
          </a:xfrm>
          <a:prstGeom prst="rect">
            <a:avLst/>
          </a:prstGeom>
          <a:noFill/>
        </p:spPr>
        <p:txBody>
          <a:bodyPr wrap="square" rtlCol="0">
            <a:spAutoFit/>
          </a:bodyPr>
          <a:lstStyle/>
          <a:p>
            <a:r>
              <a:rPr lang="en-US" sz="1000">
                <a:solidFill>
                  <a:srgbClr val="FF0000"/>
                </a:solidFill>
              </a:rPr>
              <a:t>3. Retrieve and process related promotion details (if any)</a:t>
            </a:r>
          </a:p>
        </p:txBody>
      </p:sp>
      <p:sp>
        <p:nvSpPr>
          <p:cNvPr id="1034" name="TextBox 1033">
            <a:extLst>
              <a:ext uri="{FF2B5EF4-FFF2-40B4-BE49-F238E27FC236}">
                <a16:creationId xmlns:a16="http://schemas.microsoft.com/office/drawing/2014/main" id="{2F199952-436C-95F9-9957-825462D08BDE}"/>
              </a:ext>
            </a:extLst>
          </p:cNvPr>
          <p:cNvSpPr txBox="1"/>
          <p:nvPr/>
        </p:nvSpPr>
        <p:spPr>
          <a:xfrm>
            <a:off x="3880087" y="1966012"/>
            <a:ext cx="848417" cy="400110"/>
          </a:xfrm>
          <a:prstGeom prst="rect">
            <a:avLst/>
          </a:prstGeom>
          <a:noFill/>
        </p:spPr>
        <p:txBody>
          <a:bodyPr wrap="square" rtlCol="0">
            <a:spAutoFit/>
          </a:bodyPr>
          <a:lstStyle/>
          <a:p>
            <a:r>
              <a:rPr lang="en-US" sz="1000"/>
              <a:t>5. Forward Request</a:t>
            </a:r>
          </a:p>
        </p:txBody>
      </p:sp>
      <p:sp>
        <p:nvSpPr>
          <p:cNvPr id="1035" name="TextBox 1034">
            <a:extLst>
              <a:ext uri="{FF2B5EF4-FFF2-40B4-BE49-F238E27FC236}">
                <a16:creationId xmlns:a16="http://schemas.microsoft.com/office/drawing/2014/main" id="{93C77D91-8BF2-D90B-E9A7-E794840BCA13}"/>
              </a:ext>
            </a:extLst>
          </p:cNvPr>
          <p:cNvSpPr txBox="1"/>
          <p:nvPr/>
        </p:nvSpPr>
        <p:spPr>
          <a:xfrm>
            <a:off x="4991561" y="1268585"/>
            <a:ext cx="848417" cy="400110"/>
          </a:xfrm>
          <a:prstGeom prst="rect">
            <a:avLst/>
          </a:prstGeom>
          <a:noFill/>
        </p:spPr>
        <p:txBody>
          <a:bodyPr wrap="square" rtlCol="0">
            <a:spAutoFit/>
          </a:bodyPr>
          <a:lstStyle/>
          <a:p>
            <a:r>
              <a:rPr lang="en-US" sz="1000"/>
              <a:t>6. Update Database</a:t>
            </a:r>
          </a:p>
        </p:txBody>
      </p:sp>
      <p:cxnSp>
        <p:nvCxnSpPr>
          <p:cNvPr id="1043" name="Straight Arrow Connector 1042">
            <a:extLst>
              <a:ext uri="{FF2B5EF4-FFF2-40B4-BE49-F238E27FC236}">
                <a16:creationId xmlns:a16="http://schemas.microsoft.com/office/drawing/2014/main" id="{4D31366F-C5FE-A1BC-86A8-230930F7D1CD}"/>
              </a:ext>
            </a:extLst>
          </p:cNvPr>
          <p:cNvCxnSpPr>
            <a:cxnSpLocks/>
            <a:stCxn id="21" idx="3"/>
            <a:endCxn id="29" idx="1"/>
          </p:cNvCxnSpPr>
          <p:nvPr/>
        </p:nvCxnSpPr>
        <p:spPr>
          <a:xfrm>
            <a:off x="5997567" y="4610545"/>
            <a:ext cx="780761" cy="3298"/>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7" name="TextBox 1046">
            <a:extLst>
              <a:ext uri="{FF2B5EF4-FFF2-40B4-BE49-F238E27FC236}">
                <a16:creationId xmlns:a16="http://schemas.microsoft.com/office/drawing/2014/main" id="{3747D73E-0ABD-2049-E050-769482551EA6}"/>
              </a:ext>
            </a:extLst>
          </p:cNvPr>
          <p:cNvSpPr txBox="1"/>
          <p:nvPr/>
        </p:nvSpPr>
        <p:spPr>
          <a:xfrm>
            <a:off x="5894370" y="4645689"/>
            <a:ext cx="1023054" cy="553998"/>
          </a:xfrm>
          <a:prstGeom prst="rect">
            <a:avLst/>
          </a:prstGeom>
          <a:noFill/>
        </p:spPr>
        <p:txBody>
          <a:bodyPr wrap="square" rtlCol="0">
            <a:spAutoFit/>
          </a:bodyPr>
          <a:lstStyle/>
          <a:p>
            <a:r>
              <a:rPr lang="en-US" sz="1000">
                <a:solidFill>
                  <a:srgbClr val="FF0000"/>
                </a:solidFill>
              </a:rPr>
              <a:t>3a. Scan the database for data analytics</a:t>
            </a:r>
          </a:p>
        </p:txBody>
      </p:sp>
      <p:sp>
        <p:nvSpPr>
          <p:cNvPr id="1049" name="TextBox 1048">
            <a:extLst>
              <a:ext uri="{FF2B5EF4-FFF2-40B4-BE49-F238E27FC236}">
                <a16:creationId xmlns:a16="http://schemas.microsoft.com/office/drawing/2014/main" id="{EAB022AC-7F9E-7924-AFDD-58D0E598895C}"/>
              </a:ext>
            </a:extLst>
          </p:cNvPr>
          <p:cNvSpPr txBox="1"/>
          <p:nvPr/>
        </p:nvSpPr>
        <p:spPr>
          <a:xfrm>
            <a:off x="8394073" y="4351844"/>
            <a:ext cx="1332416" cy="246221"/>
          </a:xfrm>
          <a:prstGeom prst="rect">
            <a:avLst/>
          </a:prstGeom>
          <a:noFill/>
        </p:spPr>
        <p:txBody>
          <a:bodyPr wrap="none" rtlCol="0">
            <a:spAutoFit/>
          </a:bodyPr>
          <a:lstStyle/>
          <a:p>
            <a:r>
              <a:rPr lang="en-US" sz="1000"/>
              <a:t>1. Request analytics</a:t>
            </a:r>
          </a:p>
        </p:txBody>
      </p:sp>
      <p:cxnSp>
        <p:nvCxnSpPr>
          <p:cNvPr id="1050" name="Connector: Elbow 1049">
            <a:extLst>
              <a:ext uri="{FF2B5EF4-FFF2-40B4-BE49-F238E27FC236}">
                <a16:creationId xmlns:a16="http://schemas.microsoft.com/office/drawing/2014/main" id="{7979309E-B582-DE7F-FE41-8D44C058E500}"/>
              </a:ext>
            </a:extLst>
          </p:cNvPr>
          <p:cNvCxnSpPr>
            <a:cxnSpLocks/>
            <a:stCxn id="17" idx="1"/>
            <a:endCxn id="29" idx="3"/>
          </p:cNvCxnSpPr>
          <p:nvPr/>
        </p:nvCxnSpPr>
        <p:spPr>
          <a:xfrm rot="10800000">
            <a:off x="7235528" y="4613843"/>
            <a:ext cx="686682" cy="82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5" name="Connector: Elbow 1054">
            <a:extLst>
              <a:ext uri="{FF2B5EF4-FFF2-40B4-BE49-F238E27FC236}">
                <a16:creationId xmlns:a16="http://schemas.microsoft.com/office/drawing/2014/main" id="{B33B9147-EC3D-D341-A488-9A73EF6E466C}"/>
              </a:ext>
            </a:extLst>
          </p:cNvPr>
          <p:cNvCxnSpPr>
            <a:cxnSpLocks/>
            <a:stCxn id="1026" idx="1"/>
            <a:endCxn id="17" idx="3"/>
          </p:cNvCxnSpPr>
          <p:nvPr/>
        </p:nvCxnSpPr>
        <p:spPr>
          <a:xfrm rot="10800000">
            <a:off x="8420441" y="4614671"/>
            <a:ext cx="1282962" cy="762"/>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061" name="TextBox 1060">
            <a:extLst>
              <a:ext uri="{FF2B5EF4-FFF2-40B4-BE49-F238E27FC236}">
                <a16:creationId xmlns:a16="http://schemas.microsoft.com/office/drawing/2014/main" id="{E34E1E7D-193C-4759-470D-159F63612D6B}"/>
              </a:ext>
            </a:extLst>
          </p:cNvPr>
          <p:cNvSpPr txBox="1"/>
          <p:nvPr/>
        </p:nvSpPr>
        <p:spPr>
          <a:xfrm>
            <a:off x="7218101" y="4191145"/>
            <a:ext cx="795482" cy="400110"/>
          </a:xfrm>
          <a:prstGeom prst="rect">
            <a:avLst/>
          </a:prstGeom>
          <a:noFill/>
        </p:spPr>
        <p:txBody>
          <a:bodyPr wrap="square" rtlCol="0">
            <a:spAutoFit/>
          </a:bodyPr>
          <a:lstStyle/>
          <a:p>
            <a:r>
              <a:rPr lang="en-US" sz="1000"/>
              <a:t>2. Forward Request</a:t>
            </a:r>
          </a:p>
        </p:txBody>
      </p:sp>
      <p:cxnSp>
        <p:nvCxnSpPr>
          <p:cNvPr id="1064" name="Straight Arrow Connector 1063">
            <a:extLst>
              <a:ext uri="{FF2B5EF4-FFF2-40B4-BE49-F238E27FC236}">
                <a16:creationId xmlns:a16="http://schemas.microsoft.com/office/drawing/2014/main" id="{70EF7A83-2299-D04D-5939-E349980205A2}"/>
              </a:ext>
            </a:extLst>
          </p:cNvPr>
          <p:cNvCxnSpPr>
            <a:cxnSpLocks/>
            <a:stCxn id="29" idx="0"/>
            <a:endCxn id="26" idx="2"/>
          </p:cNvCxnSpPr>
          <p:nvPr/>
        </p:nvCxnSpPr>
        <p:spPr>
          <a:xfrm flipV="1">
            <a:off x="7006928" y="3016767"/>
            <a:ext cx="0" cy="1368476"/>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9" name="TextBox 1068">
            <a:extLst>
              <a:ext uri="{FF2B5EF4-FFF2-40B4-BE49-F238E27FC236}">
                <a16:creationId xmlns:a16="http://schemas.microsoft.com/office/drawing/2014/main" id="{23F3F50C-7AF4-BC6E-62F0-16C22380F7EF}"/>
              </a:ext>
            </a:extLst>
          </p:cNvPr>
          <p:cNvSpPr txBox="1"/>
          <p:nvPr/>
        </p:nvSpPr>
        <p:spPr>
          <a:xfrm>
            <a:off x="7014562" y="3253357"/>
            <a:ext cx="1202559" cy="400110"/>
          </a:xfrm>
          <a:prstGeom prst="rect">
            <a:avLst/>
          </a:prstGeom>
          <a:noFill/>
        </p:spPr>
        <p:txBody>
          <a:bodyPr wrap="square" rtlCol="0">
            <a:spAutoFit/>
          </a:bodyPr>
          <a:lstStyle/>
          <a:p>
            <a:r>
              <a:rPr lang="en-US" sz="1000">
                <a:solidFill>
                  <a:srgbClr val="FF0000"/>
                </a:solidFill>
              </a:rPr>
              <a:t>3b. Gather related transaction</a:t>
            </a:r>
          </a:p>
        </p:txBody>
      </p:sp>
      <p:sp>
        <p:nvSpPr>
          <p:cNvPr id="1070" name="TextBox 1069">
            <a:extLst>
              <a:ext uri="{FF2B5EF4-FFF2-40B4-BE49-F238E27FC236}">
                <a16:creationId xmlns:a16="http://schemas.microsoft.com/office/drawing/2014/main" id="{C0D91B26-B4E6-1DA0-D91F-086930ABBFBF}"/>
              </a:ext>
            </a:extLst>
          </p:cNvPr>
          <p:cNvSpPr txBox="1"/>
          <p:nvPr/>
        </p:nvSpPr>
        <p:spPr>
          <a:xfrm>
            <a:off x="7135514" y="1984300"/>
            <a:ext cx="981926" cy="400110"/>
          </a:xfrm>
          <a:prstGeom prst="rect">
            <a:avLst/>
          </a:prstGeom>
          <a:noFill/>
        </p:spPr>
        <p:txBody>
          <a:bodyPr wrap="square" rtlCol="0">
            <a:spAutoFit/>
          </a:bodyPr>
          <a:lstStyle/>
          <a:p>
            <a:r>
              <a:rPr lang="en-US" sz="1000"/>
              <a:t>3b-1. Forward Request</a:t>
            </a:r>
          </a:p>
        </p:txBody>
      </p:sp>
      <p:sp>
        <p:nvSpPr>
          <p:cNvPr id="1071" name="TextBox 1070">
            <a:extLst>
              <a:ext uri="{FF2B5EF4-FFF2-40B4-BE49-F238E27FC236}">
                <a16:creationId xmlns:a16="http://schemas.microsoft.com/office/drawing/2014/main" id="{44821EFD-D153-ACBD-B090-E5269832E272}"/>
              </a:ext>
            </a:extLst>
          </p:cNvPr>
          <p:cNvSpPr txBox="1"/>
          <p:nvPr/>
        </p:nvSpPr>
        <p:spPr>
          <a:xfrm>
            <a:off x="6048061" y="1257880"/>
            <a:ext cx="848417" cy="400110"/>
          </a:xfrm>
          <a:prstGeom prst="rect">
            <a:avLst/>
          </a:prstGeom>
          <a:noFill/>
        </p:spPr>
        <p:txBody>
          <a:bodyPr wrap="square" rtlCol="0">
            <a:spAutoFit/>
          </a:bodyPr>
          <a:lstStyle/>
          <a:p>
            <a:r>
              <a:rPr lang="en-US" sz="1000"/>
              <a:t>3b-2. Read Database</a:t>
            </a:r>
          </a:p>
        </p:txBody>
      </p:sp>
      <p:cxnSp>
        <p:nvCxnSpPr>
          <p:cNvPr id="1072" name="Connector: Elbow 1071">
            <a:extLst>
              <a:ext uri="{FF2B5EF4-FFF2-40B4-BE49-F238E27FC236}">
                <a16:creationId xmlns:a16="http://schemas.microsoft.com/office/drawing/2014/main" id="{2E9B9924-2F11-4D93-B3A1-FC1647F8B793}"/>
              </a:ext>
            </a:extLst>
          </p:cNvPr>
          <p:cNvCxnSpPr>
            <a:cxnSpLocks/>
            <a:stCxn id="24" idx="1"/>
            <a:endCxn id="13" idx="3"/>
          </p:cNvCxnSpPr>
          <p:nvPr/>
        </p:nvCxnSpPr>
        <p:spPr>
          <a:xfrm rot="10800000">
            <a:off x="6146035" y="1665397"/>
            <a:ext cx="632292" cy="2930"/>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9" name="Connector: Elbow 1078">
            <a:extLst>
              <a:ext uri="{FF2B5EF4-FFF2-40B4-BE49-F238E27FC236}">
                <a16:creationId xmlns:a16="http://schemas.microsoft.com/office/drawing/2014/main" id="{4B5E0DD8-BF6C-218E-3407-CCCB617BC947}"/>
              </a:ext>
            </a:extLst>
          </p:cNvPr>
          <p:cNvCxnSpPr>
            <a:cxnSpLocks/>
            <a:stCxn id="26" idx="0"/>
            <a:endCxn id="24" idx="2"/>
          </p:cNvCxnSpPr>
          <p:nvPr/>
        </p:nvCxnSpPr>
        <p:spPr>
          <a:xfrm rot="16200000" flipV="1">
            <a:off x="6696124" y="2207731"/>
            <a:ext cx="621609" cy="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084" name="TextBox 1083">
            <a:extLst>
              <a:ext uri="{FF2B5EF4-FFF2-40B4-BE49-F238E27FC236}">
                <a16:creationId xmlns:a16="http://schemas.microsoft.com/office/drawing/2014/main" id="{9BEFB5A1-226B-9E7A-4EAE-4A45C83F6DCF}"/>
              </a:ext>
            </a:extLst>
          </p:cNvPr>
          <p:cNvSpPr txBox="1"/>
          <p:nvPr/>
        </p:nvSpPr>
        <p:spPr>
          <a:xfrm>
            <a:off x="6664850" y="4815931"/>
            <a:ext cx="753732" cy="200055"/>
          </a:xfrm>
          <a:prstGeom prst="rect">
            <a:avLst/>
          </a:prstGeom>
          <a:noFill/>
        </p:spPr>
        <p:txBody>
          <a:bodyPr wrap="none" rtlCol="0">
            <a:spAutoFit/>
          </a:bodyPr>
          <a:lstStyle/>
          <a:p>
            <a:r>
              <a:rPr lang="en-US" sz="700" b="1">
                <a:solidFill>
                  <a:srgbClr val="00B0F0"/>
                </a:solidFill>
              </a:rPr>
              <a:t>Data Analytic</a:t>
            </a:r>
          </a:p>
        </p:txBody>
      </p:sp>
      <p:sp>
        <p:nvSpPr>
          <p:cNvPr id="1085" name="TextBox 1084">
            <a:extLst>
              <a:ext uri="{FF2B5EF4-FFF2-40B4-BE49-F238E27FC236}">
                <a16:creationId xmlns:a16="http://schemas.microsoft.com/office/drawing/2014/main" id="{F12ADA2F-AF94-9EE1-EF34-27757F68201A}"/>
              </a:ext>
            </a:extLst>
          </p:cNvPr>
          <p:cNvSpPr txBox="1"/>
          <p:nvPr/>
        </p:nvSpPr>
        <p:spPr>
          <a:xfrm>
            <a:off x="4899209" y="2833733"/>
            <a:ext cx="729687" cy="200055"/>
          </a:xfrm>
          <a:prstGeom prst="rect">
            <a:avLst/>
          </a:prstGeom>
          <a:noFill/>
        </p:spPr>
        <p:txBody>
          <a:bodyPr wrap="none" rtlCol="0">
            <a:spAutoFit/>
          </a:bodyPr>
          <a:lstStyle/>
          <a:p>
            <a:r>
              <a:rPr lang="en-US" sz="700" b="1">
                <a:solidFill>
                  <a:srgbClr val="00B0F0"/>
                </a:solidFill>
              </a:rPr>
              <a:t>API Gateway</a:t>
            </a:r>
          </a:p>
        </p:txBody>
      </p:sp>
      <p:sp>
        <p:nvSpPr>
          <p:cNvPr id="1086" name="TextBox 1085">
            <a:extLst>
              <a:ext uri="{FF2B5EF4-FFF2-40B4-BE49-F238E27FC236}">
                <a16:creationId xmlns:a16="http://schemas.microsoft.com/office/drawing/2014/main" id="{59D280D4-498F-7B08-B22F-F1B5229D48D4}"/>
              </a:ext>
            </a:extLst>
          </p:cNvPr>
          <p:cNvSpPr txBox="1"/>
          <p:nvPr/>
        </p:nvSpPr>
        <p:spPr>
          <a:xfrm>
            <a:off x="7181468" y="2801700"/>
            <a:ext cx="729687" cy="200055"/>
          </a:xfrm>
          <a:prstGeom prst="rect">
            <a:avLst/>
          </a:prstGeom>
          <a:noFill/>
        </p:spPr>
        <p:txBody>
          <a:bodyPr wrap="none" rtlCol="0">
            <a:spAutoFit/>
          </a:bodyPr>
          <a:lstStyle/>
          <a:p>
            <a:r>
              <a:rPr lang="en-US" sz="700" b="1">
                <a:solidFill>
                  <a:srgbClr val="00B0F0"/>
                </a:solidFill>
              </a:rPr>
              <a:t>API Gateway</a:t>
            </a:r>
          </a:p>
        </p:txBody>
      </p:sp>
      <p:sp>
        <p:nvSpPr>
          <p:cNvPr id="1087" name="TextBox 1086">
            <a:extLst>
              <a:ext uri="{FF2B5EF4-FFF2-40B4-BE49-F238E27FC236}">
                <a16:creationId xmlns:a16="http://schemas.microsoft.com/office/drawing/2014/main" id="{AD545257-3F11-A42A-8D96-7BB85A3F6F06}"/>
              </a:ext>
            </a:extLst>
          </p:cNvPr>
          <p:cNvSpPr txBox="1"/>
          <p:nvPr/>
        </p:nvSpPr>
        <p:spPr>
          <a:xfrm>
            <a:off x="8290142" y="4671620"/>
            <a:ext cx="729687" cy="200055"/>
          </a:xfrm>
          <a:prstGeom prst="rect">
            <a:avLst/>
          </a:prstGeom>
          <a:noFill/>
        </p:spPr>
        <p:txBody>
          <a:bodyPr wrap="none" rtlCol="0">
            <a:spAutoFit/>
          </a:bodyPr>
          <a:lstStyle/>
          <a:p>
            <a:r>
              <a:rPr lang="en-US" sz="700" b="1">
                <a:solidFill>
                  <a:srgbClr val="00B0F0"/>
                </a:solidFill>
              </a:rPr>
              <a:t>API Gateway</a:t>
            </a:r>
          </a:p>
        </p:txBody>
      </p:sp>
      <p:sp>
        <p:nvSpPr>
          <p:cNvPr id="1088" name="TextBox 1087">
            <a:extLst>
              <a:ext uri="{FF2B5EF4-FFF2-40B4-BE49-F238E27FC236}">
                <a16:creationId xmlns:a16="http://schemas.microsoft.com/office/drawing/2014/main" id="{550E3A26-2C4A-DBB4-E12C-2F491C16CDCC}"/>
              </a:ext>
            </a:extLst>
          </p:cNvPr>
          <p:cNvSpPr txBox="1"/>
          <p:nvPr/>
        </p:nvSpPr>
        <p:spPr>
          <a:xfrm>
            <a:off x="2488597" y="4639090"/>
            <a:ext cx="729687" cy="200055"/>
          </a:xfrm>
          <a:prstGeom prst="rect">
            <a:avLst/>
          </a:prstGeom>
          <a:noFill/>
        </p:spPr>
        <p:txBody>
          <a:bodyPr wrap="none" rtlCol="0">
            <a:spAutoFit/>
          </a:bodyPr>
          <a:lstStyle/>
          <a:p>
            <a:r>
              <a:rPr lang="en-US" sz="700" b="1">
                <a:solidFill>
                  <a:srgbClr val="00B0F0"/>
                </a:solidFill>
              </a:rPr>
              <a:t>API Gateway</a:t>
            </a:r>
          </a:p>
        </p:txBody>
      </p:sp>
      <p:sp>
        <p:nvSpPr>
          <p:cNvPr id="1089" name="TextBox 1088">
            <a:extLst>
              <a:ext uri="{FF2B5EF4-FFF2-40B4-BE49-F238E27FC236}">
                <a16:creationId xmlns:a16="http://schemas.microsoft.com/office/drawing/2014/main" id="{7B4E4C04-8E20-B4AE-26A7-2C7C68C70E27}"/>
              </a:ext>
            </a:extLst>
          </p:cNvPr>
          <p:cNvSpPr txBox="1"/>
          <p:nvPr/>
        </p:nvSpPr>
        <p:spPr>
          <a:xfrm>
            <a:off x="4425494" y="4797440"/>
            <a:ext cx="657552" cy="200055"/>
          </a:xfrm>
          <a:prstGeom prst="rect">
            <a:avLst/>
          </a:prstGeom>
          <a:noFill/>
        </p:spPr>
        <p:txBody>
          <a:bodyPr wrap="none" rtlCol="0">
            <a:spAutoFit/>
          </a:bodyPr>
          <a:lstStyle/>
          <a:p>
            <a:r>
              <a:rPr lang="en-US" sz="700" b="1">
                <a:solidFill>
                  <a:srgbClr val="00B0F0"/>
                </a:solidFill>
              </a:rPr>
              <a:t>Computing</a:t>
            </a:r>
          </a:p>
        </p:txBody>
      </p:sp>
      <p:sp>
        <p:nvSpPr>
          <p:cNvPr id="1090" name="TextBox 1089">
            <a:extLst>
              <a:ext uri="{FF2B5EF4-FFF2-40B4-BE49-F238E27FC236}">
                <a16:creationId xmlns:a16="http://schemas.microsoft.com/office/drawing/2014/main" id="{97AE4863-ABFA-4D67-FCDB-2673B58FBD7E}"/>
              </a:ext>
            </a:extLst>
          </p:cNvPr>
          <p:cNvSpPr txBox="1"/>
          <p:nvPr/>
        </p:nvSpPr>
        <p:spPr>
          <a:xfrm>
            <a:off x="4397173" y="1267404"/>
            <a:ext cx="657552" cy="200055"/>
          </a:xfrm>
          <a:prstGeom prst="rect">
            <a:avLst/>
          </a:prstGeom>
          <a:noFill/>
        </p:spPr>
        <p:txBody>
          <a:bodyPr wrap="none" rtlCol="0">
            <a:spAutoFit/>
          </a:bodyPr>
          <a:lstStyle/>
          <a:p>
            <a:r>
              <a:rPr lang="en-US" sz="700" b="1">
                <a:solidFill>
                  <a:srgbClr val="00B0F0"/>
                </a:solidFill>
              </a:rPr>
              <a:t>Computing</a:t>
            </a:r>
          </a:p>
        </p:txBody>
      </p:sp>
      <p:sp>
        <p:nvSpPr>
          <p:cNvPr id="1091" name="TextBox 1090">
            <a:extLst>
              <a:ext uri="{FF2B5EF4-FFF2-40B4-BE49-F238E27FC236}">
                <a16:creationId xmlns:a16="http://schemas.microsoft.com/office/drawing/2014/main" id="{17953CAE-2165-B989-CE3A-C8F0ACA32C9E}"/>
              </a:ext>
            </a:extLst>
          </p:cNvPr>
          <p:cNvSpPr txBox="1"/>
          <p:nvPr/>
        </p:nvSpPr>
        <p:spPr>
          <a:xfrm>
            <a:off x="5637143" y="1849057"/>
            <a:ext cx="582211" cy="200055"/>
          </a:xfrm>
          <a:prstGeom prst="rect">
            <a:avLst/>
          </a:prstGeom>
          <a:noFill/>
        </p:spPr>
        <p:txBody>
          <a:bodyPr wrap="none" rtlCol="0">
            <a:spAutoFit/>
          </a:bodyPr>
          <a:lstStyle/>
          <a:p>
            <a:r>
              <a:rPr lang="en-US" sz="700" b="1">
                <a:solidFill>
                  <a:srgbClr val="00B0F0"/>
                </a:solidFill>
              </a:rPr>
              <a:t>Database</a:t>
            </a:r>
          </a:p>
        </p:txBody>
      </p:sp>
      <p:sp>
        <p:nvSpPr>
          <p:cNvPr id="1092" name="TextBox 1091">
            <a:extLst>
              <a:ext uri="{FF2B5EF4-FFF2-40B4-BE49-F238E27FC236}">
                <a16:creationId xmlns:a16="http://schemas.microsoft.com/office/drawing/2014/main" id="{AB029606-9B4E-09AE-EAFE-508AA70A7448}"/>
              </a:ext>
            </a:extLst>
          </p:cNvPr>
          <p:cNvSpPr txBox="1"/>
          <p:nvPr/>
        </p:nvSpPr>
        <p:spPr>
          <a:xfrm>
            <a:off x="6845491" y="1269693"/>
            <a:ext cx="657552" cy="200055"/>
          </a:xfrm>
          <a:prstGeom prst="rect">
            <a:avLst/>
          </a:prstGeom>
          <a:noFill/>
        </p:spPr>
        <p:txBody>
          <a:bodyPr wrap="none" rtlCol="0">
            <a:spAutoFit/>
          </a:bodyPr>
          <a:lstStyle/>
          <a:p>
            <a:r>
              <a:rPr lang="en-US" sz="700" b="1">
                <a:solidFill>
                  <a:srgbClr val="00B0F0"/>
                </a:solidFill>
              </a:rPr>
              <a:t>Computing</a:t>
            </a:r>
          </a:p>
        </p:txBody>
      </p:sp>
      <p:sp>
        <p:nvSpPr>
          <p:cNvPr id="1093" name="TextBox 1092">
            <a:extLst>
              <a:ext uri="{FF2B5EF4-FFF2-40B4-BE49-F238E27FC236}">
                <a16:creationId xmlns:a16="http://schemas.microsoft.com/office/drawing/2014/main" id="{CFF15236-D2AE-BD0A-CB72-026D2B25F151}"/>
              </a:ext>
            </a:extLst>
          </p:cNvPr>
          <p:cNvSpPr txBox="1"/>
          <p:nvPr/>
        </p:nvSpPr>
        <p:spPr>
          <a:xfrm>
            <a:off x="5475135" y="4803243"/>
            <a:ext cx="582211" cy="200055"/>
          </a:xfrm>
          <a:prstGeom prst="rect">
            <a:avLst/>
          </a:prstGeom>
          <a:noFill/>
        </p:spPr>
        <p:txBody>
          <a:bodyPr wrap="none" rtlCol="0">
            <a:spAutoFit/>
          </a:bodyPr>
          <a:lstStyle/>
          <a:p>
            <a:r>
              <a:rPr lang="en-US" sz="700" b="1">
                <a:solidFill>
                  <a:srgbClr val="00B0F0"/>
                </a:solidFill>
              </a:rPr>
              <a:t>Database</a:t>
            </a:r>
          </a:p>
        </p:txBody>
      </p:sp>
      <p:sp>
        <p:nvSpPr>
          <p:cNvPr id="1100" name="Google Shape;1255;p50">
            <a:extLst>
              <a:ext uri="{FF2B5EF4-FFF2-40B4-BE49-F238E27FC236}">
                <a16:creationId xmlns:a16="http://schemas.microsoft.com/office/drawing/2014/main" id="{494F0790-D813-17D9-EA9B-4DDE376B0E42}"/>
              </a:ext>
            </a:extLst>
          </p:cNvPr>
          <p:cNvSpPr txBox="1"/>
          <p:nvPr/>
        </p:nvSpPr>
        <p:spPr>
          <a:xfrm>
            <a:off x="2225746" y="5552420"/>
            <a:ext cx="6926177" cy="723465"/>
          </a:xfrm>
          <a:prstGeom prst="rect">
            <a:avLst/>
          </a:prstGeom>
          <a:noFill/>
          <a:ln>
            <a:noFill/>
          </a:ln>
        </p:spPr>
        <p:txBody>
          <a:bodyPr spcFirstLastPara="1" wrap="square" lIns="121900" tIns="121900" rIns="121900" bIns="121900" anchor="ctr" anchorCtr="0">
            <a:noAutofit/>
          </a:bodyPr>
          <a:lstStyle/>
          <a:p>
            <a:pPr algn="r"/>
            <a:r>
              <a:rPr lang="en" sz="2800">
                <a:latin typeface="Fira Sans Extra Condensed SemiBold"/>
                <a:ea typeface="Fira Sans Extra Condensed SemiBold"/>
                <a:cs typeface="Fira Sans Extra Condensed SemiBold"/>
                <a:sym typeface="Fira Sans Extra Condensed SemiBold"/>
              </a:rPr>
              <a:t>The core </a:t>
            </a:r>
            <a:r>
              <a:rPr lang="en" sz="2800" b="1">
                <a:solidFill>
                  <a:srgbClr val="0070C0"/>
                </a:solidFill>
                <a:latin typeface="Fira Sans Extra Condensed SemiB"/>
                <a:ea typeface="Fira Sans Extra Condensed SemiB"/>
                <a:cs typeface="Fira Sans Extra Condensed SemiB"/>
                <a:sym typeface="Fira Sans Extra Condensed SemiBold"/>
              </a:rPr>
              <a:t>transaction</a:t>
            </a:r>
            <a:r>
              <a:rPr lang="en" sz="2800">
                <a:latin typeface="Fira Sans Extra Condensed SemiBold"/>
                <a:ea typeface="Fira Sans Extra Condensed SemiBold"/>
                <a:cs typeface="Fira Sans Extra Condensed SemiBold"/>
                <a:sym typeface="Fira Sans Extra Condensed SemiBold"/>
              </a:rPr>
              <a:t> and </a:t>
            </a:r>
            <a:r>
              <a:rPr lang="en" sz="2800" b="1">
                <a:solidFill>
                  <a:srgbClr val="C00000"/>
                </a:solidFill>
                <a:latin typeface="Fira Sans Extra Condensed SemiB"/>
                <a:ea typeface="Fira Sans Extra Condensed SemiB"/>
                <a:cs typeface="Fira Sans Extra Condensed SemiB"/>
                <a:sym typeface="Fira Sans Extra Condensed SemiBold"/>
              </a:rPr>
              <a:t>analytic</a:t>
            </a:r>
            <a:r>
              <a:rPr lang="en" sz="2800">
                <a:latin typeface="Fira Sans Extra Condensed SemiBold"/>
                <a:ea typeface="Fira Sans Extra Condensed SemiBold"/>
                <a:cs typeface="Fira Sans Extra Condensed SemiBold"/>
                <a:sym typeface="Fira Sans Extra Condensed SemiBold"/>
              </a:rPr>
              <a:t> feature.</a:t>
            </a:r>
            <a:endParaRPr sz="28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102" name="Google Shape;692;p38">
            <a:extLst>
              <a:ext uri="{FF2B5EF4-FFF2-40B4-BE49-F238E27FC236}">
                <a16:creationId xmlns:a16="http://schemas.microsoft.com/office/drawing/2014/main" id="{F44E7C88-3513-B002-07AE-EAC290E54D09}"/>
              </a:ext>
            </a:extLst>
          </p:cNvPr>
          <p:cNvSpPr txBox="1">
            <a:spLocks noGrp="1"/>
          </p:cNvSpPr>
          <p:nvPr>
            <p:ph type="title"/>
          </p:nvPr>
        </p:nvSpPr>
        <p:spPr>
          <a:xfrm>
            <a:off x="8908389" y="3439200"/>
            <a:ext cx="3202289" cy="763600"/>
          </a:xfrm>
          <a:prstGeom prst="rect">
            <a:avLst/>
          </a:prstGeom>
        </p:spPr>
        <p:txBody>
          <a:bodyPr spcFirstLastPara="1" vert="horz" wrap="square" lIns="121900" tIns="121900" rIns="121900" bIns="121900" rtlCol="0" anchor="ctr" anchorCtr="0">
            <a:noAutofit/>
          </a:bodyPr>
          <a:lstStyle/>
          <a:p>
            <a:r>
              <a:rPr lang="en" sz="5067" b="1" err="1"/>
              <a:t>Carbon</a:t>
            </a:r>
            <a:r>
              <a:rPr lang="en" sz="5067" b="1" err="1">
                <a:solidFill>
                  <a:srgbClr val="CC0000"/>
                </a:solidFill>
              </a:rPr>
              <a:t>UX</a:t>
            </a:r>
            <a:endParaRPr sz="5067" b="1">
              <a:solidFill>
                <a:srgbClr val="CC0000"/>
              </a:solidFill>
            </a:endParaRPr>
          </a:p>
        </p:txBody>
      </p:sp>
      <p:grpSp>
        <p:nvGrpSpPr>
          <p:cNvPr id="1104" name="Google Shape;759;p38">
            <a:extLst>
              <a:ext uri="{FF2B5EF4-FFF2-40B4-BE49-F238E27FC236}">
                <a16:creationId xmlns:a16="http://schemas.microsoft.com/office/drawing/2014/main" id="{22D3C4DB-6B25-E97B-BA22-7B86237380E9}"/>
              </a:ext>
            </a:extLst>
          </p:cNvPr>
          <p:cNvGrpSpPr/>
          <p:nvPr/>
        </p:nvGrpSpPr>
        <p:grpSpPr>
          <a:xfrm>
            <a:off x="8224754" y="3439200"/>
            <a:ext cx="738216" cy="701372"/>
            <a:chOff x="6288263" y="3913775"/>
            <a:chExt cx="350175" cy="348225"/>
          </a:xfrm>
        </p:grpSpPr>
        <p:sp>
          <p:nvSpPr>
            <p:cNvPr id="1105" name="Google Shape;760;p38">
              <a:extLst>
                <a:ext uri="{FF2B5EF4-FFF2-40B4-BE49-F238E27FC236}">
                  <a16:creationId xmlns:a16="http://schemas.microsoft.com/office/drawing/2014/main" id="{9323AE09-EED8-D80B-750A-BCE5ACAEDB0B}"/>
                </a:ext>
              </a:extLst>
            </p:cNvPr>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1106" name="Google Shape;761;p38">
              <a:extLst>
                <a:ext uri="{FF2B5EF4-FFF2-40B4-BE49-F238E27FC236}">
                  <a16:creationId xmlns:a16="http://schemas.microsoft.com/office/drawing/2014/main" id="{85FA3FEE-D69C-643A-B2C1-69DECB3B8467}"/>
                </a:ext>
              </a:extLst>
            </p:cNvPr>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1107" name="Google Shape;762;p38">
              <a:extLst>
                <a:ext uri="{FF2B5EF4-FFF2-40B4-BE49-F238E27FC236}">
                  <a16:creationId xmlns:a16="http://schemas.microsoft.com/office/drawing/2014/main" id="{55C5CA5E-33F6-3FA6-FF4D-EC18DE332BEA}"/>
                </a:ext>
              </a:extLst>
            </p:cNvPr>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1108" name="Google Shape;763;p38">
              <a:extLst>
                <a:ext uri="{FF2B5EF4-FFF2-40B4-BE49-F238E27FC236}">
                  <a16:creationId xmlns:a16="http://schemas.microsoft.com/office/drawing/2014/main" id="{2CD8E105-B714-BC41-B191-5017C619753A}"/>
                </a:ext>
              </a:extLst>
            </p:cNvPr>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1109" name="Google Shape;764;p38">
            <a:extLst>
              <a:ext uri="{FF2B5EF4-FFF2-40B4-BE49-F238E27FC236}">
                <a16:creationId xmlns:a16="http://schemas.microsoft.com/office/drawing/2014/main" id="{ADB9E843-9044-C856-AFCB-BF93FBBAAC82}"/>
              </a:ext>
            </a:extLst>
          </p:cNvPr>
          <p:cNvSpPr txBox="1"/>
          <p:nvPr/>
        </p:nvSpPr>
        <p:spPr>
          <a:xfrm>
            <a:off x="8332061" y="3439202"/>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sp>
        <p:nvSpPr>
          <p:cNvPr id="1110" name="Google Shape;614;p37">
            <a:extLst>
              <a:ext uri="{FF2B5EF4-FFF2-40B4-BE49-F238E27FC236}">
                <a16:creationId xmlns:a16="http://schemas.microsoft.com/office/drawing/2014/main" id="{A32F1B41-F428-C39D-A61D-A2BD0E247B42}"/>
              </a:ext>
            </a:extLst>
          </p:cNvPr>
          <p:cNvSpPr txBox="1">
            <a:spLocks/>
          </p:cNvSpPr>
          <p:nvPr/>
        </p:nvSpPr>
        <p:spPr>
          <a:xfrm>
            <a:off x="9082843" y="1788949"/>
            <a:ext cx="3109157" cy="763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67" b="1" err="1"/>
              <a:t>Carbon</a:t>
            </a:r>
            <a:r>
              <a:rPr lang="en-US" sz="5067" b="1" err="1">
                <a:solidFill>
                  <a:srgbClr val="3D85C6"/>
                </a:solidFill>
              </a:rPr>
              <a:t>API</a:t>
            </a:r>
            <a:endParaRPr lang="en-US" sz="5067" b="1">
              <a:solidFill>
                <a:srgbClr val="3D85C6"/>
              </a:solidFill>
            </a:endParaRPr>
          </a:p>
        </p:txBody>
      </p:sp>
      <p:grpSp>
        <p:nvGrpSpPr>
          <p:cNvPr id="1111" name="Google Shape;647;p37">
            <a:extLst>
              <a:ext uri="{FF2B5EF4-FFF2-40B4-BE49-F238E27FC236}">
                <a16:creationId xmlns:a16="http://schemas.microsoft.com/office/drawing/2014/main" id="{C388603F-F630-D325-AF58-A39D721B6169}"/>
              </a:ext>
            </a:extLst>
          </p:cNvPr>
          <p:cNvGrpSpPr/>
          <p:nvPr/>
        </p:nvGrpSpPr>
        <p:grpSpPr>
          <a:xfrm>
            <a:off x="8244927" y="1670464"/>
            <a:ext cx="1013325" cy="963355"/>
            <a:chOff x="-1534450" y="1415351"/>
            <a:chExt cx="2539239" cy="2397994"/>
          </a:xfrm>
        </p:grpSpPr>
        <p:pic>
          <p:nvPicPr>
            <p:cNvPr id="1112" name="Google Shape;648;p37">
              <a:extLst>
                <a:ext uri="{FF2B5EF4-FFF2-40B4-BE49-F238E27FC236}">
                  <a16:creationId xmlns:a16="http://schemas.microsoft.com/office/drawing/2014/main" id="{4348EDCA-C7FB-0350-DF65-5E75F1A579DB}"/>
                </a:ext>
              </a:extLst>
            </p:cNvPr>
            <p:cNvPicPr preferRelativeResize="0"/>
            <p:nvPr/>
          </p:nvPicPr>
          <p:blipFill>
            <a:blip r:embed="rId13">
              <a:alphaModFix/>
            </a:blip>
            <a:stretch>
              <a:fillRect/>
            </a:stretch>
          </p:blipFill>
          <p:spPr>
            <a:xfrm>
              <a:off x="-1534450" y="1415351"/>
              <a:ext cx="1662536" cy="1662531"/>
            </a:xfrm>
            <a:prstGeom prst="rect">
              <a:avLst/>
            </a:prstGeom>
            <a:noFill/>
            <a:ln>
              <a:noFill/>
            </a:ln>
          </p:spPr>
        </p:pic>
        <p:grpSp>
          <p:nvGrpSpPr>
            <p:cNvPr id="1113" name="Google Shape;649;p37">
              <a:extLst>
                <a:ext uri="{FF2B5EF4-FFF2-40B4-BE49-F238E27FC236}">
                  <a16:creationId xmlns:a16="http://schemas.microsoft.com/office/drawing/2014/main" id="{551BF6C3-27CE-FD7D-9C9A-FB5F940049AB}"/>
                </a:ext>
              </a:extLst>
            </p:cNvPr>
            <p:cNvGrpSpPr/>
            <p:nvPr/>
          </p:nvGrpSpPr>
          <p:grpSpPr>
            <a:xfrm>
              <a:off x="-749776" y="2150814"/>
              <a:ext cx="1754565" cy="1662531"/>
              <a:chOff x="1121988" y="3482625"/>
              <a:chExt cx="258275" cy="235000"/>
            </a:xfrm>
          </p:grpSpPr>
          <p:sp>
            <p:nvSpPr>
              <p:cNvPr id="1116" name="Google Shape;650;p37">
                <a:extLst>
                  <a:ext uri="{FF2B5EF4-FFF2-40B4-BE49-F238E27FC236}">
                    <a16:creationId xmlns:a16="http://schemas.microsoft.com/office/drawing/2014/main" id="{5DE8D3C8-B466-E7FB-18E9-5EF2EEB7B365}"/>
                  </a:ext>
                </a:extLst>
              </p:cNvPr>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17" name="Google Shape;651;p37">
                <a:extLst>
                  <a:ext uri="{FF2B5EF4-FFF2-40B4-BE49-F238E27FC236}">
                    <a16:creationId xmlns:a16="http://schemas.microsoft.com/office/drawing/2014/main" id="{114BBA70-9495-ABEF-6394-5137901C547B}"/>
                  </a:ext>
                </a:extLst>
              </p:cNvPr>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118" name="Google Shape;652;p37">
                <a:extLst>
                  <a:ext uri="{FF2B5EF4-FFF2-40B4-BE49-F238E27FC236}">
                    <a16:creationId xmlns:a16="http://schemas.microsoft.com/office/drawing/2014/main" id="{CD7D4EF8-5B35-31C8-8E4B-3E9875B1C60E}"/>
                  </a:ext>
                </a:extLst>
              </p:cNvPr>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19" name="Google Shape;653;p37">
                <a:extLst>
                  <a:ext uri="{FF2B5EF4-FFF2-40B4-BE49-F238E27FC236}">
                    <a16:creationId xmlns:a16="http://schemas.microsoft.com/office/drawing/2014/main" id="{7C438496-0CB3-0289-A194-1BE249B70926}"/>
                  </a:ext>
                </a:extLst>
              </p:cNvPr>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20" name="Google Shape;654;p37">
                <a:extLst>
                  <a:ext uri="{FF2B5EF4-FFF2-40B4-BE49-F238E27FC236}">
                    <a16:creationId xmlns:a16="http://schemas.microsoft.com/office/drawing/2014/main" id="{F4DD4B4B-B927-932F-90CA-84516421EFA7}"/>
                  </a:ext>
                </a:extLst>
              </p:cNvPr>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114" name="Google Shape;655;p37">
              <a:extLst>
                <a:ext uri="{FF2B5EF4-FFF2-40B4-BE49-F238E27FC236}">
                  <a16:creationId xmlns:a16="http://schemas.microsoft.com/office/drawing/2014/main" id="{B973579B-7428-9034-0879-6511626CFC97}"/>
                </a:ext>
              </a:extLst>
            </p:cNvPr>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115" name="Google Shape;656;p37">
              <a:extLst>
                <a:ext uri="{FF2B5EF4-FFF2-40B4-BE49-F238E27FC236}">
                  <a16:creationId xmlns:a16="http://schemas.microsoft.com/office/drawing/2014/main" id="{FB9169DA-21AD-FF33-02E1-CEB108E918AE}"/>
                </a:ext>
              </a:extLst>
            </p:cNvPr>
            <p:cNvSpPr txBox="1"/>
            <p:nvPr/>
          </p:nvSpPr>
          <p:spPr>
            <a:xfrm>
              <a:off x="-1315491" y="2165228"/>
              <a:ext cx="1224601" cy="1328004"/>
            </a:xfrm>
            <a:prstGeom prst="rect">
              <a:avLst/>
            </a:prstGeom>
            <a:noFill/>
            <a:ln>
              <a:noFill/>
            </a:ln>
          </p:spPr>
          <p:txBody>
            <a:bodyPr spcFirstLastPara="1" wrap="square" lIns="121900" tIns="121900" rIns="121900" bIns="121900" anchor="t" anchorCtr="0">
              <a:spAutoFit/>
            </a:bodyPr>
            <a:lstStyle/>
            <a:p>
              <a:pPr algn="ctr"/>
              <a:r>
                <a:rPr lang="en" sz="1200">
                  <a:solidFill>
                    <a:schemeClr val="dk1"/>
                  </a:solidFill>
                  <a:latin typeface="Fira Sans Extra Condensed SemiBold"/>
                  <a:ea typeface="Fira Sans Extra Condensed SemiBold"/>
                  <a:cs typeface="Fira Sans Extra Condensed SemiBold"/>
                  <a:sym typeface="Fira Sans Extra Condensed SemiBold"/>
                </a:rPr>
                <a:t>C</a:t>
              </a:r>
              <a:r>
                <a:rPr lang="en" sz="667">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sp>
        <p:nvSpPr>
          <p:cNvPr id="1121" name="Google Shape;1255;p50">
            <a:extLst>
              <a:ext uri="{FF2B5EF4-FFF2-40B4-BE49-F238E27FC236}">
                <a16:creationId xmlns:a16="http://schemas.microsoft.com/office/drawing/2014/main" id="{104EE345-3657-B618-50A6-223824D6D842}"/>
              </a:ext>
            </a:extLst>
          </p:cNvPr>
          <p:cNvSpPr txBox="1"/>
          <p:nvPr/>
        </p:nvSpPr>
        <p:spPr>
          <a:xfrm>
            <a:off x="-1" y="5584620"/>
            <a:ext cx="2488597" cy="835239"/>
          </a:xfrm>
          <a:prstGeom prst="rect">
            <a:avLst/>
          </a:prstGeom>
          <a:noFill/>
          <a:ln>
            <a:noFill/>
          </a:ln>
        </p:spPr>
        <p:txBody>
          <a:bodyPr spcFirstLastPara="1" wrap="square" lIns="121900" tIns="121900" rIns="121900" bIns="121900" anchor="ctr" anchorCtr="0">
            <a:noAutofit/>
          </a:bodyPr>
          <a:lstStyle/>
          <a:p>
            <a:pPr algn="just"/>
            <a:r>
              <a:rPr lang="en" sz="1100">
                <a:latin typeface="Times New Roman" panose="02020603050405020304" pitchFamily="18" charset="0"/>
                <a:ea typeface="Fira Sans Extra Condensed SemiBold"/>
                <a:cs typeface="Times New Roman" panose="02020603050405020304" pitchFamily="18" charset="0"/>
                <a:sym typeface="Fira Sans Extra Condensed SemiBold"/>
              </a:rPr>
              <a:t>** Other feature include chatbot, gamification are developed and extended under this core architecture.</a:t>
            </a:r>
            <a:endParaRPr sz="1100">
              <a:solidFill>
                <a:srgbClr val="000000"/>
              </a:solidFill>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2" name="Google Shape;1255;p50">
            <a:extLst>
              <a:ext uri="{FF2B5EF4-FFF2-40B4-BE49-F238E27FC236}">
                <a16:creationId xmlns:a16="http://schemas.microsoft.com/office/drawing/2014/main" id="{D453BFE5-1D88-9BDB-A19D-37AF48C0CE5E}"/>
              </a:ext>
            </a:extLst>
          </p:cNvPr>
          <p:cNvSpPr txBox="1"/>
          <p:nvPr/>
        </p:nvSpPr>
        <p:spPr>
          <a:xfrm>
            <a:off x="262982" y="1317323"/>
            <a:ext cx="2883720" cy="1463577"/>
          </a:xfrm>
          <a:prstGeom prst="rect">
            <a:avLst/>
          </a:prstGeom>
          <a:noFill/>
          <a:ln>
            <a:noFill/>
          </a:ln>
        </p:spPr>
        <p:txBody>
          <a:bodyPr spcFirstLastPara="1" wrap="square" lIns="121900" tIns="121900" rIns="121900" bIns="121900" anchor="ctr" anchorCtr="0">
            <a:noAutofit/>
          </a:bodyPr>
          <a:lstStyle/>
          <a:p>
            <a:pPr algn="just"/>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The design is seperated into 2 independent portion, where:</a:t>
            </a:r>
          </a:p>
          <a:p>
            <a:pPr marL="171450" indent="-171450" algn="just">
              <a:buFont typeface="Arial" panose="020B0604020202020204" pitchFamily="34" charset="0"/>
              <a:buChar char="•"/>
            </a:pP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Carbon</a:t>
            </a:r>
            <a:r>
              <a:rPr lang="en" sz="1100">
                <a:solidFill>
                  <a:srgbClr val="FF0000"/>
                </a:solidFill>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API</a:t>
            </a: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 responsible in maintaining the carbon transaction record.</a:t>
            </a:r>
          </a:p>
          <a:p>
            <a:pPr marL="171450" indent="-171450" algn="just">
              <a:buFont typeface="Arial" panose="020B0604020202020204" pitchFamily="34" charset="0"/>
              <a:buChar char="•"/>
            </a:pP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Carbon</a:t>
            </a:r>
            <a:r>
              <a:rPr lang="en" sz="1100">
                <a:solidFill>
                  <a:srgbClr val="0070C0"/>
                </a:solidFill>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UX</a:t>
            </a:r>
            <a:r>
              <a:rPr lang="en" sz="1100">
                <a:latin typeface="ADLaM Display" panose="020F0502020204030204" pitchFamily="2" charset="0"/>
                <a:ea typeface="ADLaM Display" panose="020F0502020204030204" pitchFamily="2" charset="0"/>
                <a:cs typeface="ADLaM Display" panose="020F0502020204030204" pitchFamily="2" charset="0"/>
                <a:sym typeface="Fira Sans Extra Condensed SemiBold"/>
              </a:rPr>
              <a:t> responsible in the promotion record of each user and provide insight to marketing department.</a:t>
            </a:r>
            <a:endParaRPr sz="1100">
              <a:solidFill>
                <a:srgbClr val="000000"/>
              </a:solidFill>
              <a:latin typeface="ADLaM Display" panose="020F0502020204030204" pitchFamily="2" charset="0"/>
              <a:ea typeface="ADLaM Display" panose="020F0502020204030204" pitchFamily="2" charset="0"/>
              <a:cs typeface="ADLaM Display" panose="020F0502020204030204" pitchFamily="2" charset="0"/>
              <a:sym typeface="Fira Sans Extra Condensed SemiBold"/>
            </a:endParaRPr>
          </a:p>
        </p:txBody>
      </p:sp>
      <p:sp>
        <p:nvSpPr>
          <p:cNvPr id="6" name="Google Shape;1368;p55">
            <a:extLst>
              <a:ext uri="{FF2B5EF4-FFF2-40B4-BE49-F238E27FC236}">
                <a16:creationId xmlns:a16="http://schemas.microsoft.com/office/drawing/2014/main" id="{AE61F58B-46F6-05BC-1D31-D775A8154E8E}"/>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Deployment Architecture</a:t>
            </a:r>
            <a:endParaRPr lang="en" sz="2400" b="1">
              <a:solidFill>
                <a:srgbClr val="990000"/>
              </a:solidFill>
              <a:latin typeface="Arial"/>
              <a:ea typeface="Calibri Light"/>
              <a:cs typeface="Arial"/>
            </a:endParaRPr>
          </a:p>
        </p:txBody>
      </p:sp>
      <p:sp>
        <p:nvSpPr>
          <p:cNvPr id="9" name="TextBox 8">
            <a:extLst>
              <a:ext uri="{FF2B5EF4-FFF2-40B4-BE49-F238E27FC236}">
                <a16:creationId xmlns:a16="http://schemas.microsoft.com/office/drawing/2014/main" id="{BCE376F4-DC85-BB40-F466-ED7DEB00E3E8}"/>
              </a:ext>
            </a:extLst>
          </p:cNvPr>
          <p:cNvSpPr txBox="1"/>
          <p:nvPr/>
        </p:nvSpPr>
        <p:spPr>
          <a:xfrm>
            <a:off x="3123067" y="1497855"/>
            <a:ext cx="848417" cy="553998"/>
          </a:xfrm>
          <a:prstGeom prst="rect">
            <a:avLst/>
          </a:prstGeom>
          <a:noFill/>
        </p:spPr>
        <p:txBody>
          <a:bodyPr wrap="square" lIns="91440" tIns="45720" rIns="91440" bIns="45720" rtlCol="0" anchor="t">
            <a:spAutoFit/>
          </a:bodyPr>
          <a:lstStyle/>
          <a:p>
            <a:pPr algn="ctr"/>
            <a:r>
              <a:rPr lang="en-US" sz="1000"/>
              <a:t>Blockchain powered (optional)</a:t>
            </a:r>
            <a:endParaRPr lang="en-US">
              <a:cs typeface="Arial"/>
            </a:endParaRPr>
          </a:p>
        </p:txBody>
      </p:sp>
      <p:pic>
        <p:nvPicPr>
          <p:cNvPr id="1028" name="Picture 4" descr="Microsoft and Ethereum want everyone on the blockchain | WIRED UK">
            <a:extLst>
              <a:ext uri="{FF2B5EF4-FFF2-40B4-BE49-F238E27FC236}">
                <a16:creationId xmlns:a16="http://schemas.microsoft.com/office/drawing/2014/main" id="{061CC627-9950-B9DC-E279-6110AE8CA3DA}"/>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26807" b="27473"/>
          <a:stretch/>
        </p:blipFill>
        <p:spPr bwMode="auto">
          <a:xfrm>
            <a:off x="3063310" y="1037680"/>
            <a:ext cx="1438060" cy="4927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black and orange circle with a black background with a black and red circle with a black and white logo&#10;&#10;Description automatically generated">
            <a:extLst>
              <a:ext uri="{FF2B5EF4-FFF2-40B4-BE49-F238E27FC236}">
                <a16:creationId xmlns:a16="http://schemas.microsoft.com/office/drawing/2014/main" id="{CA890A5E-E435-C32E-7405-6D359AE4CE07}"/>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30" name="Picture 2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43DF623-8B96-C930-5C6C-29DF4A2929B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31" name="TextBox 30">
            <a:extLst>
              <a:ext uri="{FF2B5EF4-FFF2-40B4-BE49-F238E27FC236}">
                <a16:creationId xmlns:a16="http://schemas.microsoft.com/office/drawing/2014/main" id="{892CA3C2-96E0-AC5F-58C5-DA693EFD7D88}"/>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32" name="TextBox 31">
            <a:extLst>
              <a:ext uri="{FF2B5EF4-FFF2-40B4-BE49-F238E27FC236}">
                <a16:creationId xmlns:a16="http://schemas.microsoft.com/office/drawing/2014/main" id="{3C07633E-8478-5FC6-FC62-772C2FCC1D61}"/>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3" name="Picture 2" descr="Finance And Business, Opened, Box, Boxes, Open, Tool, Packaging - Open Box  PNG – Stunning free transparent png clipart images free download">
            <a:extLst>
              <a:ext uri="{FF2B5EF4-FFF2-40B4-BE49-F238E27FC236}">
                <a16:creationId xmlns:a16="http://schemas.microsoft.com/office/drawing/2014/main" id="{604F076D-EBB5-5633-A47E-D491DA066E6B}"/>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inance And Business, Opened, Box, Boxes, Open, Tool, Packaging - Open Box  PNG – Stunning free transparent png clipart images free download">
            <a:extLst>
              <a:ext uri="{FF2B5EF4-FFF2-40B4-BE49-F238E27FC236}">
                <a16:creationId xmlns:a16="http://schemas.microsoft.com/office/drawing/2014/main" id="{828BD590-B012-4BE9-7958-C99A0A82177B}"/>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FD4A3661-FB67-2329-5C7C-B27CE66E3053}"/>
              </a:ext>
            </a:extLst>
          </p:cNvPr>
          <p:cNvPicPr>
            <a:picLocks noChangeAspect="1"/>
          </p:cNvPicPr>
          <p:nvPr/>
        </p:nvPicPr>
        <p:blipFill>
          <a:blip r:embed="rId19"/>
          <a:stretch>
            <a:fillRect/>
          </a:stretch>
        </p:blipFill>
        <p:spPr>
          <a:xfrm>
            <a:off x="11193385" y="235894"/>
            <a:ext cx="699674" cy="699674"/>
          </a:xfrm>
          <a:prstGeom prst="rect">
            <a:avLst/>
          </a:prstGeom>
        </p:spPr>
      </p:pic>
      <p:sp>
        <p:nvSpPr>
          <p:cNvPr id="3" name="Slide Number Placeholder 2">
            <a:extLst>
              <a:ext uri="{FF2B5EF4-FFF2-40B4-BE49-F238E27FC236}">
                <a16:creationId xmlns:a16="http://schemas.microsoft.com/office/drawing/2014/main" id="{0009CF32-2B4A-F8A9-CEBB-4850F23575D1}"/>
              </a:ext>
            </a:extLst>
          </p:cNvPr>
          <p:cNvSpPr>
            <a:spLocks noGrp="1"/>
          </p:cNvSpPr>
          <p:nvPr>
            <p:ph type="sldNum" sz="quarter" idx="12"/>
          </p:nvPr>
        </p:nvSpPr>
        <p:spPr/>
        <p:txBody>
          <a:bodyPr/>
          <a:lstStyle/>
          <a:p>
            <a:fld id="{F38E32A2-E85C-4344-9920-4A94AF90CD90}" type="slidenum">
              <a:rPr lang="zh-CN" altLang="en-US" smtClean="0"/>
              <a:t>20</a:t>
            </a:fld>
            <a:endParaRPr lang="en-GB"/>
          </a:p>
        </p:txBody>
      </p:sp>
    </p:spTree>
    <p:extLst>
      <p:ext uri="{BB962C8B-B14F-4D97-AF65-F5344CB8AC3E}">
        <p14:creationId xmlns:p14="http://schemas.microsoft.com/office/powerpoint/2010/main" val="2250487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68;p55">
            <a:extLst>
              <a:ext uri="{FF2B5EF4-FFF2-40B4-BE49-F238E27FC236}">
                <a16:creationId xmlns:a16="http://schemas.microsoft.com/office/drawing/2014/main" id="{AE61F58B-46F6-05BC-1D31-D775A8154E8E}"/>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Huawei Cloud Service Dashboard</a:t>
            </a:r>
            <a:endParaRPr lang="en" sz="2400" b="1">
              <a:solidFill>
                <a:srgbClr val="990000"/>
              </a:solidFill>
              <a:latin typeface="Arial"/>
              <a:ea typeface="Calibri Light"/>
              <a:cs typeface="Arial"/>
            </a:endParaRPr>
          </a:p>
        </p:txBody>
      </p:sp>
      <p:pic>
        <p:nvPicPr>
          <p:cNvPr id="28" name="Picture 27" descr="A black and orange circle with a black background with a black and red circle with a black and white logo&#10;&#10;Description automatically generated">
            <a:extLst>
              <a:ext uri="{FF2B5EF4-FFF2-40B4-BE49-F238E27FC236}">
                <a16:creationId xmlns:a16="http://schemas.microsoft.com/office/drawing/2014/main" id="{CA890A5E-E435-C32E-7405-6D359AE4CE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30" name="Picture 2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43DF623-8B96-C930-5C6C-29DF4A2929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31" name="TextBox 30">
            <a:extLst>
              <a:ext uri="{FF2B5EF4-FFF2-40B4-BE49-F238E27FC236}">
                <a16:creationId xmlns:a16="http://schemas.microsoft.com/office/drawing/2014/main" id="{892CA3C2-96E0-AC5F-58C5-DA693EFD7D88}"/>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32" name="TextBox 31">
            <a:extLst>
              <a:ext uri="{FF2B5EF4-FFF2-40B4-BE49-F238E27FC236}">
                <a16:creationId xmlns:a16="http://schemas.microsoft.com/office/drawing/2014/main" id="{3C07633E-8478-5FC6-FC62-772C2FCC1D61}"/>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3" name="Picture 2" descr="Finance And Business, Opened, Box, Boxes, Open, Tool, Packaging - Open Box  PNG – Stunning free transparent png clipart images free download">
            <a:extLst>
              <a:ext uri="{FF2B5EF4-FFF2-40B4-BE49-F238E27FC236}">
                <a16:creationId xmlns:a16="http://schemas.microsoft.com/office/drawing/2014/main" id="{604F076D-EBB5-5633-A47E-D491DA066E6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inance And Business, Opened, Box, Boxes, Open, Tool, Packaging - Open Box  PNG – Stunning free transparent png clipart images free download">
            <a:extLst>
              <a:ext uri="{FF2B5EF4-FFF2-40B4-BE49-F238E27FC236}">
                <a16:creationId xmlns:a16="http://schemas.microsoft.com/office/drawing/2014/main" id="{828BD590-B012-4BE9-7958-C99A0A8217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FD4A3661-FB67-2329-5C7C-B27CE66E3053}"/>
              </a:ext>
            </a:extLst>
          </p:cNvPr>
          <p:cNvPicPr>
            <a:picLocks noChangeAspect="1"/>
          </p:cNvPicPr>
          <p:nvPr/>
        </p:nvPicPr>
        <p:blipFill>
          <a:blip r:embed="rId6"/>
          <a:stretch>
            <a:fillRect/>
          </a:stretch>
        </p:blipFill>
        <p:spPr>
          <a:xfrm>
            <a:off x="11193385" y="235894"/>
            <a:ext cx="699674" cy="699674"/>
          </a:xfrm>
          <a:prstGeom prst="rect">
            <a:avLst/>
          </a:prstGeom>
        </p:spPr>
      </p:pic>
      <p:pic>
        <p:nvPicPr>
          <p:cNvPr id="22" name="Picture 21" descr="HUAWEI AppGallery Connect Unveiled New Logo - PR Newswire APAC">
            <a:extLst>
              <a:ext uri="{FF2B5EF4-FFF2-40B4-BE49-F238E27FC236}">
                <a16:creationId xmlns:a16="http://schemas.microsoft.com/office/drawing/2014/main" id="{222915F3-A798-BF49-C01F-DDE1B9DE697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06086" y="1687916"/>
            <a:ext cx="2774842" cy="821467"/>
          </a:xfrm>
          <a:prstGeom prst="rect">
            <a:avLst/>
          </a:prstGeom>
          <a:noFill/>
          <a:ln>
            <a:noFill/>
          </a:ln>
        </p:spPr>
      </p:pic>
      <p:sp>
        <p:nvSpPr>
          <p:cNvPr id="37" name="Freeform 2">
            <a:extLst>
              <a:ext uri="{FF2B5EF4-FFF2-40B4-BE49-F238E27FC236}">
                <a16:creationId xmlns:a16="http://schemas.microsoft.com/office/drawing/2014/main" id="{B06EDD44-AAC2-C12D-4D33-3DDEACCD476A}"/>
              </a:ext>
            </a:extLst>
          </p:cNvPr>
          <p:cNvSpPr/>
          <p:nvPr/>
        </p:nvSpPr>
        <p:spPr>
          <a:xfrm>
            <a:off x="279490" y="2921123"/>
            <a:ext cx="6025762" cy="1840137"/>
          </a:xfrm>
          <a:custGeom>
            <a:avLst/>
            <a:gdLst/>
            <a:ahLst/>
            <a:cxnLst/>
            <a:rect l="l" t="t" r="r" b="b"/>
            <a:pathLst>
              <a:path w="6025762" h="1840137">
                <a:moveTo>
                  <a:pt x="0" y="0"/>
                </a:moveTo>
                <a:lnTo>
                  <a:pt x="6025762" y="0"/>
                </a:lnTo>
                <a:lnTo>
                  <a:pt x="6025762" y="1840137"/>
                </a:lnTo>
                <a:lnTo>
                  <a:pt x="0" y="1840137"/>
                </a:lnTo>
                <a:lnTo>
                  <a:pt x="0" y="0"/>
                </a:lnTo>
                <a:close/>
              </a:path>
            </a:pathLst>
          </a:custGeom>
          <a:blipFill>
            <a:blip r:embed="rId8"/>
            <a:stretch>
              <a:fillRect/>
            </a:stretch>
          </a:blipFill>
        </p:spPr>
      </p:sp>
      <p:sp>
        <p:nvSpPr>
          <p:cNvPr id="38" name="Freeform 14">
            <a:extLst>
              <a:ext uri="{FF2B5EF4-FFF2-40B4-BE49-F238E27FC236}">
                <a16:creationId xmlns:a16="http://schemas.microsoft.com/office/drawing/2014/main" id="{CDC65236-3CE9-5FCF-607A-A51C7E33148D}"/>
              </a:ext>
            </a:extLst>
          </p:cNvPr>
          <p:cNvSpPr/>
          <p:nvPr/>
        </p:nvSpPr>
        <p:spPr>
          <a:xfrm>
            <a:off x="488742" y="1794578"/>
            <a:ext cx="5607258" cy="774185"/>
          </a:xfrm>
          <a:custGeom>
            <a:avLst/>
            <a:gdLst/>
            <a:ahLst/>
            <a:cxnLst/>
            <a:rect l="l" t="t" r="r" b="b"/>
            <a:pathLst>
              <a:path w="6267360" h="950869">
                <a:moveTo>
                  <a:pt x="0" y="0"/>
                </a:moveTo>
                <a:lnTo>
                  <a:pt x="6267360" y="0"/>
                </a:lnTo>
                <a:lnTo>
                  <a:pt x="6267360" y="950868"/>
                </a:lnTo>
                <a:lnTo>
                  <a:pt x="0" y="950868"/>
                </a:lnTo>
                <a:lnTo>
                  <a:pt x="0" y="0"/>
                </a:lnTo>
                <a:close/>
              </a:path>
            </a:pathLst>
          </a:custGeom>
          <a:blipFill>
            <a:blip r:embed="rId9"/>
            <a:stretch>
              <a:fillRect/>
            </a:stretch>
          </a:blipFill>
        </p:spPr>
      </p:sp>
      <p:sp>
        <p:nvSpPr>
          <p:cNvPr id="40" name="Freeform 3">
            <a:extLst>
              <a:ext uri="{FF2B5EF4-FFF2-40B4-BE49-F238E27FC236}">
                <a16:creationId xmlns:a16="http://schemas.microsoft.com/office/drawing/2014/main" id="{34052608-170C-139D-8226-6115537AB2AC}"/>
              </a:ext>
            </a:extLst>
          </p:cNvPr>
          <p:cNvSpPr/>
          <p:nvPr/>
        </p:nvSpPr>
        <p:spPr>
          <a:xfrm>
            <a:off x="7001659" y="2717979"/>
            <a:ext cx="4729898" cy="2212910"/>
          </a:xfrm>
          <a:custGeom>
            <a:avLst/>
            <a:gdLst/>
            <a:ahLst/>
            <a:cxnLst/>
            <a:rect l="l" t="t" r="r" b="b"/>
            <a:pathLst>
              <a:path w="4541563" h="2163022">
                <a:moveTo>
                  <a:pt x="0" y="0"/>
                </a:moveTo>
                <a:lnTo>
                  <a:pt x="4541563" y="0"/>
                </a:lnTo>
                <a:lnTo>
                  <a:pt x="4541563" y="2163022"/>
                </a:lnTo>
                <a:lnTo>
                  <a:pt x="0" y="2163022"/>
                </a:lnTo>
                <a:lnTo>
                  <a:pt x="0" y="0"/>
                </a:lnTo>
                <a:close/>
              </a:path>
            </a:pathLst>
          </a:custGeom>
          <a:blipFill>
            <a:blip r:embed="rId10"/>
            <a:stretch>
              <a:fillRect/>
            </a:stretch>
          </a:blipFill>
        </p:spPr>
      </p:sp>
      <p:sp>
        <p:nvSpPr>
          <p:cNvPr id="41" name="Google Shape;1368;p55">
            <a:extLst>
              <a:ext uri="{FF2B5EF4-FFF2-40B4-BE49-F238E27FC236}">
                <a16:creationId xmlns:a16="http://schemas.microsoft.com/office/drawing/2014/main" id="{DE51C0F8-4F8B-F36C-7B04-5D6A2E9DA49B}"/>
              </a:ext>
            </a:extLst>
          </p:cNvPr>
          <p:cNvSpPr txBox="1">
            <a:spLocks/>
          </p:cNvSpPr>
          <p:nvPr/>
        </p:nvSpPr>
        <p:spPr>
          <a:xfrm>
            <a:off x="8293975" y="5136973"/>
            <a:ext cx="2145265" cy="541569"/>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500" b="1">
                <a:latin typeface="Arial"/>
                <a:ea typeface="FZLanTingHeiS-R-GB"/>
                <a:cs typeface="Arial"/>
              </a:rPr>
              <a:t>Cloud Hosting</a:t>
            </a:r>
            <a:endParaRPr lang="en" sz="1500" b="1">
              <a:solidFill>
                <a:srgbClr val="990000"/>
              </a:solidFill>
              <a:latin typeface="Arial"/>
              <a:ea typeface="Calibri Light"/>
              <a:cs typeface="Arial"/>
            </a:endParaRPr>
          </a:p>
        </p:txBody>
      </p:sp>
      <p:sp>
        <p:nvSpPr>
          <p:cNvPr id="43" name="Google Shape;1368;p55">
            <a:extLst>
              <a:ext uri="{FF2B5EF4-FFF2-40B4-BE49-F238E27FC236}">
                <a16:creationId xmlns:a16="http://schemas.microsoft.com/office/drawing/2014/main" id="{E2247A36-B131-B19F-B890-259A81AF45FD}"/>
              </a:ext>
            </a:extLst>
          </p:cNvPr>
          <p:cNvSpPr txBox="1">
            <a:spLocks/>
          </p:cNvSpPr>
          <p:nvPr/>
        </p:nvSpPr>
        <p:spPr>
          <a:xfrm>
            <a:off x="1844375" y="5004601"/>
            <a:ext cx="2145265" cy="541569"/>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500" b="1">
                <a:latin typeface="Arial"/>
                <a:ea typeface="FZLanTingHeiS-R-GB"/>
                <a:cs typeface="Arial"/>
              </a:rPr>
              <a:t>Chatbot</a:t>
            </a:r>
            <a:endParaRPr lang="en" sz="1500" b="1">
              <a:solidFill>
                <a:srgbClr val="990000"/>
              </a:solidFill>
              <a:latin typeface="Arial"/>
              <a:ea typeface="Calibri Light"/>
              <a:cs typeface="Arial"/>
            </a:endParaRPr>
          </a:p>
        </p:txBody>
      </p:sp>
      <p:sp>
        <p:nvSpPr>
          <p:cNvPr id="2" name="Slide Number Placeholder 1">
            <a:extLst>
              <a:ext uri="{FF2B5EF4-FFF2-40B4-BE49-F238E27FC236}">
                <a16:creationId xmlns:a16="http://schemas.microsoft.com/office/drawing/2014/main" id="{B1E01E7E-6015-4D58-0CF1-7F4845F27349}"/>
              </a:ext>
            </a:extLst>
          </p:cNvPr>
          <p:cNvSpPr>
            <a:spLocks noGrp="1"/>
          </p:cNvSpPr>
          <p:nvPr>
            <p:ph type="sldNum" sz="quarter" idx="12"/>
          </p:nvPr>
        </p:nvSpPr>
        <p:spPr/>
        <p:txBody>
          <a:bodyPr/>
          <a:lstStyle/>
          <a:p>
            <a:fld id="{F38E32A2-E85C-4344-9920-4A94AF90CD90}" type="slidenum">
              <a:rPr lang="zh-CN" altLang="en-US" smtClean="0"/>
              <a:t>21</a:t>
            </a:fld>
            <a:endParaRPr lang="en-GB"/>
          </a:p>
        </p:txBody>
      </p:sp>
      <p:pic>
        <p:nvPicPr>
          <p:cNvPr id="45" name="Picture 2" descr="Progressive Knowledge_ModelArts_Huawei Cloud">
            <a:extLst>
              <a:ext uri="{FF2B5EF4-FFF2-40B4-BE49-F238E27FC236}">
                <a16:creationId xmlns:a16="http://schemas.microsoft.com/office/drawing/2014/main" id="{A0173557-6E2F-7999-EA11-D5F20A2C49A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13482" y="1957034"/>
            <a:ext cx="639629" cy="3922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MindSpore AI Computing Framework Research | Huawei Global">
            <a:extLst>
              <a:ext uri="{FF2B5EF4-FFF2-40B4-BE49-F238E27FC236}">
                <a16:creationId xmlns:a16="http://schemas.microsoft.com/office/drawing/2014/main" id="{522530FB-1C15-3167-7221-F049FBE043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9911" y="1952218"/>
            <a:ext cx="536529" cy="40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638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68;p55">
            <a:extLst>
              <a:ext uri="{FF2B5EF4-FFF2-40B4-BE49-F238E27FC236}">
                <a16:creationId xmlns:a16="http://schemas.microsoft.com/office/drawing/2014/main" id="{AE61F58B-46F6-05BC-1D31-D775A8154E8E}"/>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Huawei Cloud Service Dashboard</a:t>
            </a:r>
            <a:endParaRPr lang="en" sz="2400" b="1">
              <a:solidFill>
                <a:srgbClr val="990000"/>
              </a:solidFill>
              <a:latin typeface="Arial"/>
              <a:ea typeface="Calibri Light"/>
              <a:cs typeface="Arial"/>
            </a:endParaRPr>
          </a:p>
        </p:txBody>
      </p:sp>
      <p:pic>
        <p:nvPicPr>
          <p:cNvPr id="28" name="Picture 27" descr="A black and orange circle with a black background with a black and red circle with a black and white logo&#10;&#10;Description automatically generated">
            <a:extLst>
              <a:ext uri="{FF2B5EF4-FFF2-40B4-BE49-F238E27FC236}">
                <a16:creationId xmlns:a16="http://schemas.microsoft.com/office/drawing/2014/main" id="{CA890A5E-E435-C32E-7405-6D359AE4CE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30" name="Picture 2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43DF623-8B96-C930-5C6C-29DF4A2929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31" name="TextBox 30">
            <a:extLst>
              <a:ext uri="{FF2B5EF4-FFF2-40B4-BE49-F238E27FC236}">
                <a16:creationId xmlns:a16="http://schemas.microsoft.com/office/drawing/2014/main" id="{892CA3C2-96E0-AC5F-58C5-DA693EFD7D88}"/>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32" name="TextBox 31">
            <a:extLst>
              <a:ext uri="{FF2B5EF4-FFF2-40B4-BE49-F238E27FC236}">
                <a16:creationId xmlns:a16="http://schemas.microsoft.com/office/drawing/2014/main" id="{3C07633E-8478-5FC6-FC62-772C2FCC1D61}"/>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3" name="Picture 2" descr="Finance And Business, Opened, Box, Boxes, Open, Tool, Packaging - Open Box  PNG – Stunning free transparent png clipart images free download">
            <a:extLst>
              <a:ext uri="{FF2B5EF4-FFF2-40B4-BE49-F238E27FC236}">
                <a16:creationId xmlns:a16="http://schemas.microsoft.com/office/drawing/2014/main" id="{604F076D-EBB5-5633-A47E-D491DA066E6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inance And Business, Opened, Box, Boxes, Open, Tool, Packaging - Open Box  PNG – Stunning free transparent png clipart images free download">
            <a:extLst>
              <a:ext uri="{FF2B5EF4-FFF2-40B4-BE49-F238E27FC236}">
                <a16:creationId xmlns:a16="http://schemas.microsoft.com/office/drawing/2014/main" id="{828BD590-B012-4BE9-7958-C99A0A8217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FD4A3661-FB67-2329-5C7C-B27CE66E3053}"/>
              </a:ext>
            </a:extLst>
          </p:cNvPr>
          <p:cNvPicPr>
            <a:picLocks noChangeAspect="1"/>
          </p:cNvPicPr>
          <p:nvPr/>
        </p:nvPicPr>
        <p:blipFill>
          <a:blip r:embed="rId6"/>
          <a:stretch>
            <a:fillRect/>
          </a:stretch>
        </p:blipFill>
        <p:spPr>
          <a:xfrm>
            <a:off x="11193385" y="235894"/>
            <a:ext cx="699674" cy="699674"/>
          </a:xfrm>
          <a:prstGeom prst="rect">
            <a:avLst/>
          </a:prstGeom>
        </p:spPr>
      </p:pic>
      <p:pic>
        <p:nvPicPr>
          <p:cNvPr id="22" name="Picture 21" descr="HUAWEI AppGallery Connect Unveiled New Logo - PR Newswire APAC">
            <a:extLst>
              <a:ext uri="{FF2B5EF4-FFF2-40B4-BE49-F238E27FC236}">
                <a16:creationId xmlns:a16="http://schemas.microsoft.com/office/drawing/2014/main" id="{222915F3-A798-BF49-C01F-DDE1B9DE697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92849" y="1209944"/>
            <a:ext cx="2774842" cy="821467"/>
          </a:xfrm>
          <a:prstGeom prst="rect">
            <a:avLst/>
          </a:prstGeom>
          <a:noFill/>
          <a:ln>
            <a:noFill/>
          </a:ln>
        </p:spPr>
      </p:pic>
      <p:sp>
        <p:nvSpPr>
          <p:cNvPr id="41" name="Google Shape;1368;p55">
            <a:extLst>
              <a:ext uri="{FF2B5EF4-FFF2-40B4-BE49-F238E27FC236}">
                <a16:creationId xmlns:a16="http://schemas.microsoft.com/office/drawing/2014/main" id="{DE51C0F8-4F8B-F36C-7B04-5D6A2E9DA49B}"/>
              </a:ext>
            </a:extLst>
          </p:cNvPr>
          <p:cNvSpPr txBox="1">
            <a:spLocks/>
          </p:cNvSpPr>
          <p:nvPr/>
        </p:nvSpPr>
        <p:spPr>
          <a:xfrm>
            <a:off x="2143121" y="5119860"/>
            <a:ext cx="2145265" cy="541569"/>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500" b="1">
                <a:latin typeface="Arial"/>
                <a:ea typeface="FZLanTingHeiS-R-GB"/>
                <a:cs typeface="Arial"/>
              </a:rPr>
              <a:t>Cloud Functions</a:t>
            </a:r>
            <a:endParaRPr lang="en" sz="1500" b="1">
              <a:solidFill>
                <a:srgbClr val="990000"/>
              </a:solidFill>
              <a:latin typeface="Arial"/>
              <a:ea typeface="Calibri Light"/>
              <a:cs typeface="Arial"/>
            </a:endParaRPr>
          </a:p>
        </p:txBody>
      </p:sp>
      <p:sp>
        <p:nvSpPr>
          <p:cNvPr id="2" name="Slide Number Placeholder 1">
            <a:extLst>
              <a:ext uri="{FF2B5EF4-FFF2-40B4-BE49-F238E27FC236}">
                <a16:creationId xmlns:a16="http://schemas.microsoft.com/office/drawing/2014/main" id="{2356DF8F-BB4E-6630-9C45-010E99971794}"/>
              </a:ext>
            </a:extLst>
          </p:cNvPr>
          <p:cNvSpPr>
            <a:spLocks noGrp="1"/>
          </p:cNvSpPr>
          <p:nvPr>
            <p:ph type="sldNum" sz="quarter" idx="12"/>
          </p:nvPr>
        </p:nvSpPr>
        <p:spPr>
          <a:xfrm>
            <a:off x="8695267" y="6356350"/>
            <a:ext cx="2743200" cy="365125"/>
          </a:xfrm>
        </p:spPr>
        <p:txBody>
          <a:bodyPr/>
          <a:lstStyle/>
          <a:p>
            <a:fld id="{F38E32A2-E85C-4344-9920-4A94AF90CD90}" type="slidenum">
              <a:rPr lang="zh-CN" altLang="en-US" smtClean="0"/>
              <a:t>22</a:t>
            </a:fld>
            <a:endParaRPr lang="en-GB"/>
          </a:p>
        </p:txBody>
      </p:sp>
      <p:sp>
        <p:nvSpPr>
          <p:cNvPr id="4" name="Freeform 12">
            <a:extLst>
              <a:ext uri="{FF2B5EF4-FFF2-40B4-BE49-F238E27FC236}">
                <a16:creationId xmlns:a16="http://schemas.microsoft.com/office/drawing/2014/main" id="{0D33BC6E-DE61-9BB3-C481-AA06FDA7A992}"/>
              </a:ext>
            </a:extLst>
          </p:cNvPr>
          <p:cNvSpPr/>
          <p:nvPr/>
        </p:nvSpPr>
        <p:spPr>
          <a:xfrm>
            <a:off x="6000694" y="2510141"/>
            <a:ext cx="6039512" cy="2241672"/>
          </a:xfrm>
          <a:custGeom>
            <a:avLst/>
            <a:gdLst/>
            <a:ahLst/>
            <a:cxnLst/>
            <a:rect l="l" t="t" r="r" b="b"/>
            <a:pathLst>
              <a:path w="6145346" h="2252254">
                <a:moveTo>
                  <a:pt x="0" y="0"/>
                </a:moveTo>
                <a:lnTo>
                  <a:pt x="6145346" y="0"/>
                </a:lnTo>
                <a:lnTo>
                  <a:pt x="6145346" y="2252254"/>
                </a:lnTo>
                <a:lnTo>
                  <a:pt x="0" y="2252254"/>
                </a:lnTo>
                <a:lnTo>
                  <a:pt x="0" y="0"/>
                </a:lnTo>
                <a:close/>
              </a:path>
            </a:pathLst>
          </a:custGeom>
          <a:blipFill>
            <a:blip r:embed="rId8"/>
            <a:stretch>
              <a:fillRect/>
            </a:stretch>
          </a:blipFill>
        </p:spPr>
      </p:sp>
      <p:sp>
        <p:nvSpPr>
          <p:cNvPr id="5" name="Google Shape;1368;p55">
            <a:extLst>
              <a:ext uri="{FF2B5EF4-FFF2-40B4-BE49-F238E27FC236}">
                <a16:creationId xmlns:a16="http://schemas.microsoft.com/office/drawing/2014/main" id="{342494A2-6281-CC76-1A64-04F0219FEF0E}"/>
              </a:ext>
            </a:extLst>
          </p:cNvPr>
          <p:cNvSpPr txBox="1">
            <a:spLocks/>
          </p:cNvSpPr>
          <p:nvPr/>
        </p:nvSpPr>
        <p:spPr>
          <a:xfrm>
            <a:off x="7612351" y="4717691"/>
            <a:ext cx="2293431" cy="594485"/>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500" b="1">
                <a:latin typeface="Arial"/>
                <a:ea typeface="FZLanTingHeiS-R-GB"/>
                <a:cs typeface="Arial"/>
              </a:rPr>
              <a:t>Cloud DB</a:t>
            </a:r>
            <a:endParaRPr lang="en" sz="1500" b="1">
              <a:solidFill>
                <a:srgbClr val="990000"/>
              </a:solidFill>
              <a:latin typeface="Arial"/>
              <a:ea typeface="Calibri Light"/>
              <a:cs typeface="Arial"/>
            </a:endParaRPr>
          </a:p>
        </p:txBody>
      </p:sp>
      <p:pic>
        <p:nvPicPr>
          <p:cNvPr id="9" name="Picture 8" descr="A screenshot of a computer&#10;&#10;Description automatically generated">
            <a:extLst>
              <a:ext uri="{FF2B5EF4-FFF2-40B4-BE49-F238E27FC236}">
                <a16:creationId xmlns:a16="http://schemas.microsoft.com/office/drawing/2014/main" id="{B924713E-96C9-9751-33EF-6C9C3BE665BA}"/>
              </a:ext>
            </a:extLst>
          </p:cNvPr>
          <p:cNvPicPr>
            <a:picLocks noChangeAspect="1"/>
          </p:cNvPicPr>
          <p:nvPr/>
        </p:nvPicPr>
        <p:blipFill>
          <a:blip r:embed="rId9"/>
          <a:stretch>
            <a:fillRect/>
          </a:stretch>
        </p:blipFill>
        <p:spPr>
          <a:xfrm>
            <a:off x="110066" y="2543949"/>
            <a:ext cx="5611283" cy="2225186"/>
          </a:xfrm>
          <a:prstGeom prst="rect">
            <a:avLst/>
          </a:prstGeom>
        </p:spPr>
      </p:pic>
    </p:spTree>
    <p:extLst>
      <p:ext uri="{BB962C8B-B14F-4D97-AF65-F5344CB8AC3E}">
        <p14:creationId xmlns:p14="http://schemas.microsoft.com/office/powerpoint/2010/main" val="3596767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8">
            <a:extLst>
              <a:ext uri="{FF2B5EF4-FFF2-40B4-BE49-F238E27FC236}">
                <a16:creationId xmlns:a16="http://schemas.microsoft.com/office/drawing/2014/main" id="{E752FCB1-2563-44AE-5840-C44E49E74031}"/>
              </a:ext>
            </a:extLst>
          </p:cNvPr>
          <p:cNvGraphicFramePr>
            <a:graphicFrameLocks noGrp="1"/>
          </p:cNvGraphicFramePr>
          <p:nvPr>
            <p:extLst>
              <p:ext uri="{D42A27DB-BD31-4B8C-83A1-F6EECF244321}">
                <p14:modId xmlns:p14="http://schemas.microsoft.com/office/powerpoint/2010/main" val="3796439159"/>
              </p:ext>
            </p:extLst>
          </p:nvPr>
        </p:nvGraphicFramePr>
        <p:xfrm>
          <a:off x="1046251" y="1276762"/>
          <a:ext cx="9960460" cy="4525420"/>
        </p:xfrm>
        <a:graphic>
          <a:graphicData uri="http://schemas.openxmlformats.org/drawingml/2006/table">
            <a:tbl>
              <a:tblPr firstRow="1" bandRow="1">
                <a:tableStyleId>{073A0DAA-6AF3-43AB-8588-CEC1D06C72B9}</a:tableStyleId>
              </a:tblPr>
              <a:tblGrid>
                <a:gridCol w="1992092">
                  <a:extLst>
                    <a:ext uri="{9D8B030D-6E8A-4147-A177-3AD203B41FA5}">
                      <a16:colId xmlns:a16="http://schemas.microsoft.com/office/drawing/2014/main" val="3622869599"/>
                    </a:ext>
                  </a:extLst>
                </a:gridCol>
                <a:gridCol w="1992092">
                  <a:extLst>
                    <a:ext uri="{9D8B030D-6E8A-4147-A177-3AD203B41FA5}">
                      <a16:colId xmlns:a16="http://schemas.microsoft.com/office/drawing/2014/main" val="3817007040"/>
                    </a:ext>
                  </a:extLst>
                </a:gridCol>
                <a:gridCol w="1992092">
                  <a:extLst>
                    <a:ext uri="{9D8B030D-6E8A-4147-A177-3AD203B41FA5}">
                      <a16:colId xmlns:a16="http://schemas.microsoft.com/office/drawing/2014/main" val="2010331312"/>
                    </a:ext>
                  </a:extLst>
                </a:gridCol>
                <a:gridCol w="1992092">
                  <a:extLst>
                    <a:ext uri="{9D8B030D-6E8A-4147-A177-3AD203B41FA5}">
                      <a16:colId xmlns:a16="http://schemas.microsoft.com/office/drawing/2014/main" val="1376884606"/>
                    </a:ext>
                  </a:extLst>
                </a:gridCol>
                <a:gridCol w="1992092">
                  <a:extLst>
                    <a:ext uri="{9D8B030D-6E8A-4147-A177-3AD203B41FA5}">
                      <a16:colId xmlns:a16="http://schemas.microsoft.com/office/drawing/2014/main" val="332655357"/>
                    </a:ext>
                  </a:extLst>
                </a:gridCol>
              </a:tblGrid>
              <a:tr h="928780">
                <a:tc>
                  <a:txBody>
                    <a:bodyPr/>
                    <a:lstStyle/>
                    <a:p>
                      <a:pPr algn="ctr"/>
                      <a:r>
                        <a:rPr lang="en-US" sz="1800" b="1" kern="1200">
                          <a:solidFill>
                            <a:schemeClr val="lt1"/>
                          </a:solidFill>
                          <a:effectLst/>
                        </a:rPr>
                        <a:t>Infrastructure Scalability and Performance</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sz="1800" b="1" kern="1200">
                          <a:solidFill>
                            <a:schemeClr val="lt1"/>
                          </a:solidFill>
                          <a:effectLst/>
                        </a:rPr>
                        <a:t>Availability </a:t>
                      </a:r>
                    </a:p>
                    <a:p>
                      <a:pPr algn="ctr"/>
                      <a:r>
                        <a:rPr lang="en-US" sz="1800" b="1" kern="1200">
                          <a:solidFill>
                            <a:schemeClr val="lt1"/>
                          </a:solidFill>
                          <a:effectLst/>
                        </a:rPr>
                        <a:t>and </a:t>
                      </a:r>
                    </a:p>
                    <a:p>
                      <a:pPr algn="ctr"/>
                      <a:r>
                        <a:rPr lang="en-US" sz="1800" b="1" kern="1200">
                          <a:solidFill>
                            <a:schemeClr val="lt1"/>
                          </a:solidFill>
                          <a:effectLst/>
                        </a:rPr>
                        <a:t>Reliability</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1" kern="1200">
                          <a:solidFill>
                            <a:schemeClr val="lt1"/>
                          </a:solidFill>
                          <a:effectLst/>
                        </a:rPr>
                        <a:t>Security </a:t>
                      </a:r>
                    </a:p>
                    <a:p>
                      <a:pPr algn="ctr"/>
                      <a:r>
                        <a:rPr lang="en-US" sz="1800" b="1" kern="1200">
                          <a:solidFill>
                            <a:schemeClr val="lt1"/>
                          </a:solidFill>
                          <a:effectLst/>
                        </a:rPr>
                        <a:t>and </a:t>
                      </a:r>
                    </a:p>
                    <a:p>
                      <a:pPr algn="ctr"/>
                      <a:r>
                        <a:rPr lang="en-US" sz="1800" b="1" kern="1200">
                          <a:solidFill>
                            <a:schemeClr val="lt1"/>
                          </a:solidFill>
                          <a:effectLst/>
                        </a:rPr>
                        <a:t>Compliance</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r>
                        <a:rPr lang="en-US" sz="1800" b="1" kern="1200">
                          <a:solidFill>
                            <a:schemeClr val="lt1"/>
                          </a:solidFill>
                          <a:effectLst/>
                        </a:rPr>
                        <a:t>Data Management and </a:t>
                      </a:r>
                    </a:p>
                    <a:p>
                      <a:pPr algn="ctr"/>
                      <a:r>
                        <a:rPr lang="en-US" sz="1800" b="1" kern="1200">
                          <a:solidFill>
                            <a:schemeClr val="lt1"/>
                          </a:solidFill>
                          <a:effectLst/>
                        </a:rPr>
                        <a:t>Storage</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algn="ctr"/>
                      <a:r>
                        <a:rPr lang="en-US" sz="1800" b="1" kern="1200">
                          <a:solidFill>
                            <a:schemeClr val="lt1"/>
                          </a:solidFill>
                          <a:effectLst/>
                        </a:rPr>
                        <a:t>Networking </a:t>
                      </a:r>
                    </a:p>
                    <a:p>
                      <a:pPr algn="ctr"/>
                      <a:r>
                        <a:rPr lang="en-US" sz="1800" b="1" kern="1200">
                          <a:solidFill>
                            <a:schemeClr val="lt1"/>
                          </a:solidFill>
                          <a:effectLst/>
                        </a:rPr>
                        <a:t>and </a:t>
                      </a:r>
                    </a:p>
                    <a:p>
                      <a:pPr algn="ctr"/>
                      <a:r>
                        <a:rPr lang="en-US" sz="1800" b="1" kern="1200">
                          <a:solidFill>
                            <a:schemeClr val="lt1"/>
                          </a:solidFill>
                          <a:effectLst/>
                        </a:rPr>
                        <a:t>Connectivity</a:t>
                      </a:r>
                      <a:endParaRPr lang="en-US"/>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307069649"/>
                  </a:ext>
                </a:extLst>
              </a:tr>
              <a:tr h="1393170">
                <a:tc>
                  <a:txBody>
                    <a:bodyPr/>
                    <a:lstStyle/>
                    <a:p>
                      <a:pPr algn="ctr"/>
                      <a:r>
                        <a:rPr lang="en-US" sz="1600" b="0" kern="1200">
                          <a:solidFill>
                            <a:schemeClr val="dk1"/>
                          </a:solidFill>
                          <a:effectLst/>
                        </a:rPr>
                        <a:t>Assess the cloud service's ability to scale resources up or down based on demand.</a:t>
                      </a:r>
                    </a:p>
                    <a:p>
                      <a:pPr algn="ct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600" b="0" kern="1200">
                          <a:solidFill>
                            <a:schemeClr val="dk1"/>
                          </a:solidFill>
                          <a:effectLst/>
                        </a:rPr>
                        <a:t>Examine the cloud provider's data centers' uptime guarantees and past performance.</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600" b="0" kern="1200">
                          <a:solidFill>
                            <a:schemeClr val="dk1"/>
                          </a:solidFill>
                          <a:effectLst/>
                        </a:rPr>
                        <a:t>Evaluate the security features provided by the cloud service, such as encryption, identity and access management, and network security.</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1600" b="0" kern="1200">
                          <a:solidFill>
                            <a:schemeClr val="dk1"/>
                          </a:solidFill>
                          <a:effectLst/>
                        </a:rPr>
                        <a:t>Assess the types of storage options available, their scalability, and performance characteristics.</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600" b="0" kern="1200">
                          <a:solidFill>
                            <a:schemeClr val="dk1"/>
                          </a:solidFill>
                          <a:effectLst/>
                        </a:rPr>
                        <a:t>Evaluate the cloud provider's networking infrastructure for low latency and high throughput.</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rgbClr val="F2B9FF"/>
                    </a:solidFill>
                  </a:tcPr>
                </a:tc>
                <a:extLst>
                  <a:ext uri="{0D108BD9-81ED-4DB2-BD59-A6C34878D82A}">
                    <a16:rowId xmlns:a16="http://schemas.microsoft.com/office/drawing/2014/main" val="3404688887"/>
                  </a:ext>
                </a:extLst>
              </a:tr>
              <a:tr h="12074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a:solidFill>
                            <a:schemeClr val="dk1"/>
                          </a:solidFill>
                          <a:effectLst/>
                        </a:rPr>
                        <a:t>Evaluate its performance in terms of latency, response times, and throughput for various workloads.</a:t>
                      </a:r>
                    </a:p>
                    <a:p>
                      <a:pPr algn="ct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600" b="0" kern="1200">
                          <a:solidFill>
                            <a:schemeClr val="dk1"/>
                          </a:solidFill>
                          <a:effectLst/>
                        </a:rPr>
                        <a:t>Investigate their disaster recovery and failover mechanisms to ensure business continuity.</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600" b="0" kern="1200">
                          <a:solidFill>
                            <a:schemeClr val="dk1"/>
                          </a:solidFill>
                          <a:effectLst/>
                        </a:rPr>
                        <a:t>Check if the service complies with relevant industry standards and regulations (e.g., GDPR, HIPAA).</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1600" b="0" kern="1200">
                          <a:solidFill>
                            <a:schemeClr val="dk1"/>
                          </a:solidFill>
                          <a:effectLst/>
                        </a:rPr>
                        <a:t>Evaluate data backup, replication, and restoration capabilities.</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600" b="0" kern="1200">
                          <a:solidFill>
                            <a:schemeClr val="dk1"/>
                          </a:solidFill>
                          <a:effectLst/>
                        </a:rPr>
                        <a:t>Assess the availability of features like virtual private clouds, load balancing, and content delivery networks.</a:t>
                      </a:r>
                      <a:endParaRPr lang="en-US" sz="1600"/>
                    </a:p>
                  </a:txBody>
                  <a:tcPr>
                    <a:lnL w="76200" cap="flat" cmpd="sng" algn="ctr">
                      <a:solidFill>
                        <a:srgbClr val="FDFDFF"/>
                      </a:solidFill>
                      <a:prstDash val="solid"/>
                      <a:round/>
                      <a:headEnd type="none" w="med" len="med"/>
                      <a:tailEnd type="none" w="med" len="med"/>
                    </a:lnL>
                    <a:lnR w="76200" cap="flat" cmpd="sng" algn="ctr">
                      <a:solidFill>
                        <a:srgbClr val="FDFDFF"/>
                      </a:solidFill>
                      <a:prstDash val="solid"/>
                      <a:round/>
                      <a:headEnd type="none" w="med" len="med"/>
                      <a:tailEnd type="none" w="med" len="med"/>
                    </a:lnR>
                    <a:lnT w="76200" cap="flat" cmpd="sng" algn="ctr">
                      <a:solidFill>
                        <a:srgbClr val="FDFDFF"/>
                      </a:solidFill>
                      <a:prstDash val="solid"/>
                      <a:round/>
                      <a:headEnd type="none" w="med" len="med"/>
                      <a:tailEnd type="none" w="med" len="med"/>
                    </a:lnT>
                    <a:lnB w="76200" cap="flat" cmpd="sng" algn="ctr">
                      <a:solidFill>
                        <a:srgbClr val="FDFDFF"/>
                      </a:solidFill>
                      <a:prstDash val="solid"/>
                      <a:round/>
                      <a:headEnd type="none" w="med" len="med"/>
                      <a:tailEnd type="none" w="med" len="med"/>
                    </a:lnB>
                    <a:lnTlToBr w="12700" cmpd="sng">
                      <a:noFill/>
                      <a:prstDash val="solid"/>
                    </a:lnTlToBr>
                    <a:lnBlToTr w="12700" cmpd="sng">
                      <a:noFill/>
                      <a:prstDash val="solid"/>
                    </a:lnBlToTr>
                    <a:solidFill>
                      <a:srgbClr val="F2B9FF"/>
                    </a:solidFill>
                  </a:tcPr>
                </a:tc>
                <a:extLst>
                  <a:ext uri="{0D108BD9-81ED-4DB2-BD59-A6C34878D82A}">
                    <a16:rowId xmlns:a16="http://schemas.microsoft.com/office/drawing/2014/main" val="4050378505"/>
                  </a:ext>
                </a:extLst>
              </a:tr>
            </a:tbl>
          </a:graphicData>
        </a:graphic>
      </p:graphicFrame>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4034" y="4888851"/>
            <a:ext cx="1757966" cy="1757966"/>
          </a:xfrm>
          <a:prstGeom prst="rect">
            <a:avLst/>
          </a:prstGeom>
        </p:spPr>
      </p:pic>
      <p:sp>
        <p:nvSpPr>
          <p:cNvPr id="5" name="Google Shape;1368;p55">
            <a:extLst>
              <a:ext uri="{FF2B5EF4-FFF2-40B4-BE49-F238E27FC236}">
                <a16:creationId xmlns:a16="http://schemas.microsoft.com/office/drawing/2014/main" id="{138C9C4C-A062-B5C6-080E-647CBB491E0B}"/>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Technical Architecture</a:t>
            </a:r>
            <a:br>
              <a:rPr lang="en" sz="2000" b="1">
                <a:latin typeface="Arial"/>
                <a:ea typeface="FZLanTingHeiS-R-GB"/>
                <a:cs typeface="Arial"/>
              </a:rPr>
            </a:br>
            <a:r>
              <a:rPr lang="en" sz="600" b="1">
                <a:solidFill>
                  <a:srgbClr val="990000"/>
                </a:solidFill>
                <a:latin typeface="Arial"/>
                <a:ea typeface="+mj-lt"/>
                <a:cs typeface="Arial"/>
              </a:rPr>
              <a:t> </a:t>
            </a:r>
            <a:br>
              <a:rPr lang="en" sz="2400" b="1">
                <a:latin typeface="Arial"/>
                <a:ea typeface="+mj-lt"/>
                <a:cs typeface="Arial"/>
              </a:rPr>
            </a:br>
            <a:r>
              <a:rPr lang="en" sz="2400" b="1">
                <a:latin typeface="Arial"/>
                <a:ea typeface="+mj-lt"/>
                <a:cs typeface="+mj-lt"/>
              </a:rPr>
              <a:t>Technical Maturity Assessment</a:t>
            </a:r>
            <a:endParaRPr lang="en" sz="2400" b="1">
              <a:solidFill>
                <a:srgbClr val="990000"/>
              </a:solidFill>
              <a:latin typeface="Arial"/>
              <a:ea typeface="Calibri Light"/>
              <a:cs typeface="Arial"/>
            </a:endParaRPr>
          </a:p>
        </p:txBody>
      </p:sp>
      <p:pic>
        <p:nvPicPr>
          <p:cNvPr id="13" name="Picture 12" descr="A black and orange circle with a black background with a black and red circle with a black and white logo&#10;&#10;Description automatically generated">
            <a:extLst>
              <a:ext uri="{FF2B5EF4-FFF2-40B4-BE49-F238E27FC236}">
                <a16:creationId xmlns:a16="http://schemas.microsoft.com/office/drawing/2014/main" id="{0E591795-0E30-5CCC-485A-9E10CCF7F4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4" name="Picture 1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CD8B6F45-5702-B149-7CFA-A4F9736975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5" name="TextBox 14">
            <a:extLst>
              <a:ext uri="{FF2B5EF4-FFF2-40B4-BE49-F238E27FC236}">
                <a16:creationId xmlns:a16="http://schemas.microsoft.com/office/drawing/2014/main" id="{FB2CEFF6-2BA5-8FC9-360C-27A5EE75AB0B}"/>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6" name="TextBox 15">
            <a:extLst>
              <a:ext uri="{FF2B5EF4-FFF2-40B4-BE49-F238E27FC236}">
                <a16:creationId xmlns:a16="http://schemas.microsoft.com/office/drawing/2014/main" id="{79B415CA-4CC1-0820-982D-D5DBE0CECAC8}"/>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7" name="Picture 2" descr="Finance And Business, Opened, Box, Boxes, Open, Tool, Packaging - Open Box  PNG – Stunning free transparent png clipart images free download">
            <a:extLst>
              <a:ext uri="{FF2B5EF4-FFF2-40B4-BE49-F238E27FC236}">
                <a16:creationId xmlns:a16="http://schemas.microsoft.com/office/drawing/2014/main" id="{F50D0C9C-05A4-B0A1-3228-34AAA299BE5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nance And Business, Opened, Box, Boxes, Open, Tool, Packaging - Open Box  PNG – Stunning free transparent png clipart images free download">
            <a:extLst>
              <a:ext uri="{FF2B5EF4-FFF2-40B4-BE49-F238E27FC236}">
                <a16:creationId xmlns:a16="http://schemas.microsoft.com/office/drawing/2014/main" id="{E4E8D745-F87B-53BB-4D0D-96FAC0E0A57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A3FBFB6-B797-9F95-0BBF-D1003BC3895D}"/>
              </a:ext>
            </a:extLst>
          </p:cNvPr>
          <p:cNvPicPr>
            <a:picLocks noChangeAspect="1"/>
          </p:cNvPicPr>
          <p:nvPr/>
        </p:nvPicPr>
        <p:blipFill>
          <a:blip r:embed="rId7"/>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6AC4EB3C-EB41-F81B-E8E8-27CCF7CBDB39}"/>
              </a:ext>
            </a:extLst>
          </p:cNvPr>
          <p:cNvSpPr>
            <a:spLocks noGrp="1"/>
          </p:cNvSpPr>
          <p:nvPr>
            <p:ph type="sldNum" sz="quarter" idx="12"/>
          </p:nvPr>
        </p:nvSpPr>
        <p:spPr/>
        <p:txBody>
          <a:bodyPr/>
          <a:lstStyle/>
          <a:p>
            <a:fld id="{F38E32A2-E85C-4344-9920-4A94AF90CD90}" type="slidenum">
              <a:rPr lang="zh-CN" altLang="en-US" smtClean="0"/>
              <a:t>23</a:t>
            </a:fld>
            <a:endParaRPr lang="en-GB"/>
          </a:p>
        </p:txBody>
      </p:sp>
    </p:spTree>
    <p:extLst>
      <p:ext uri="{BB962C8B-B14F-4D97-AF65-F5344CB8AC3E}">
        <p14:creationId xmlns:p14="http://schemas.microsoft.com/office/powerpoint/2010/main" val="1200120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563400" y="2421967"/>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Functions</a:t>
            </a:r>
            <a:endParaRPr lang="en" sz="8000" b="1">
              <a:solidFill>
                <a:srgbClr val="990000"/>
              </a:solidFill>
              <a:latin typeface="Arial" panose="02000000000000000000" pitchFamily="2" charset="-122"/>
              <a:ea typeface="FZLanTingHeiS-R-GB" panose="02000000000000000000" pitchFamily="2" charset="-122"/>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24</a:t>
            </a:fld>
            <a:endParaRPr/>
          </a:p>
        </p:txBody>
      </p:sp>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4AE2AB0D-D79C-8252-6AEE-60C5273BE6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462436F0-2FD4-A77A-936B-C5686FD77B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5B3EA736-B804-A96A-5EFD-6DD3CF7D5A01}"/>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B80EDDA5-C0C9-B490-6D8E-FEB4AC7831B4}"/>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70857797-923A-29A3-8873-BC6D4C4988C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E961BF86-CE85-588F-382D-7BB9EAC0A0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97828C7-C839-F55E-A444-A7BAAC55E7D0}"/>
              </a:ext>
            </a:extLst>
          </p:cNvPr>
          <p:cNvPicPr>
            <a:picLocks noChangeAspect="1"/>
          </p:cNvPicPr>
          <p:nvPr/>
        </p:nvPicPr>
        <p:blipFill>
          <a:blip r:embed="rId7"/>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1052606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4" name="Google Shape;614;p37"/>
          <p:cNvSpPr txBox="1">
            <a:spLocks noGrp="1"/>
          </p:cNvSpPr>
          <p:nvPr>
            <p:ph type="title"/>
          </p:nvPr>
        </p:nvSpPr>
        <p:spPr>
          <a:xfrm>
            <a:off x="1769963" y="204413"/>
            <a:ext cx="3748000" cy="763600"/>
          </a:xfrm>
          <a:prstGeom prst="rect">
            <a:avLst/>
          </a:prstGeom>
        </p:spPr>
        <p:txBody>
          <a:bodyPr spcFirstLastPara="1" vert="horz" wrap="square" lIns="121900" tIns="121900" rIns="121900" bIns="121900" rtlCol="0" anchor="ctr" anchorCtr="0">
            <a:noAutofit/>
          </a:bodyPr>
          <a:lstStyle/>
          <a:p>
            <a:r>
              <a:rPr lang="en-US" sz="5067" b="1" err="1"/>
              <a:t>Carbon</a:t>
            </a:r>
            <a:r>
              <a:rPr lang="en-US" sz="5067" b="1" err="1">
                <a:solidFill>
                  <a:srgbClr val="3D85C6"/>
                </a:solidFill>
              </a:rPr>
              <a:t>API</a:t>
            </a:r>
            <a:endParaRPr lang="en-US" sz="5067" b="1">
              <a:solidFill>
                <a:srgbClr val="3D85C6"/>
              </a:solidFill>
            </a:endParaRPr>
          </a:p>
        </p:txBody>
      </p:sp>
      <p:sp>
        <p:nvSpPr>
          <p:cNvPr id="615" name="Google Shape;615;p37"/>
          <p:cNvSpPr/>
          <p:nvPr/>
        </p:nvSpPr>
        <p:spPr>
          <a:xfrm>
            <a:off x="126200" y="3557233"/>
            <a:ext cx="2850400" cy="2814070"/>
          </a:xfrm>
          <a:prstGeom prst="roundRect">
            <a:avLst>
              <a:gd name="adj" fmla="val 7536"/>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a:t>
            </a:r>
            <a:r>
              <a:rPr lang="en" sz="1333">
                <a:latin typeface="Roboto"/>
                <a:ea typeface="Roboto"/>
                <a:cs typeface="Roboto"/>
                <a:sym typeface="Roboto"/>
              </a:rPr>
              <a:t> is a comprehensive </a:t>
            </a:r>
            <a:r>
              <a:rPr lang="en" sz="1333" b="1">
                <a:solidFill>
                  <a:srgbClr val="FF0000"/>
                </a:solidFill>
                <a:latin typeface="Roboto"/>
                <a:ea typeface="Roboto"/>
                <a:cs typeface="Roboto"/>
                <a:sym typeface="Roboto"/>
              </a:rPr>
              <a:t>repository</a:t>
            </a:r>
            <a:r>
              <a:rPr lang="en" sz="1333">
                <a:latin typeface="Roboto"/>
                <a:ea typeface="Roboto"/>
                <a:cs typeface="Roboto"/>
                <a:sym typeface="Roboto"/>
              </a:rPr>
              <a:t> for carbon offset credits generated by projects, organizations, or individuals. </a:t>
            </a:r>
            <a:endParaRPr sz="1333">
              <a:latin typeface="Roboto"/>
              <a:ea typeface="Roboto"/>
              <a:cs typeface="Roboto"/>
              <a:sym typeface="Roboto"/>
            </a:endParaRPr>
          </a:p>
          <a:p>
            <a:pPr marL="152396" indent="-160863" algn="just">
              <a:spcBef>
                <a:spcPts val="1333"/>
              </a:spcBef>
              <a:buSzPts val="1000"/>
              <a:buChar char="●"/>
            </a:pPr>
            <a:r>
              <a:rPr lang="en" sz="1333" b="1">
                <a:latin typeface="Roboto"/>
                <a:ea typeface="Roboto"/>
                <a:cs typeface="Roboto"/>
                <a:sym typeface="Roboto"/>
              </a:rPr>
              <a:t>CarbonAPI</a:t>
            </a:r>
            <a:r>
              <a:rPr lang="en" sz="1333">
                <a:latin typeface="Roboto"/>
                <a:ea typeface="Roboto"/>
                <a:cs typeface="Roboto"/>
                <a:sym typeface="Roboto"/>
              </a:rPr>
              <a:t> enables the </a:t>
            </a:r>
            <a:r>
              <a:rPr lang="en" sz="1333" b="1">
                <a:solidFill>
                  <a:srgbClr val="FF0000"/>
                </a:solidFill>
                <a:latin typeface="Roboto"/>
                <a:ea typeface="Roboto"/>
                <a:cs typeface="Roboto"/>
                <a:sym typeface="Roboto"/>
              </a:rPr>
              <a:t>tracking</a:t>
            </a:r>
            <a:r>
              <a:rPr lang="en" sz="1333">
                <a:solidFill>
                  <a:srgbClr val="FF0000"/>
                </a:solidFill>
                <a:latin typeface="Roboto"/>
                <a:ea typeface="Roboto"/>
                <a:cs typeface="Roboto"/>
                <a:sym typeface="Roboto"/>
              </a:rPr>
              <a:t>,</a:t>
            </a:r>
            <a:r>
              <a:rPr lang="en" sz="1333">
                <a:latin typeface="Roboto"/>
                <a:ea typeface="Roboto"/>
                <a:cs typeface="Roboto"/>
                <a:sym typeface="Roboto"/>
              </a:rPr>
              <a:t> verification, and certification of these credits to ensure their authenticity and </a:t>
            </a:r>
            <a:r>
              <a:rPr lang="en" sz="1333" b="1">
                <a:solidFill>
                  <a:srgbClr val="FF0000"/>
                </a:solidFill>
                <a:latin typeface="Roboto"/>
                <a:ea typeface="Roboto"/>
                <a:cs typeface="Roboto"/>
                <a:sym typeface="Roboto"/>
              </a:rPr>
              <a:t>compliance</a:t>
            </a:r>
            <a:r>
              <a:rPr lang="en" sz="1333">
                <a:latin typeface="Roboto"/>
                <a:ea typeface="Roboto"/>
                <a:cs typeface="Roboto"/>
                <a:sym typeface="Roboto"/>
              </a:rPr>
              <a:t> with international standards. </a:t>
            </a:r>
            <a:endParaRPr sz="2400">
              <a:latin typeface="Roboto"/>
              <a:ea typeface="Roboto"/>
              <a:cs typeface="Roboto"/>
              <a:sym typeface="Roboto"/>
            </a:endParaRPr>
          </a:p>
        </p:txBody>
      </p:sp>
      <p:sp>
        <p:nvSpPr>
          <p:cNvPr id="616" name="Google Shape;616;p37"/>
          <p:cNvSpPr txBox="1"/>
          <p:nvPr/>
        </p:nvSpPr>
        <p:spPr>
          <a:xfrm>
            <a:off x="409200" y="2937417"/>
            <a:ext cx="2379600" cy="447600"/>
          </a:xfrm>
          <a:prstGeom prst="rect">
            <a:avLst/>
          </a:prstGeom>
          <a:solidFill>
            <a:srgbClr val="F4CCCC"/>
          </a:solid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Management</a:t>
            </a:r>
            <a:endParaRPr sz="1600" b="1"/>
          </a:p>
        </p:txBody>
      </p:sp>
      <p:sp>
        <p:nvSpPr>
          <p:cNvPr id="617" name="Google Shape;617;p37"/>
          <p:cNvSpPr/>
          <p:nvPr/>
        </p:nvSpPr>
        <p:spPr>
          <a:xfrm>
            <a:off x="3130300" y="3538567"/>
            <a:ext cx="2832000" cy="2864174"/>
          </a:xfrm>
          <a:prstGeom prst="roundRect">
            <a:avLst>
              <a:gd name="adj" fmla="val 8843"/>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a:t>
            </a:r>
            <a:r>
              <a:rPr lang="en" sz="1333">
                <a:latin typeface="Roboto"/>
                <a:ea typeface="Roboto"/>
                <a:cs typeface="Roboto"/>
                <a:sym typeface="Roboto"/>
              </a:rPr>
              <a:t> ensure data integrity and </a:t>
            </a:r>
            <a:r>
              <a:rPr lang="en" sz="1333" b="1">
                <a:solidFill>
                  <a:srgbClr val="0000FF"/>
                </a:solidFill>
                <a:latin typeface="Roboto"/>
                <a:ea typeface="Roboto"/>
                <a:cs typeface="Roboto"/>
                <a:sym typeface="Roboto"/>
              </a:rPr>
              <a:t>build trust </a:t>
            </a:r>
            <a:r>
              <a:rPr lang="en" sz="1333">
                <a:latin typeface="Roboto"/>
                <a:ea typeface="Roboto"/>
                <a:cs typeface="Roboto"/>
                <a:sym typeface="Roboto"/>
              </a:rPr>
              <a:t>among users, employs robust security measures to protect sensitive information and transactions. </a:t>
            </a:r>
            <a:endParaRPr sz="1333">
              <a:latin typeface="Roboto"/>
              <a:ea typeface="Roboto"/>
              <a:cs typeface="Roboto"/>
              <a:sym typeface="Roboto"/>
            </a:endParaRPr>
          </a:p>
          <a:p>
            <a:pPr marL="152396" indent="-160863" algn="just">
              <a:spcBef>
                <a:spcPts val="1333"/>
              </a:spcBef>
              <a:spcAft>
                <a:spcPts val="1333"/>
              </a:spcAft>
              <a:buSzPts val="1000"/>
              <a:buChar char="●"/>
            </a:pPr>
            <a:r>
              <a:rPr lang="en" sz="1333" b="1">
                <a:latin typeface="Roboto"/>
                <a:ea typeface="Roboto"/>
                <a:cs typeface="Roboto"/>
                <a:sym typeface="Roboto"/>
              </a:rPr>
              <a:t>CarbonAPI</a:t>
            </a:r>
            <a:r>
              <a:rPr lang="en" sz="1333">
                <a:latin typeface="Roboto"/>
                <a:ea typeface="Roboto"/>
                <a:cs typeface="Roboto"/>
                <a:sym typeface="Roboto"/>
              </a:rPr>
              <a:t> provides data transparency on </a:t>
            </a:r>
            <a:r>
              <a:rPr lang="en" sz="1333" b="1">
                <a:solidFill>
                  <a:srgbClr val="0000FF"/>
                </a:solidFill>
                <a:latin typeface="Roboto"/>
                <a:ea typeface="Roboto"/>
                <a:cs typeface="Roboto"/>
                <a:sym typeface="Roboto"/>
              </a:rPr>
              <a:t>carbon offset credit usage</a:t>
            </a:r>
            <a:r>
              <a:rPr lang="en" sz="1333">
                <a:latin typeface="Roboto"/>
                <a:ea typeface="Roboto"/>
                <a:cs typeface="Roboto"/>
                <a:sym typeface="Roboto"/>
              </a:rPr>
              <a:t>, trading trends, fostering accountability and the data- driven decision-making process.</a:t>
            </a:r>
            <a:endParaRPr sz="1333">
              <a:latin typeface="Roboto"/>
              <a:ea typeface="Roboto"/>
              <a:cs typeface="Roboto"/>
              <a:sym typeface="Roboto"/>
            </a:endParaRPr>
          </a:p>
        </p:txBody>
      </p:sp>
      <p:cxnSp>
        <p:nvCxnSpPr>
          <p:cNvPr id="618" name="Google Shape;618;p37"/>
          <p:cNvCxnSpPr>
            <a:cxnSpLocks/>
          </p:cNvCxnSpPr>
          <p:nvPr/>
        </p:nvCxnSpPr>
        <p:spPr>
          <a:xfrm>
            <a:off x="0" y="2513075"/>
            <a:ext cx="12205285" cy="0"/>
          </a:xfrm>
          <a:prstGeom prst="straightConnector1">
            <a:avLst/>
          </a:prstGeom>
          <a:noFill/>
          <a:ln w="19050" cap="flat" cmpd="sng">
            <a:solidFill>
              <a:schemeClr val="dk1"/>
            </a:solidFill>
            <a:prstDash val="dash"/>
            <a:round/>
            <a:headEnd type="none" w="med" len="med"/>
            <a:tailEnd type="none" w="med" len="med"/>
          </a:ln>
        </p:spPr>
      </p:cxnSp>
      <p:sp>
        <p:nvSpPr>
          <p:cNvPr id="619" name="Google Shape;619;p37"/>
          <p:cNvSpPr/>
          <p:nvPr/>
        </p:nvSpPr>
        <p:spPr>
          <a:xfrm>
            <a:off x="1457000" y="2361075"/>
            <a:ext cx="284000" cy="2840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20" name="Google Shape;620;p37"/>
          <p:cNvSpPr/>
          <p:nvPr/>
        </p:nvSpPr>
        <p:spPr>
          <a:xfrm>
            <a:off x="4461100" y="2361057"/>
            <a:ext cx="284000" cy="2840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621" name="Google Shape;621;p37"/>
          <p:cNvSpPr/>
          <p:nvPr/>
        </p:nvSpPr>
        <p:spPr>
          <a:xfrm>
            <a:off x="7465200" y="2361075"/>
            <a:ext cx="284000" cy="284000"/>
          </a:xfrm>
          <a:prstGeom prst="ellipse">
            <a:avLst/>
          </a:prstGeom>
          <a:solidFill>
            <a:schemeClr val="accent6">
              <a:lumMod val="40000"/>
              <a:lumOff val="60000"/>
            </a:schemeClr>
          </a:solidFill>
          <a:ln>
            <a:noFill/>
          </a:ln>
        </p:spPr>
        <p:txBody>
          <a:bodyPr spcFirstLastPara="1" wrap="square" lIns="121900" tIns="121900" rIns="121900" bIns="121900" anchor="ctr" anchorCtr="0">
            <a:noAutofit/>
          </a:bodyPr>
          <a:lstStyle/>
          <a:p>
            <a:endParaRPr sz="2400"/>
          </a:p>
        </p:txBody>
      </p:sp>
      <p:sp>
        <p:nvSpPr>
          <p:cNvPr id="622" name="Google Shape;622;p37"/>
          <p:cNvSpPr/>
          <p:nvPr/>
        </p:nvSpPr>
        <p:spPr>
          <a:xfrm>
            <a:off x="10469285" y="2361075"/>
            <a:ext cx="284000" cy="284000"/>
          </a:xfrm>
          <a:prstGeom prst="ellipse">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623" name="Google Shape;623;p37"/>
          <p:cNvSpPr txBox="1"/>
          <p:nvPr/>
        </p:nvSpPr>
        <p:spPr>
          <a:xfrm>
            <a:off x="3413300" y="2937417"/>
            <a:ext cx="2379600" cy="447600"/>
          </a:xfrm>
          <a:prstGeom prst="rect">
            <a:avLst/>
          </a:prstGeom>
          <a:solidFill>
            <a:schemeClr val="accent1">
              <a:lumMod val="40000"/>
              <a:lumOff val="60000"/>
            </a:schemeClr>
          </a:solid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Transparency</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sp>
        <p:nvSpPr>
          <p:cNvPr id="624" name="Google Shape;624;p37"/>
          <p:cNvSpPr txBox="1"/>
          <p:nvPr/>
        </p:nvSpPr>
        <p:spPr>
          <a:xfrm>
            <a:off x="9421508" y="2937417"/>
            <a:ext cx="2379600" cy="447600"/>
          </a:xfrm>
          <a:prstGeom prst="rect">
            <a:avLst/>
          </a:prstGeom>
          <a:solidFill>
            <a:schemeClr val="accent2"/>
          </a:solid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Opportunity</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sp>
        <p:nvSpPr>
          <p:cNvPr id="625" name="Google Shape;625;p37"/>
          <p:cNvSpPr txBox="1"/>
          <p:nvPr/>
        </p:nvSpPr>
        <p:spPr>
          <a:xfrm>
            <a:off x="6417400" y="2937433"/>
            <a:ext cx="2379600" cy="447600"/>
          </a:xfrm>
          <a:prstGeom prst="rect">
            <a:avLst/>
          </a:prstGeom>
          <a:solidFill>
            <a:schemeClr val="accent6">
              <a:lumMod val="40000"/>
              <a:lumOff val="60000"/>
            </a:schemeClr>
          </a:solid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Open Integration</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cxnSp>
        <p:nvCxnSpPr>
          <p:cNvPr id="626" name="Google Shape;626;p37"/>
          <p:cNvCxnSpPr>
            <a:stCxn id="616" idx="0"/>
            <a:endCxn id="619" idx="4"/>
          </p:cNvCxnSpPr>
          <p:nvPr/>
        </p:nvCxnSpPr>
        <p:spPr>
          <a:xfrm rot="10800000">
            <a:off x="1599000" y="2645017"/>
            <a:ext cx="0" cy="292400"/>
          </a:xfrm>
          <a:prstGeom prst="straightConnector1">
            <a:avLst/>
          </a:prstGeom>
          <a:noFill/>
          <a:ln w="19050" cap="flat" cmpd="sng">
            <a:solidFill>
              <a:schemeClr val="dk1"/>
            </a:solidFill>
            <a:prstDash val="solid"/>
            <a:round/>
            <a:headEnd type="none" w="med" len="med"/>
            <a:tailEnd type="triangle" w="med" len="med"/>
          </a:ln>
        </p:spPr>
      </p:cxnSp>
      <p:cxnSp>
        <p:nvCxnSpPr>
          <p:cNvPr id="627" name="Google Shape;627;p37"/>
          <p:cNvCxnSpPr>
            <a:stCxn id="623" idx="0"/>
            <a:endCxn id="620" idx="4"/>
          </p:cNvCxnSpPr>
          <p:nvPr/>
        </p:nvCxnSpPr>
        <p:spPr>
          <a:xfrm rot="10800000">
            <a:off x="4603100" y="2645017"/>
            <a:ext cx="0" cy="292400"/>
          </a:xfrm>
          <a:prstGeom prst="straightConnector1">
            <a:avLst/>
          </a:prstGeom>
          <a:noFill/>
          <a:ln w="19050" cap="flat" cmpd="sng">
            <a:solidFill>
              <a:schemeClr val="dk1"/>
            </a:solidFill>
            <a:prstDash val="solid"/>
            <a:round/>
            <a:headEnd type="none" w="med" len="med"/>
            <a:tailEnd type="triangle" w="med" len="med"/>
          </a:ln>
        </p:spPr>
      </p:cxnSp>
      <p:cxnSp>
        <p:nvCxnSpPr>
          <p:cNvPr id="628" name="Google Shape;628;p37"/>
          <p:cNvCxnSpPr>
            <a:stCxn id="625" idx="0"/>
            <a:endCxn id="621" idx="4"/>
          </p:cNvCxnSpPr>
          <p:nvPr/>
        </p:nvCxnSpPr>
        <p:spPr>
          <a:xfrm rot="10800000">
            <a:off x="7607200" y="2645033"/>
            <a:ext cx="0" cy="292400"/>
          </a:xfrm>
          <a:prstGeom prst="straightConnector1">
            <a:avLst/>
          </a:prstGeom>
          <a:noFill/>
          <a:ln w="19050" cap="flat" cmpd="sng">
            <a:solidFill>
              <a:schemeClr val="dk1"/>
            </a:solidFill>
            <a:prstDash val="solid"/>
            <a:round/>
            <a:headEnd type="none" w="med" len="med"/>
            <a:tailEnd type="triangle" w="med" len="med"/>
          </a:ln>
        </p:spPr>
      </p:cxnSp>
      <p:cxnSp>
        <p:nvCxnSpPr>
          <p:cNvPr id="629" name="Google Shape;629;p37"/>
          <p:cNvCxnSpPr>
            <a:stCxn id="624" idx="0"/>
            <a:endCxn id="622" idx="4"/>
          </p:cNvCxnSpPr>
          <p:nvPr/>
        </p:nvCxnSpPr>
        <p:spPr>
          <a:xfrm rot="10800000">
            <a:off x="10611308" y="2645017"/>
            <a:ext cx="0" cy="292400"/>
          </a:xfrm>
          <a:prstGeom prst="straightConnector1">
            <a:avLst/>
          </a:prstGeom>
          <a:noFill/>
          <a:ln w="19050" cap="flat" cmpd="sng">
            <a:solidFill>
              <a:schemeClr val="dk1"/>
            </a:solidFill>
            <a:prstDash val="solid"/>
            <a:round/>
            <a:headEnd type="none" w="med" len="med"/>
            <a:tailEnd type="triangle" w="med" len="med"/>
          </a:ln>
        </p:spPr>
      </p:cxnSp>
      <p:sp>
        <p:nvSpPr>
          <p:cNvPr id="630" name="Google Shape;630;p37"/>
          <p:cNvSpPr/>
          <p:nvPr/>
        </p:nvSpPr>
        <p:spPr>
          <a:xfrm>
            <a:off x="1177600" y="1313537"/>
            <a:ext cx="842800" cy="843200"/>
          </a:xfrm>
          <a:prstGeom prst="ellipse">
            <a:avLst/>
          </a:prstGeom>
          <a:solidFill>
            <a:srgbClr val="F4CC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1" name="Google Shape;631;p37"/>
          <p:cNvSpPr/>
          <p:nvPr/>
        </p:nvSpPr>
        <p:spPr>
          <a:xfrm>
            <a:off x="4169817" y="1313537"/>
            <a:ext cx="842800" cy="843200"/>
          </a:xfrm>
          <a:prstGeom prst="ellipse">
            <a:avLst/>
          </a:prstGeom>
          <a:solidFill>
            <a:srgbClr val="CFE2F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2" name="Google Shape;632;p37"/>
          <p:cNvSpPr/>
          <p:nvPr/>
        </p:nvSpPr>
        <p:spPr>
          <a:xfrm>
            <a:off x="7179867" y="1313521"/>
            <a:ext cx="842800" cy="843200"/>
          </a:xfrm>
          <a:prstGeom prst="ellipse">
            <a:avLst/>
          </a:prstGeom>
          <a:solidFill>
            <a:srgbClr val="D9EAD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 name="Google Shape;633;p37"/>
          <p:cNvSpPr/>
          <p:nvPr/>
        </p:nvSpPr>
        <p:spPr>
          <a:xfrm>
            <a:off x="10189917" y="1307395"/>
            <a:ext cx="842800" cy="843200"/>
          </a:xfrm>
          <a:prstGeom prst="ellipse">
            <a:avLst/>
          </a:prstGeom>
          <a:solidFill>
            <a:srgbClr val="FFF2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4" name="Google Shape;634;p37"/>
          <p:cNvSpPr/>
          <p:nvPr/>
        </p:nvSpPr>
        <p:spPr>
          <a:xfrm>
            <a:off x="6134400" y="3538567"/>
            <a:ext cx="2815200" cy="2864174"/>
          </a:xfrm>
          <a:prstGeom prst="roundRect">
            <a:avLst>
              <a:gd name="adj" fmla="val 7536"/>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a:t>
            </a:r>
            <a:r>
              <a:rPr lang="en" sz="1333">
                <a:latin typeface="Roboto"/>
                <a:ea typeface="Roboto"/>
                <a:cs typeface="Roboto"/>
                <a:sym typeface="Roboto"/>
              </a:rPr>
              <a:t> is designed with an </a:t>
            </a:r>
            <a:r>
              <a:rPr lang="en" sz="1333" b="1">
                <a:solidFill>
                  <a:srgbClr val="6AA84F"/>
                </a:solidFill>
                <a:latin typeface="Roboto"/>
                <a:ea typeface="Roboto"/>
                <a:cs typeface="Roboto"/>
                <a:sym typeface="Roboto"/>
              </a:rPr>
              <a:t>open integration platform</a:t>
            </a:r>
            <a:r>
              <a:rPr lang="en" sz="1333">
                <a:latin typeface="Roboto"/>
                <a:ea typeface="Roboto"/>
                <a:cs typeface="Roboto"/>
                <a:sym typeface="Roboto"/>
              </a:rPr>
              <a:t>, which allowing third-party developers, companies, and organizations to seamlessly integrate their services and solutions into the platform. </a:t>
            </a:r>
            <a:endParaRPr sz="1333">
              <a:latin typeface="Roboto"/>
              <a:ea typeface="Roboto"/>
              <a:cs typeface="Roboto"/>
              <a:sym typeface="Roboto"/>
            </a:endParaRPr>
          </a:p>
          <a:p>
            <a:pPr marL="152396" indent="-160863" algn="just">
              <a:spcBef>
                <a:spcPts val="1333"/>
              </a:spcBef>
              <a:spcAft>
                <a:spcPts val="1333"/>
              </a:spcAft>
              <a:buSzPts val="1000"/>
              <a:buChar char="●"/>
            </a:pPr>
            <a:r>
              <a:rPr lang="en" sz="1333" b="1">
                <a:latin typeface="Roboto"/>
                <a:ea typeface="Roboto"/>
                <a:cs typeface="Roboto"/>
                <a:sym typeface="Roboto"/>
              </a:rPr>
              <a:t>CarbonAPI</a:t>
            </a:r>
            <a:r>
              <a:rPr lang="en" sz="1333">
                <a:latin typeface="Roboto"/>
                <a:ea typeface="Roboto"/>
                <a:cs typeface="Roboto"/>
                <a:sym typeface="Roboto"/>
              </a:rPr>
              <a:t> provide integration capability to promote </a:t>
            </a:r>
            <a:r>
              <a:rPr lang="en" sz="1333" b="1">
                <a:solidFill>
                  <a:srgbClr val="6AA84F"/>
                </a:solidFill>
                <a:latin typeface="Roboto"/>
                <a:ea typeface="Roboto"/>
                <a:cs typeface="Roboto"/>
                <a:sym typeface="Roboto"/>
              </a:rPr>
              <a:t>collaboration and innovation</a:t>
            </a:r>
            <a:r>
              <a:rPr lang="en" sz="1333">
                <a:latin typeface="Roboto"/>
                <a:ea typeface="Roboto"/>
                <a:cs typeface="Roboto"/>
                <a:sym typeface="Roboto"/>
              </a:rPr>
              <a:t> in the field of carbon offsetting.</a:t>
            </a:r>
            <a:endParaRPr sz="2400">
              <a:latin typeface="Roboto"/>
              <a:ea typeface="Roboto"/>
              <a:cs typeface="Roboto"/>
              <a:sym typeface="Roboto"/>
            </a:endParaRPr>
          </a:p>
        </p:txBody>
      </p:sp>
      <p:sp>
        <p:nvSpPr>
          <p:cNvPr id="635" name="Google Shape;635;p37"/>
          <p:cNvSpPr/>
          <p:nvPr/>
        </p:nvSpPr>
        <p:spPr>
          <a:xfrm>
            <a:off x="9138500" y="3538567"/>
            <a:ext cx="2815200" cy="2854174"/>
          </a:xfrm>
          <a:prstGeom prst="roundRect">
            <a:avLst>
              <a:gd name="adj" fmla="val 7536"/>
            </a:avLst>
          </a:prstGeom>
          <a:solidFill>
            <a:srgbClr val="EFEFEF"/>
          </a:solidFill>
          <a:ln>
            <a:noFill/>
          </a:ln>
        </p:spPr>
        <p:txBody>
          <a:bodyPr spcFirstLastPara="1" wrap="square" lIns="121900" tIns="121900" rIns="121900" bIns="121900" anchor="t" anchorCtr="0">
            <a:noAutofit/>
          </a:bodyPr>
          <a:lstStyle/>
          <a:p>
            <a:pPr marL="152396" indent="-160863" algn="just">
              <a:buSzPts val="1000"/>
              <a:buChar char="●"/>
            </a:pPr>
            <a:r>
              <a:rPr lang="en" sz="1333" b="1">
                <a:latin typeface="Roboto"/>
                <a:ea typeface="Roboto"/>
                <a:cs typeface="Roboto"/>
                <a:sym typeface="Roboto"/>
              </a:rPr>
              <a:t>CarbonAPI </a:t>
            </a:r>
            <a:r>
              <a:rPr lang="en" sz="1333">
                <a:latin typeface="Roboto"/>
                <a:ea typeface="Roboto"/>
                <a:cs typeface="Roboto"/>
                <a:sym typeface="Roboto"/>
              </a:rPr>
              <a:t> offers a </a:t>
            </a:r>
            <a:r>
              <a:rPr lang="en" sz="1333" b="1">
                <a:solidFill>
                  <a:srgbClr val="E69138"/>
                </a:solidFill>
                <a:latin typeface="Roboto"/>
                <a:ea typeface="Roboto"/>
                <a:cs typeface="Roboto"/>
                <a:sym typeface="Roboto"/>
              </a:rPr>
              <a:t>digital marketplace</a:t>
            </a:r>
            <a:r>
              <a:rPr lang="en" sz="1333">
                <a:latin typeface="Roboto"/>
                <a:ea typeface="Roboto"/>
                <a:cs typeface="Roboto"/>
                <a:sym typeface="Roboto"/>
              </a:rPr>
              <a:t> where carbon offset credits can be bought, sold, and traded among corporations, governments, NGOs, and even individual carbon-conscious consumers. </a:t>
            </a:r>
            <a:endParaRPr sz="1333">
              <a:latin typeface="Roboto"/>
              <a:ea typeface="Roboto"/>
              <a:cs typeface="Roboto"/>
              <a:sym typeface="Roboto"/>
            </a:endParaRPr>
          </a:p>
          <a:p>
            <a:pPr marL="152396" indent="-160863" algn="just">
              <a:spcBef>
                <a:spcPts val="1333"/>
              </a:spcBef>
              <a:spcAft>
                <a:spcPts val="1333"/>
              </a:spcAft>
              <a:buSzPts val="1000"/>
              <a:buChar char="●"/>
            </a:pPr>
            <a:r>
              <a:rPr lang="en" sz="1333" b="1">
                <a:latin typeface="Roboto"/>
                <a:ea typeface="Roboto"/>
                <a:cs typeface="Roboto"/>
                <a:sym typeface="Roboto"/>
              </a:rPr>
              <a:t>CarbonAPI</a:t>
            </a:r>
            <a:r>
              <a:rPr lang="en" sz="1333">
                <a:latin typeface="Roboto"/>
                <a:ea typeface="Roboto"/>
                <a:cs typeface="Roboto"/>
                <a:sym typeface="Roboto"/>
              </a:rPr>
              <a:t> promote </a:t>
            </a:r>
            <a:r>
              <a:rPr lang="en" sz="1333" b="1">
                <a:solidFill>
                  <a:srgbClr val="E69138"/>
                </a:solidFill>
                <a:latin typeface="Roboto"/>
                <a:ea typeface="Roboto"/>
                <a:cs typeface="Roboto"/>
                <a:sym typeface="Roboto"/>
              </a:rPr>
              <a:t>startup opportunity</a:t>
            </a:r>
            <a:r>
              <a:rPr lang="en" sz="1333">
                <a:latin typeface="Roboto"/>
                <a:ea typeface="Roboto"/>
                <a:cs typeface="Roboto"/>
                <a:sym typeface="Roboto"/>
              </a:rPr>
              <a:t> as well as occupation opportunity. This improving the country economy.</a:t>
            </a:r>
            <a:endParaRPr sz="1333">
              <a:latin typeface="Roboto"/>
              <a:ea typeface="Roboto"/>
              <a:cs typeface="Roboto"/>
              <a:sym typeface="Roboto"/>
            </a:endParaRPr>
          </a:p>
        </p:txBody>
      </p:sp>
      <p:grpSp>
        <p:nvGrpSpPr>
          <p:cNvPr id="636" name="Google Shape;636;p37"/>
          <p:cNvGrpSpPr/>
          <p:nvPr/>
        </p:nvGrpSpPr>
        <p:grpSpPr>
          <a:xfrm>
            <a:off x="10431721" y="1445858"/>
            <a:ext cx="455591" cy="535209"/>
            <a:chOff x="7064513" y="2806400"/>
            <a:chExt cx="296275" cy="348050"/>
          </a:xfrm>
        </p:grpSpPr>
        <p:sp>
          <p:nvSpPr>
            <p:cNvPr id="637" name="Google Shape;637;p37"/>
            <p:cNvSpPr/>
            <p:nvPr/>
          </p:nvSpPr>
          <p:spPr>
            <a:xfrm>
              <a:off x="7073838" y="2813375"/>
              <a:ext cx="279200" cy="321075"/>
            </a:xfrm>
            <a:custGeom>
              <a:avLst/>
              <a:gdLst/>
              <a:ahLst/>
              <a:cxnLst/>
              <a:rect l="l" t="t" r="r" b="b"/>
              <a:pathLst>
                <a:path w="11168" h="12843" extrusionOk="0">
                  <a:moveTo>
                    <a:pt x="5122" y="0"/>
                  </a:moveTo>
                  <a:cubicBezTo>
                    <a:pt x="2357" y="0"/>
                    <a:pt x="93" y="2192"/>
                    <a:pt x="0" y="4964"/>
                  </a:cubicBezTo>
                  <a:cubicBezTo>
                    <a:pt x="0" y="5987"/>
                    <a:pt x="248" y="7011"/>
                    <a:pt x="683" y="7973"/>
                  </a:cubicBezTo>
                  <a:lnTo>
                    <a:pt x="683" y="7942"/>
                  </a:lnTo>
                  <a:cubicBezTo>
                    <a:pt x="1179" y="8934"/>
                    <a:pt x="1303" y="10020"/>
                    <a:pt x="1055" y="11075"/>
                  </a:cubicBezTo>
                  <a:lnTo>
                    <a:pt x="652" y="12843"/>
                  </a:lnTo>
                  <a:lnTo>
                    <a:pt x="6235" y="12843"/>
                  </a:lnTo>
                  <a:lnTo>
                    <a:pt x="6452" y="12067"/>
                  </a:lnTo>
                  <a:cubicBezTo>
                    <a:pt x="6607" y="11540"/>
                    <a:pt x="7104" y="11168"/>
                    <a:pt x="7662" y="11168"/>
                  </a:cubicBezTo>
                  <a:lnTo>
                    <a:pt x="8189" y="11168"/>
                  </a:lnTo>
                  <a:cubicBezTo>
                    <a:pt x="9027" y="11168"/>
                    <a:pt x="9709" y="10485"/>
                    <a:pt x="9709" y="9648"/>
                  </a:cubicBezTo>
                  <a:lnTo>
                    <a:pt x="9709" y="8190"/>
                  </a:lnTo>
                  <a:lnTo>
                    <a:pt x="10857" y="8190"/>
                  </a:lnTo>
                  <a:cubicBezTo>
                    <a:pt x="11043" y="8190"/>
                    <a:pt x="11167" y="8035"/>
                    <a:pt x="11105" y="7849"/>
                  </a:cubicBezTo>
                  <a:lnTo>
                    <a:pt x="10268" y="5057"/>
                  </a:lnTo>
                  <a:cubicBezTo>
                    <a:pt x="10205" y="2265"/>
                    <a:pt x="7941" y="32"/>
                    <a:pt x="5180" y="1"/>
                  </a:cubicBezTo>
                  <a:cubicBezTo>
                    <a:pt x="5161" y="1"/>
                    <a:pt x="5142" y="0"/>
                    <a:pt x="5122" y="0"/>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638" name="Google Shape;638;p37"/>
            <p:cNvSpPr/>
            <p:nvPr/>
          </p:nvSpPr>
          <p:spPr>
            <a:xfrm>
              <a:off x="7072288" y="3066975"/>
              <a:ext cx="170625" cy="79875"/>
            </a:xfrm>
            <a:custGeom>
              <a:avLst/>
              <a:gdLst/>
              <a:ahLst/>
              <a:cxnLst/>
              <a:rect l="l" t="t" r="r" b="b"/>
              <a:pathLst>
                <a:path w="6825" h="3195" extrusionOk="0">
                  <a:moveTo>
                    <a:pt x="683" y="0"/>
                  </a:moveTo>
                  <a:lnTo>
                    <a:pt x="0" y="3195"/>
                  </a:lnTo>
                  <a:lnTo>
                    <a:pt x="6824" y="3195"/>
                  </a:lnTo>
                  <a:lnTo>
                    <a:pt x="6824" y="1458"/>
                  </a:lnTo>
                  <a:lnTo>
                    <a:pt x="68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639" name="Google Shape;639;p37"/>
            <p:cNvSpPr/>
            <p:nvPr/>
          </p:nvSpPr>
          <p:spPr>
            <a:xfrm>
              <a:off x="7163013" y="2890150"/>
              <a:ext cx="84550" cy="142725"/>
            </a:xfrm>
            <a:custGeom>
              <a:avLst/>
              <a:gdLst/>
              <a:ahLst/>
              <a:cxnLst/>
              <a:rect l="l" t="t" r="r" b="b"/>
              <a:pathLst>
                <a:path w="3382" h="5709" extrusionOk="0">
                  <a:moveTo>
                    <a:pt x="2172" y="1"/>
                  </a:moveTo>
                  <a:lnTo>
                    <a:pt x="0" y="3320"/>
                  </a:lnTo>
                  <a:lnTo>
                    <a:pt x="1210" y="3320"/>
                  </a:lnTo>
                  <a:lnTo>
                    <a:pt x="1210" y="5708"/>
                  </a:lnTo>
                  <a:lnTo>
                    <a:pt x="3381" y="2389"/>
                  </a:lnTo>
                  <a:lnTo>
                    <a:pt x="2172" y="2389"/>
                  </a:lnTo>
                  <a:lnTo>
                    <a:pt x="2172" y="1"/>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640" name="Google Shape;640;p37"/>
            <p:cNvSpPr/>
            <p:nvPr/>
          </p:nvSpPr>
          <p:spPr>
            <a:xfrm>
              <a:off x="7249863" y="2886225"/>
              <a:ext cx="33250" cy="29750"/>
            </a:xfrm>
            <a:custGeom>
              <a:avLst/>
              <a:gdLst/>
              <a:ahLst/>
              <a:cxnLst/>
              <a:rect l="l" t="t" r="r" b="b"/>
              <a:pathLst>
                <a:path w="1330" h="1190" extrusionOk="0">
                  <a:moveTo>
                    <a:pt x="939" y="1"/>
                  </a:moveTo>
                  <a:cubicBezTo>
                    <a:pt x="873" y="1"/>
                    <a:pt x="804" y="29"/>
                    <a:pt x="745" y="96"/>
                  </a:cubicBezTo>
                  <a:lnTo>
                    <a:pt x="94" y="747"/>
                  </a:lnTo>
                  <a:cubicBezTo>
                    <a:pt x="1" y="840"/>
                    <a:pt x="1" y="1026"/>
                    <a:pt x="94" y="1119"/>
                  </a:cubicBezTo>
                  <a:cubicBezTo>
                    <a:pt x="140" y="1166"/>
                    <a:pt x="210" y="1189"/>
                    <a:pt x="280" y="1189"/>
                  </a:cubicBezTo>
                  <a:cubicBezTo>
                    <a:pt x="349" y="1189"/>
                    <a:pt x="419" y="1166"/>
                    <a:pt x="466" y="1119"/>
                  </a:cubicBezTo>
                  <a:lnTo>
                    <a:pt x="1117" y="468"/>
                  </a:lnTo>
                  <a:cubicBezTo>
                    <a:pt x="1329" y="279"/>
                    <a:pt x="1147" y="1"/>
                    <a:pt x="93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1" name="Google Shape;641;p37"/>
            <p:cNvSpPr/>
            <p:nvPr/>
          </p:nvSpPr>
          <p:spPr>
            <a:xfrm>
              <a:off x="7127238" y="3008300"/>
              <a:ext cx="33575" cy="28175"/>
            </a:xfrm>
            <a:custGeom>
              <a:avLst/>
              <a:gdLst/>
              <a:ahLst/>
              <a:cxnLst/>
              <a:rect l="l" t="t" r="r" b="b"/>
              <a:pathLst>
                <a:path w="1343" h="1127" extrusionOk="0">
                  <a:moveTo>
                    <a:pt x="964" y="1"/>
                  </a:moveTo>
                  <a:cubicBezTo>
                    <a:pt x="902" y="1"/>
                    <a:pt x="838" y="25"/>
                    <a:pt x="780" y="83"/>
                  </a:cubicBezTo>
                  <a:lnTo>
                    <a:pt x="191" y="672"/>
                  </a:lnTo>
                  <a:cubicBezTo>
                    <a:pt x="0" y="862"/>
                    <a:pt x="175" y="1126"/>
                    <a:pt x="379" y="1126"/>
                  </a:cubicBezTo>
                  <a:cubicBezTo>
                    <a:pt x="441" y="1126"/>
                    <a:pt x="505" y="1102"/>
                    <a:pt x="563" y="1044"/>
                  </a:cubicBezTo>
                  <a:lnTo>
                    <a:pt x="1152" y="455"/>
                  </a:lnTo>
                  <a:cubicBezTo>
                    <a:pt x="1343" y="264"/>
                    <a:pt x="1168" y="1"/>
                    <a:pt x="9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2" name="Google Shape;642;p37"/>
            <p:cNvSpPr/>
            <p:nvPr/>
          </p:nvSpPr>
          <p:spPr>
            <a:xfrm>
              <a:off x="7247963" y="3007075"/>
              <a:ext cx="32950" cy="29675"/>
            </a:xfrm>
            <a:custGeom>
              <a:avLst/>
              <a:gdLst/>
              <a:ahLst/>
              <a:cxnLst/>
              <a:rect l="l" t="t" r="r" b="b"/>
              <a:pathLst>
                <a:path w="1318" h="1187" extrusionOk="0">
                  <a:moveTo>
                    <a:pt x="369" y="0"/>
                  </a:moveTo>
                  <a:cubicBezTo>
                    <a:pt x="169" y="0"/>
                    <a:pt x="1" y="249"/>
                    <a:pt x="170" y="442"/>
                  </a:cubicBezTo>
                  <a:lnTo>
                    <a:pt x="821" y="1093"/>
                  </a:lnTo>
                  <a:cubicBezTo>
                    <a:pt x="883" y="1155"/>
                    <a:pt x="945" y="1186"/>
                    <a:pt x="1007" y="1186"/>
                  </a:cubicBezTo>
                  <a:cubicBezTo>
                    <a:pt x="1069" y="1186"/>
                    <a:pt x="1162" y="1155"/>
                    <a:pt x="1193" y="1093"/>
                  </a:cubicBezTo>
                  <a:cubicBezTo>
                    <a:pt x="1317" y="1000"/>
                    <a:pt x="1317" y="814"/>
                    <a:pt x="1193" y="721"/>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3" name="Google Shape;643;p37"/>
            <p:cNvSpPr/>
            <p:nvPr/>
          </p:nvSpPr>
          <p:spPr>
            <a:xfrm>
              <a:off x="7127763" y="2886875"/>
              <a:ext cx="30625" cy="27550"/>
            </a:xfrm>
            <a:custGeom>
              <a:avLst/>
              <a:gdLst/>
              <a:ahLst/>
              <a:cxnLst/>
              <a:rect l="l" t="t" r="r" b="b"/>
              <a:pathLst>
                <a:path w="1225" h="1102" extrusionOk="0">
                  <a:moveTo>
                    <a:pt x="369" y="0"/>
                  </a:moveTo>
                  <a:cubicBezTo>
                    <a:pt x="169" y="0"/>
                    <a:pt x="1" y="249"/>
                    <a:pt x="170" y="442"/>
                  </a:cubicBezTo>
                  <a:lnTo>
                    <a:pt x="759" y="1031"/>
                  </a:lnTo>
                  <a:cubicBezTo>
                    <a:pt x="805" y="1078"/>
                    <a:pt x="875" y="1101"/>
                    <a:pt x="945" y="1101"/>
                  </a:cubicBezTo>
                  <a:cubicBezTo>
                    <a:pt x="1015" y="1101"/>
                    <a:pt x="1085" y="1078"/>
                    <a:pt x="1131" y="1031"/>
                  </a:cubicBezTo>
                  <a:cubicBezTo>
                    <a:pt x="1224" y="907"/>
                    <a:pt x="1224" y="752"/>
                    <a:pt x="1131" y="628"/>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4" name="Google Shape;644;p37"/>
            <p:cNvSpPr/>
            <p:nvPr/>
          </p:nvSpPr>
          <p:spPr>
            <a:xfrm>
              <a:off x="7147488" y="3139850"/>
              <a:ext cx="19450" cy="14600"/>
            </a:xfrm>
            <a:custGeom>
              <a:avLst/>
              <a:gdLst/>
              <a:ahLst/>
              <a:cxnLst/>
              <a:rect l="l" t="t" r="r" b="b"/>
              <a:pathLst>
                <a:path w="778" h="584" extrusionOk="0">
                  <a:moveTo>
                    <a:pt x="404" y="1"/>
                  </a:moveTo>
                  <a:cubicBezTo>
                    <a:pt x="94" y="1"/>
                    <a:pt x="1" y="435"/>
                    <a:pt x="280" y="559"/>
                  </a:cubicBezTo>
                  <a:cubicBezTo>
                    <a:pt x="318" y="576"/>
                    <a:pt x="356" y="584"/>
                    <a:pt x="392" y="584"/>
                  </a:cubicBezTo>
                  <a:cubicBezTo>
                    <a:pt x="619" y="584"/>
                    <a:pt x="778" y="281"/>
                    <a:pt x="590" y="94"/>
                  </a:cubicBezTo>
                  <a:cubicBezTo>
                    <a:pt x="528" y="32"/>
                    <a:pt x="466" y="1"/>
                    <a:pt x="4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5" name="Google Shape;645;p37"/>
            <p:cNvSpPr/>
            <p:nvPr/>
          </p:nvSpPr>
          <p:spPr>
            <a:xfrm>
              <a:off x="7064513" y="2806400"/>
              <a:ext cx="296275" cy="347450"/>
            </a:xfrm>
            <a:custGeom>
              <a:avLst/>
              <a:gdLst/>
              <a:ahLst/>
              <a:cxnLst/>
              <a:rect l="l" t="t" r="r" b="b"/>
              <a:pathLst>
                <a:path w="11851" h="13898" extrusionOk="0">
                  <a:moveTo>
                    <a:pt x="5464" y="714"/>
                  </a:moveTo>
                  <a:cubicBezTo>
                    <a:pt x="5483" y="714"/>
                    <a:pt x="5503" y="714"/>
                    <a:pt x="5522" y="714"/>
                  </a:cubicBezTo>
                  <a:cubicBezTo>
                    <a:pt x="8097" y="745"/>
                    <a:pt x="10206" y="2761"/>
                    <a:pt x="10330" y="5336"/>
                  </a:cubicBezTo>
                  <a:cubicBezTo>
                    <a:pt x="10330" y="5367"/>
                    <a:pt x="10330" y="5398"/>
                    <a:pt x="10330" y="5429"/>
                  </a:cubicBezTo>
                  <a:lnTo>
                    <a:pt x="11199" y="8221"/>
                  </a:lnTo>
                  <a:lnTo>
                    <a:pt x="10051" y="8221"/>
                  </a:lnTo>
                  <a:cubicBezTo>
                    <a:pt x="9896" y="8221"/>
                    <a:pt x="9772" y="8345"/>
                    <a:pt x="9772" y="8500"/>
                  </a:cubicBezTo>
                  <a:lnTo>
                    <a:pt x="9772" y="9958"/>
                  </a:lnTo>
                  <a:cubicBezTo>
                    <a:pt x="9772" y="10640"/>
                    <a:pt x="9214" y="11199"/>
                    <a:pt x="8531" y="11199"/>
                  </a:cubicBezTo>
                  <a:lnTo>
                    <a:pt x="8004" y="11199"/>
                  </a:lnTo>
                  <a:cubicBezTo>
                    <a:pt x="7632" y="11199"/>
                    <a:pt x="7259" y="11323"/>
                    <a:pt x="6980" y="11571"/>
                  </a:cubicBezTo>
                  <a:lnTo>
                    <a:pt x="1831" y="10330"/>
                  </a:lnTo>
                  <a:cubicBezTo>
                    <a:pt x="1831" y="9555"/>
                    <a:pt x="1645" y="8810"/>
                    <a:pt x="1304" y="8128"/>
                  </a:cubicBezTo>
                  <a:cubicBezTo>
                    <a:pt x="869" y="7228"/>
                    <a:pt x="621" y="6266"/>
                    <a:pt x="621" y="5274"/>
                  </a:cubicBezTo>
                  <a:cubicBezTo>
                    <a:pt x="806" y="2719"/>
                    <a:pt x="2915" y="714"/>
                    <a:pt x="5464" y="714"/>
                  </a:cubicBezTo>
                  <a:close/>
                  <a:moveTo>
                    <a:pt x="5522" y="1"/>
                  </a:moveTo>
                  <a:cubicBezTo>
                    <a:pt x="2576" y="1"/>
                    <a:pt x="187" y="2327"/>
                    <a:pt x="94" y="5243"/>
                  </a:cubicBezTo>
                  <a:cubicBezTo>
                    <a:pt x="94" y="6329"/>
                    <a:pt x="342" y="7414"/>
                    <a:pt x="807" y="8376"/>
                  </a:cubicBezTo>
                  <a:cubicBezTo>
                    <a:pt x="1087" y="8934"/>
                    <a:pt x="1273" y="9555"/>
                    <a:pt x="1273" y="10206"/>
                  </a:cubicBezTo>
                  <a:lnTo>
                    <a:pt x="1056" y="10144"/>
                  </a:lnTo>
                  <a:cubicBezTo>
                    <a:pt x="1037" y="10135"/>
                    <a:pt x="1017" y="10131"/>
                    <a:pt x="995" y="10131"/>
                  </a:cubicBezTo>
                  <a:cubicBezTo>
                    <a:pt x="942" y="10131"/>
                    <a:pt x="882" y="10153"/>
                    <a:pt x="838" y="10175"/>
                  </a:cubicBezTo>
                  <a:cubicBezTo>
                    <a:pt x="776" y="10206"/>
                    <a:pt x="745" y="10268"/>
                    <a:pt x="745" y="10361"/>
                  </a:cubicBezTo>
                  <a:lnTo>
                    <a:pt x="32" y="13556"/>
                  </a:lnTo>
                  <a:cubicBezTo>
                    <a:pt x="1" y="13649"/>
                    <a:pt x="32" y="13742"/>
                    <a:pt x="94" y="13804"/>
                  </a:cubicBezTo>
                  <a:cubicBezTo>
                    <a:pt x="156" y="13866"/>
                    <a:pt x="218" y="13897"/>
                    <a:pt x="311" y="13897"/>
                  </a:cubicBezTo>
                  <a:lnTo>
                    <a:pt x="2482" y="13897"/>
                  </a:lnTo>
                  <a:cubicBezTo>
                    <a:pt x="2793" y="13866"/>
                    <a:pt x="2793" y="13401"/>
                    <a:pt x="2482" y="13339"/>
                  </a:cubicBezTo>
                  <a:lnTo>
                    <a:pt x="652" y="13339"/>
                  </a:lnTo>
                  <a:lnTo>
                    <a:pt x="1211" y="10733"/>
                  </a:lnTo>
                  <a:lnTo>
                    <a:pt x="6856" y="12098"/>
                  </a:lnTo>
                  <a:lnTo>
                    <a:pt x="6856" y="13339"/>
                  </a:lnTo>
                  <a:lnTo>
                    <a:pt x="4933" y="13339"/>
                  </a:lnTo>
                  <a:cubicBezTo>
                    <a:pt x="4623" y="13401"/>
                    <a:pt x="4623" y="13866"/>
                    <a:pt x="4933" y="13897"/>
                  </a:cubicBezTo>
                  <a:lnTo>
                    <a:pt x="7135" y="13897"/>
                  </a:lnTo>
                  <a:cubicBezTo>
                    <a:pt x="7259" y="13897"/>
                    <a:pt x="7383" y="13773"/>
                    <a:pt x="7383" y="13618"/>
                  </a:cubicBezTo>
                  <a:lnTo>
                    <a:pt x="7383" y="11943"/>
                  </a:lnTo>
                  <a:cubicBezTo>
                    <a:pt x="7570" y="11819"/>
                    <a:pt x="7787" y="11726"/>
                    <a:pt x="8004" y="11726"/>
                  </a:cubicBezTo>
                  <a:lnTo>
                    <a:pt x="8531" y="11726"/>
                  </a:lnTo>
                  <a:cubicBezTo>
                    <a:pt x="9524" y="11726"/>
                    <a:pt x="10330" y="10919"/>
                    <a:pt x="10330" y="9958"/>
                  </a:cubicBezTo>
                  <a:lnTo>
                    <a:pt x="10330" y="8779"/>
                  </a:lnTo>
                  <a:lnTo>
                    <a:pt x="11230" y="8779"/>
                  </a:lnTo>
                  <a:cubicBezTo>
                    <a:pt x="11602" y="8779"/>
                    <a:pt x="11850" y="8438"/>
                    <a:pt x="11757" y="8097"/>
                  </a:cubicBezTo>
                  <a:lnTo>
                    <a:pt x="11757" y="8066"/>
                  </a:lnTo>
                  <a:lnTo>
                    <a:pt x="10889" y="5305"/>
                  </a:lnTo>
                  <a:cubicBezTo>
                    <a:pt x="10827" y="2358"/>
                    <a:pt x="8438" y="32"/>
                    <a:pt x="552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6" name="Google Shape;646;p37"/>
            <p:cNvSpPr/>
            <p:nvPr/>
          </p:nvSpPr>
          <p:spPr>
            <a:xfrm>
              <a:off x="7153713" y="2883275"/>
              <a:ext cx="100825" cy="155800"/>
            </a:xfrm>
            <a:custGeom>
              <a:avLst/>
              <a:gdLst/>
              <a:ahLst/>
              <a:cxnLst/>
              <a:rect l="l" t="t" r="r" b="b"/>
              <a:pathLst>
                <a:path w="4033" h="6232" extrusionOk="0">
                  <a:moveTo>
                    <a:pt x="2265" y="1206"/>
                  </a:moveTo>
                  <a:lnTo>
                    <a:pt x="2265" y="2664"/>
                  </a:lnTo>
                  <a:cubicBezTo>
                    <a:pt x="2265" y="2819"/>
                    <a:pt x="2389" y="2943"/>
                    <a:pt x="2544" y="2943"/>
                  </a:cubicBezTo>
                  <a:lnTo>
                    <a:pt x="3257" y="2943"/>
                  </a:lnTo>
                  <a:lnTo>
                    <a:pt x="1861" y="5053"/>
                  </a:lnTo>
                  <a:lnTo>
                    <a:pt x="1861" y="3626"/>
                  </a:lnTo>
                  <a:cubicBezTo>
                    <a:pt x="1861" y="3471"/>
                    <a:pt x="1737" y="3347"/>
                    <a:pt x="1582" y="3347"/>
                  </a:cubicBezTo>
                  <a:lnTo>
                    <a:pt x="869" y="3347"/>
                  </a:lnTo>
                  <a:lnTo>
                    <a:pt x="2265" y="1206"/>
                  </a:lnTo>
                  <a:close/>
                  <a:moveTo>
                    <a:pt x="2523" y="1"/>
                  </a:moveTo>
                  <a:cubicBezTo>
                    <a:pt x="2440" y="1"/>
                    <a:pt x="2354" y="38"/>
                    <a:pt x="2296" y="121"/>
                  </a:cubicBezTo>
                  <a:lnTo>
                    <a:pt x="124" y="3440"/>
                  </a:lnTo>
                  <a:cubicBezTo>
                    <a:pt x="0" y="3626"/>
                    <a:pt x="155" y="3874"/>
                    <a:pt x="372" y="3874"/>
                  </a:cubicBezTo>
                  <a:lnTo>
                    <a:pt x="1303" y="3874"/>
                  </a:lnTo>
                  <a:lnTo>
                    <a:pt x="1303" y="5983"/>
                  </a:lnTo>
                  <a:cubicBezTo>
                    <a:pt x="1303" y="6107"/>
                    <a:pt x="1396" y="6200"/>
                    <a:pt x="1489" y="6231"/>
                  </a:cubicBezTo>
                  <a:lnTo>
                    <a:pt x="1582" y="6231"/>
                  </a:lnTo>
                  <a:cubicBezTo>
                    <a:pt x="1675" y="6231"/>
                    <a:pt x="1737" y="6200"/>
                    <a:pt x="1799" y="6107"/>
                  </a:cubicBezTo>
                  <a:lnTo>
                    <a:pt x="3971" y="2788"/>
                  </a:lnTo>
                  <a:cubicBezTo>
                    <a:pt x="4033" y="2695"/>
                    <a:pt x="4033" y="2602"/>
                    <a:pt x="3971" y="2509"/>
                  </a:cubicBezTo>
                  <a:lnTo>
                    <a:pt x="3971" y="2509"/>
                  </a:lnTo>
                  <a:lnTo>
                    <a:pt x="4002" y="2540"/>
                  </a:lnTo>
                  <a:cubicBezTo>
                    <a:pt x="3940" y="2447"/>
                    <a:pt x="3847" y="2385"/>
                    <a:pt x="3753" y="2385"/>
                  </a:cubicBezTo>
                  <a:lnTo>
                    <a:pt x="2792" y="2385"/>
                  </a:lnTo>
                  <a:lnTo>
                    <a:pt x="2792" y="276"/>
                  </a:lnTo>
                  <a:cubicBezTo>
                    <a:pt x="2792" y="102"/>
                    <a:pt x="2660" y="1"/>
                    <a:pt x="252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647" name="Google Shape;647;p37"/>
          <p:cNvGrpSpPr/>
          <p:nvPr/>
        </p:nvGrpSpPr>
        <p:grpSpPr>
          <a:xfrm>
            <a:off x="1125383" y="59332"/>
            <a:ext cx="1013325" cy="963355"/>
            <a:chOff x="-1534450" y="1415351"/>
            <a:chExt cx="2539239" cy="2397994"/>
          </a:xfrm>
        </p:grpSpPr>
        <p:pic>
          <p:nvPicPr>
            <p:cNvPr id="648" name="Google Shape;648;p37"/>
            <p:cNvPicPr preferRelativeResize="0"/>
            <p:nvPr/>
          </p:nvPicPr>
          <p:blipFill>
            <a:blip r:embed="rId3">
              <a:alphaModFix/>
            </a:blip>
            <a:stretch>
              <a:fillRect/>
            </a:stretch>
          </p:blipFill>
          <p:spPr>
            <a:xfrm>
              <a:off x="-1534450" y="1415351"/>
              <a:ext cx="1662536" cy="1662531"/>
            </a:xfrm>
            <a:prstGeom prst="rect">
              <a:avLst/>
            </a:prstGeom>
            <a:noFill/>
            <a:ln>
              <a:noFill/>
            </a:ln>
          </p:spPr>
        </p:pic>
        <p:grpSp>
          <p:nvGrpSpPr>
            <p:cNvPr id="649" name="Google Shape;649;p37"/>
            <p:cNvGrpSpPr/>
            <p:nvPr/>
          </p:nvGrpSpPr>
          <p:grpSpPr>
            <a:xfrm>
              <a:off x="-749776" y="2150814"/>
              <a:ext cx="1754565" cy="1662531"/>
              <a:chOff x="1121988" y="3482625"/>
              <a:chExt cx="258275" cy="235000"/>
            </a:xfrm>
          </p:grpSpPr>
          <p:sp>
            <p:nvSpPr>
              <p:cNvPr id="650" name="Google Shape;650;p37"/>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651" name="Google Shape;651;p37"/>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52" name="Google Shape;652;p37"/>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53" name="Google Shape;653;p37"/>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54" name="Google Shape;654;p37"/>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655" name="Google Shape;655;p37"/>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656" name="Google Shape;656;p37"/>
            <p:cNvSpPr txBox="1"/>
            <p:nvPr/>
          </p:nvSpPr>
          <p:spPr>
            <a:xfrm>
              <a:off x="-1315491" y="2165228"/>
              <a:ext cx="1224601" cy="1328004"/>
            </a:xfrm>
            <a:prstGeom prst="rect">
              <a:avLst/>
            </a:prstGeom>
            <a:noFill/>
            <a:ln>
              <a:noFill/>
            </a:ln>
          </p:spPr>
          <p:txBody>
            <a:bodyPr spcFirstLastPara="1" wrap="square" lIns="121900" tIns="121900" rIns="121900" bIns="121900" anchor="t" anchorCtr="0">
              <a:spAutoFit/>
            </a:bodyPr>
            <a:lstStyle/>
            <a:p>
              <a:pPr algn="ctr"/>
              <a:r>
                <a:rPr lang="en" sz="1200">
                  <a:solidFill>
                    <a:schemeClr val="dk1"/>
                  </a:solidFill>
                  <a:latin typeface="Fira Sans Extra Condensed SemiBold"/>
                  <a:ea typeface="Fira Sans Extra Condensed SemiBold"/>
                  <a:cs typeface="Fira Sans Extra Condensed SemiBold"/>
                  <a:sym typeface="Fira Sans Extra Condensed SemiBold"/>
                </a:rPr>
                <a:t>C</a:t>
              </a:r>
              <a:r>
                <a:rPr lang="en" sz="667">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grpSp>
        <p:nvGrpSpPr>
          <p:cNvPr id="657" name="Google Shape;657;p37"/>
          <p:cNvGrpSpPr/>
          <p:nvPr/>
        </p:nvGrpSpPr>
        <p:grpSpPr>
          <a:xfrm>
            <a:off x="1353582" y="1468085"/>
            <a:ext cx="541436" cy="534863"/>
            <a:chOff x="5528288" y="3914950"/>
            <a:chExt cx="352100" cy="347825"/>
          </a:xfrm>
        </p:grpSpPr>
        <p:sp>
          <p:nvSpPr>
            <p:cNvPr id="658" name="Google Shape;658;p37"/>
            <p:cNvSpPr/>
            <p:nvPr/>
          </p:nvSpPr>
          <p:spPr>
            <a:xfrm>
              <a:off x="5581013" y="4045625"/>
              <a:ext cx="192350" cy="210175"/>
            </a:xfrm>
            <a:custGeom>
              <a:avLst/>
              <a:gdLst/>
              <a:ahLst/>
              <a:cxnLst/>
              <a:rect l="l" t="t" r="r" b="b"/>
              <a:pathLst>
                <a:path w="7694" h="8407" extrusionOk="0">
                  <a:moveTo>
                    <a:pt x="3847" y="0"/>
                  </a:moveTo>
                  <a:lnTo>
                    <a:pt x="1" y="3878"/>
                  </a:lnTo>
                  <a:lnTo>
                    <a:pt x="1" y="8406"/>
                  </a:lnTo>
                  <a:lnTo>
                    <a:pt x="7694" y="8406"/>
                  </a:lnTo>
                  <a:lnTo>
                    <a:pt x="7694" y="3878"/>
                  </a:lnTo>
                  <a:lnTo>
                    <a:pt x="3847" y="0"/>
                  </a:lnTo>
                  <a:close/>
                </a:path>
              </a:pathLst>
            </a:custGeom>
            <a:solidFill>
              <a:srgbClr val="EFF3F3"/>
            </a:solidFill>
            <a:ln>
              <a:noFill/>
            </a:ln>
          </p:spPr>
          <p:txBody>
            <a:bodyPr spcFirstLastPara="1" wrap="square" lIns="121900" tIns="121900" rIns="121900" bIns="121900" anchor="ctr" anchorCtr="0">
              <a:noAutofit/>
            </a:bodyPr>
            <a:lstStyle/>
            <a:p>
              <a:endParaRPr sz="2400"/>
            </a:p>
          </p:txBody>
        </p:sp>
        <p:sp>
          <p:nvSpPr>
            <p:cNvPr id="659" name="Google Shape;659;p37"/>
            <p:cNvSpPr/>
            <p:nvPr/>
          </p:nvSpPr>
          <p:spPr>
            <a:xfrm>
              <a:off x="5807463" y="3979700"/>
              <a:ext cx="65175" cy="65175"/>
            </a:xfrm>
            <a:custGeom>
              <a:avLst/>
              <a:gdLst/>
              <a:ahLst/>
              <a:cxnLst/>
              <a:rect l="l" t="t" r="r" b="b"/>
              <a:pathLst>
                <a:path w="2607" h="2607" extrusionOk="0">
                  <a:moveTo>
                    <a:pt x="1" y="1"/>
                  </a:moveTo>
                  <a:lnTo>
                    <a:pt x="1" y="1303"/>
                  </a:lnTo>
                  <a:cubicBezTo>
                    <a:pt x="1" y="2017"/>
                    <a:pt x="559" y="2606"/>
                    <a:pt x="1303" y="2606"/>
                  </a:cubicBezTo>
                  <a:cubicBezTo>
                    <a:pt x="2017" y="2606"/>
                    <a:pt x="2606" y="2017"/>
                    <a:pt x="2606" y="1303"/>
                  </a:cubicBezTo>
                  <a:lnTo>
                    <a:pt x="2606"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60" name="Google Shape;660;p37"/>
            <p:cNvSpPr/>
            <p:nvPr/>
          </p:nvSpPr>
          <p:spPr>
            <a:xfrm>
              <a:off x="5544588" y="4013425"/>
              <a:ext cx="264450" cy="150100"/>
            </a:xfrm>
            <a:custGeom>
              <a:avLst/>
              <a:gdLst/>
              <a:ahLst/>
              <a:cxnLst/>
              <a:rect l="l" t="t" r="r" b="b"/>
              <a:pathLst>
                <a:path w="10578" h="6004" extrusionOk="0">
                  <a:moveTo>
                    <a:pt x="5304" y="1"/>
                  </a:moveTo>
                  <a:cubicBezTo>
                    <a:pt x="5025" y="1"/>
                    <a:pt x="4746" y="109"/>
                    <a:pt x="4529" y="327"/>
                  </a:cubicBezTo>
                  <a:lnTo>
                    <a:pt x="0" y="4824"/>
                  </a:lnTo>
                  <a:lnTo>
                    <a:pt x="1148" y="6003"/>
                  </a:lnTo>
                  <a:lnTo>
                    <a:pt x="5304" y="1877"/>
                  </a:lnTo>
                  <a:lnTo>
                    <a:pt x="9430" y="6003"/>
                  </a:lnTo>
                  <a:lnTo>
                    <a:pt x="10578" y="4824"/>
                  </a:lnTo>
                  <a:lnTo>
                    <a:pt x="6080" y="327"/>
                  </a:lnTo>
                  <a:cubicBezTo>
                    <a:pt x="5863" y="109"/>
                    <a:pt x="5584" y="1"/>
                    <a:pt x="5304"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661" name="Google Shape;661;p37"/>
            <p:cNvSpPr/>
            <p:nvPr/>
          </p:nvSpPr>
          <p:spPr>
            <a:xfrm>
              <a:off x="5562413" y="3954100"/>
              <a:ext cx="57400" cy="49200"/>
            </a:xfrm>
            <a:custGeom>
              <a:avLst/>
              <a:gdLst/>
              <a:ahLst/>
              <a:cxnLst/>
              <a:rect l="l" t="t" r="r" b="b"/>
              <a:pathLst>
                <a:path w="2296" h="1968" extrusionOk="0">
                  <a:moveTo>
                    <a:pt x="1334" y="1"/>
                  </a:moveTo>
                  <a:cubicBezTo>
                    <a:pt x="435" y="1"/>
                    <a:pt x="0" y="1056"/>
                    <a:pt x="621" y="1676"/>
                  </a:cubicBezTo>
                  <a:cubicBezTo>
                    <a:pt x="823" y="1878"/>
                    <a:pt x="1070" y="1968"/>
                    <a:pt x="1313" y="1968"/>
                  </a:cubicBezTo>
                  <a:cubicBezTo>
                    <a:pt x="1816" y="1968"/>
                    <a:pt x="2296" y="1580"/>
                    <a:pt x="2296" y="993"/>
                  </a:cubicBezTo>
                  <a:cubicBezTo>
                    <a:pt x="2296" y="435"/>
                    <a:pt x="1862" y="1"/>
                    <a:pt x="1334" y="1"/>
                  </a:cubicBez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662" name="Google Shape;662;p37"/>
            <p:cNvSpPr/>
            <p:nvPr/>
          </p:nvSpPr>
          <p:spPr>
            <a:xfrm>
              <a:off x="5644613" y="4163500"/>
              <a:ext cx="65175" cy="92300"/>
            </a:xfrm>
            <a:custGeom>
              <a:avLst/>
              <a:gdLst/>
              <a:ahLst/>
              <a:cxnLst/>
              <a:rect l="l" t="t" r="r" b="b"/>
              <a:pathLst>
                <a:path w="2607" h="3692" extrusionOk="0">
                  <a:moveTo>
                    <a:pt x="1" y="0"/>
                  </a:moveTo>
                  <a:lnTo>
                    <a:pt x="1" y="3691"/>
                  </a:lnTo>
                  <a:lnTo>
                    <a:pt x="2606" y="3691"/>
                  </a:lnTo>
                  <a:lnTo>
                    <a:pt x="2606" y="0"/>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63" name="Google Shape;663;p37"/>
            <p:cNvSpPr/>
            <p:nvPr/>
          </p:nvSpPr>
          <p:spPr>
            <a:xfrm>
              <a:off x="5538363" y="3950225"/>
              <a:ext cx="342025" cy="312550"/>
            </a:xfrm>
            <a:custGeom>
              <a:avLst/>
              <a:gdLst/>
              <a:ahLst/>
              <a:cxnLst/>
              <a:rect l="l" t="t" r="r" b="b"/>
              <a:pathLst>
                <a:path w="13681" h="12502" extrusionOk="0">
                  <a:moveTo>
                    <a:pt x="13091" y="1428"/>
                  </a:moveTo>
                  <a:lnTo>
                    <a:pt x="13091" y="2482"/>
                  </a:lnTo>
                  <a:cubicBezTo>
                    <a:pt x="13091" y="3165"/>
                    <a:pt x="12571" y="3506"/>
                    <a:pt x="12052" y="3506"/>
                  </a:cubicBezTo>
                  <a:cubicBezTo>
                    <a:pt x="11532" y="3506"/>
                    <a:pt x="11013" y="3165"/>
                    <a:pt x="11013" y="2482"/>
                  </a:cubicBezTo>
                  <a:lnTo>
                    <a:pt x="11013" y="1428"/>
                  </a:lnTo>
                  <a:close/>
                  <a:moveTo>
                    <a:pt x="6577" y="8779"/>
                  </a:moveTo>
                  <a:lnTo>
                    <a:pt x="6577" y="11943"/>
                  </a:lnTo>
                  <a:lnTo>
                    <a:pt x="4530" y="11943"/>
                  </a:lnTo>
                  <a:lnTo>
                    <a:pt x="4530" y="8779"/>
                  </a:lnTo>
                  <a:close/>
                  <a:moveTo>
                    <a:pt x="5553" y="4778"/>
                  </a:moveTo>
                  <a:lnTo>
                    <a:pt x="9121" y="8376"/>
                  </a:lnTo>
                  <a:lnTo>
                    <a:pt x="9121" y="11943"/>
                  </a:lnTo>
                  <a:lnTo>
                    <a:pt x="7135" y="11943"/>
                  </a:lnTo>
                  <a:lnTo>
                    <a:pt x="7135" y="8500"/>
                  </a:lnTo>
                  <a:cubicBezTo>
                    <a:pt x="7135" y="8376"/>
                    <a:pt x="7011" y="8252"/>
                    <a:pt x="6856" y="8252"/>
                  </a:cubicBezTo>
                  <a:lnTo>
                    <a:pt x="4251" y="8252"/>
                  </a:lnTo>
                  <a:cubicBezTo>
                    <a:pt x="4095" y="8252"/>
                    <a:pt x="3971" y="8376"/>
                    <a:pt x="3971" y="8500"/>
                  </a:cubicBezTo>
                  <a:lnTo>
                    <a:pt x="3971" y="11943"/>
                  </a:lnTo>
                  <a:lnTo>
                    <a:pt x="1955" y="11943"/>
                  </a:lnTo>
                  <a:lnTo>
                    <a:pt x="1955" y="8376"/>
                  </a:lnTo>
                  <a:lnTo>
                    <a:pt x="5553" y="4778"/>
                  </a:lnTo>
                  <a:close/>
                  <a:moveTo>
                    <a:pt x="12707" y="1"/>
                  </a:moveTo>
                  <a:cubicBezTo>
                    <a:pt x="12571" y="1"/>
                    <a:pt x="12440" y="94"/>
                    <a:pt x="12440" y="280"/>
                  </a:cubicBezTo>
                  <a:lnTo>
                    <a:pt x="12440" y="900"/>
                  </a:lnTo>
                  <a:lnTo>
                    <a:pt x="11664" y="900"/>
                  </a:lnTo>
                  <a:lnTo>
                    <a:pt x="11664" y="280"/>
                  </a:lnTo>
                  <a:cubicBezTo>
                    <a:pt x="11649" y="109"/>
                    <a:pt x="11525" y="24"/>
                    <a:pt x="11397" y="24"/>
                  </a:cubicBezTo>
                  <a:cubicBezTo>
                    <a:pt x="11269" y="24"/>
                    <a:pt x="11137" y="109"/>
                    <a:pt x="11106" y="280"/>
                  </a:cubicBezTo>
                  <a:lnTo>
                    <a:pt x="11106" y="900"/>
                  </a:lnTo>
                  <a:lnTo>
                    <a:pt x="10734" y="900"/>
                  </a:lnTo>
                  <a:cubicBezTo>
                    <a:pt x="10578" y="900"/>
                    <a:pt x="10454" y="1024"/>
                    <a:pt x="10454" y="1180"/>
                  </a:cubicBezTo>
                  <a:lnTo>
                    <a:pt x="10454" y="2482"/>
                  </a:lnTo>
                  <a:cubicBezTo>
                    <a:pt x="10454" y="3258"/>
                    <a:pt x="11013" y="3909"/>
                    <a:pt x="11757" y="4033"/>
                  </a:cubicBezTo>
                  <a:lnTo>
                    <a:pt x="11757" y="10485"/>
                  </a:lnTo>
                  <a:lnTo>
                    <a:pt x="9648" y="10485"/>
                  </a:lnTo>
                  <a:lnTo>
                    <a:pt x="9648" y="8810"/>
                  </a:lnTo>
                  <a:cubicBezTo>
                    <a:pt x="9710" y="8810"/>
                    <a:pt x="9803" y="8779"/>
                    <a:pt x="9834" y="8717"/>
                  </a:cubicBezTo>
                  <a:lnTo>
                    <a:pt x="11013" y="7569"/>
                  </a:lnTo>
                  <a:cubicBezTo>
                    <a:pt x="11106" y="7445"/>
                    <a:pt x="11106" y="7290"/>
                    <a:pt x="11013" y="7166"/>
                  </a:cubicBezTo>
                  <a:lnTo>
                    <a:pt x="9617" y="5770"/>
                  </a:lnTo>
                  <a:cubicBezTo>
                    <a:pt x="9555" y="5724"/>
                    <a:pt x="9485" y="5701"/>
                    <a:pt x="9415" y="5701"/>
                  </a:cubicBezTo>
                  <a:cubicBezTo>
                    <a:pt x="9345" y="5701"/>
                    <a:pt x="9276" y="5724"/>
                    <a:pt x="9214" y="5770"/>
                  </a:cubicBezTo>
                  <a:cubicBezTo>
                    <a:pt x="9121" y="5894"/>
                    <a:pt x="9121" y="6050"/>
                    <a:pt x="9214" y="6174"/>
                  </a:cubicBezTo>
                  <a:lnTo>
                    <a:pt x="10423" y="7383"/>
                  </a:lnTo>
                  <a:lnTo>
                    <a:pt x="9648" y="8159"/>
                  </a:lnTo>
                  <a:lnTo>
                    <a:pt x="5739" y="4219"/>
                  </a:lnTo>
                  <a:cubicBezTo>
                    <a:pt x="5693" y="4157"/>
                    <a:pt x="5623" y="4126"/>
                    <a:pt x="5553" y="4126"/>
                  </a:cubicBezTo>
                  <a:cubicBezTo>
                    <a:pt x="5484" y="4126"/>
                    <a:pt x="5414" y="4157"/>
                    <a:pt x="5367" y="4219"/>
                  </a:cubicBezTo>
                  <a:lnTo>
                    <a:pt x="1459" y="8159"/>
                  </a:lnTo>
                  <a:lnTo>
                    <a:pt x="683" y="7383"/>
                  </a:lnTo>
                  <a:lnTo>
                    <a:pt x="4995" y="3041"/>
                  </a:lnTo>
                  <a:cubicBezTo>
                    <a:pt x="5150" y="2886"/>
                    <a:pt x="5367" y="2792"/>
                    <a:pt x="5584" y="2792"/>
                  </a:cubicBezTo>
                  <a:cubicBezTo>
                    <a:pt x="5801" y="2792"/>
                    <a:pt x="6019" y="2886"/>
                    <a:pt x="6174" y="3041"/>
                  </a:cubicBezTo>
                  <a:lnTo>
                    <a:pt x="7570" y="4437"/>
                  </a:lnTo>
                  <a:cubicBezTo>
                    <a:pt x="7627" y="4494"/>
                    <a:pt x="7692" y="4518"/>
                    <a:pt x="7756" y="4518"/>
                  </a:cubicBezTo>
                  <a:cubicBezTo>
                    <a:pt x="7967" y="4518"/>
                    <a:pt x="8157" y="4248"/>
                    <a:pt x="7942" y="4033"/>
                  </a:cubicBezTo>
                  <a:lnTo>
                    <a:pt x="6577" y="2668"/>
                  </a:lnTo>
                  <a:cubicBezTo>
                    <a:pt x="6298" y="2405"/>
                    <a:pt x="5941" y="2273"/>
                    <a:pt x="5588" y="2273"/>
                  </a:cubicBezTo>
                  <a:cubicBezTo>
                    <a:pt x="5235" y="2273"/>
                    <a:pt x="4886" y="2405"/>
                    <a:pt x="4623" y="2668"/>
                  </a:cubicBezTo>
                  <a:lnTo>
                    <a:pt x="125" y="7166"/>
                  </a:lnTo>
                  <a:cubicBezTo>
                    <a:pt x="1" y="7290"/>
                    <a:pt x="1" y="7445"/>
                    <a:pt x="125" y="7569"/>
                  </a:cubicBezTo>
                  <a:lnTo>
                    <a:pt x="1273" y="8717"/>
                  </a:lnTo>
                  <a:cubicBezTo>
                    <a:pt x="1335" y="8779"/>
                    <a:pt x="1397" y="8810"/>
                    <a:pt x="1459" y="8810"/>
                  </a:cubicBezTo>
                  <a:lnTo>
                    <a:pt x="1459" y="12222"/>
                  </a:lnTo>
                  <a:cubicBezTo>
                    <a:pt x="1459" y="12377"/>
                    <a:pt x="1583" y="12501"/>
                    <a:pt x="1738" y="12501"/>
                  </a:cubicBezTo>
                  <a:lnTo>
                    <a:pt x="9462" y="12501"/>
                  </a:lnTo>
                  <a:cubicBezTo>
                    <a:pt x="9586" y="12501"/>
                    <a:pt x="9710" y="12377"/>
                    <a:pt x="9710" y="12222"/>
                  </a:cubicBezTo>
                  <a:lnTo>
                    <a:pt x="9710" y="11013"/>
                  </a:lnTo>
                  <a:lnTo>
                    <a:pt x="12098" y="11013"/>
                  </a:lnTo>
                  <a:cubicBezTo>
                    <a:pt x="12254" y="11013"/>
                    <a:pt x="12378" y="10888"/>
                    <a:pt x="12378" y="10764"/>
                  </a:cubicBezTo>
                  <a:lnTo>
                    <a:pt x="12378" y="4033"/>
                  </a:lnTo>
                  <a:cubicBezTo>
                    <a:pt x="13122" y="3909"/>
                    <a:pt x="13680" y="3258"/>
                    <a:pt x="13680" y="2482"/>
                  </a:cubicBezTo>
                  <a:lnTo>
                    <a:pt x="13680" y="1180"/>
                  </a:lnTo>
                  <a:cubicBezTo>
                    <a:pt x="13680" y="1024"/>
                    <a:pt x="13556" y="900"/>
                    <a:pt x="13401" y="900"/>
                  </a:cubicBezTo>
                  <a:lnTo>
                    <a:pt x="12998" y="900"/>
                  </a:lnTo>
                  <a:lnTo>
                    <a:pt x="12998" y="280"/>
                  </a:lnTo>
                  <a:cubicBezTo>
                    <a:pt x="12982" y="94"/>
                    <a:pt x="12843" y="1"/>
                    <a:pt x="1270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4" name="Google Shape;664;p37"/>
            <p:cNvSpPr/>
            <p:nvPr/>
          </p:nvSpPr>
          <p:spPr>
            <a:xfrm>
              <a:off x="5563963" y="3947425"/>
              <a:ext cx="73700" cy="62550"/>
            </a:xfrm>
            <a:custGeom>
              <a:avLst/>
              <a:gdLst/>
              <a:ahLst/>
              <a:cxnLst/>
              <a:rect l="l" t="t" r="r" b="b"/>
              <a:pathLst>
                <a:path w="2948" h="2502" extrusionOk="0">
                  <a:moveTo>
                    <a:pt x="1272" y="547"/>
                  </a:moveTo>
                  <a:cubicBezTo>
                    <a:pt x="1893" y="547"/>
                    <a:pt x="2203" y="1292"/>
                    <a:pt x="1769" y="1757"/>
                  </a:cubicBezTo>
                  <a:cubicBezTo>
                    <a:pt x="1629" y="1897"/>
                    <a:pt x="1454" y="1959"/>
                    <a:pt x="1280" y="1959"/>
                  </a:cubicBezTo>
                  <a:cubicBezTo>
                    <a:pt x="915" y="1959"/>
                    <a:pt x="559" y="1681"/>
                    <a:pt x="559" y="1260"/>
                  </a:cubicBezTo>
                  <a:cubicBezTo>
                    <a:pt x="559" y="857"/>
                    <a:pt x="869" y="547"/>
                    <a:pt x="1272" y="547"/>
                  </a:cubicBezTo>
                  <a:close/>
                  <a:moveTo>
                    <a:pt x="1278" y="1"/>
                  </a:moveTo>
                  <a:cubicBezTo>
                    <a:pt x="631" y="1"/>
                    <a:pt x="1" y="502"/>
                    <a:pt x="1" y="1260"/>
                  </a:cubicBezTo>
                  <a:cubicBezTo>
                    <a:pt x="1" y="1943"/>
                    <a:pt x="559" y="2501"/>
                    <a:pt x="1272" y="2501"/>
                  </a:cubicBezTo>
                  <a:cubicBezTo>
                    <a:pt x="2389" y="2501"/>
                    <a:pt x="2947" y="1167"/>
                    <a:pt x="2141" y="361"/>
                  </a:cubicBezTo>
                  <a:cubicBezTo>
                    <a:pt x="1892" y="112"/>
                    <a:pt x="1583" y="1"/>
                    <a:pt x="127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5" name="Google Shape;665;p37"/>
            <p:cNvSpPr/>
            <p:nvPr/>
          </p:nvSpPr>
          <p:spPr>
            <a:xfrm>
              <a:off x="5588388" y="3914950"/>
              <a:ext cx="14750" cy="16700"/>
            </a:xfrm>
            <a:custGeom>
              <a:avLst/>
              <a:gdLst/>
              <a:ahLst/>
              <a:cxnLst/>
              <a:rect l="l" t="t" r="r" b="b"/>
              <a:pathLst>
                <a:path w="590" h="668" extrusionOk="0">
                  <a:moveTo>
                    <a:pt x="295" y="0"/>
                  </a:moveTo>
                  <a:cubicBezTo>
                    <a:pt x="148" y="0"/>
                    <a:pt x="1" y="78"/>
                    <a:pt x="16" y="233"/>
                  </a:cubicBezTo>
                  <a:lnTo>
                    <a:pt x="16" y="388"/>
                  </a:lnTo>
                  <a:cubicBezTo>
                    <a:pt x="16" y="543"/>
                    <a:pt x="140" y="667"/>
                    <a:pt x="295" y="667"/>
                  </a:cubicBezTo>
                  <a:cubicBezTo>
                    <a:pt x="450" y="667"/>
                    <a:pt x="574" y="543"/>
                    <a:pt x="574" y="388"/>
                  </a:cubicBezTo>
                  <a:lnTo>
                    <a:pt x="574" y="233"/>
                  </a:lnTo>
                  <a:cubicBezTo>
                    <a:pt x="590" y="78"/>
                    <a:pt x="443" y="0"/>
                    <a:pt x="29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6" name="Google Shape;666;p37"/>
            <p:cNvSpPr/>
            <p:nvPr/>
          </p:nvSpPr>
          <p:spPr>
            <a:xfrm>
              <a:off x="5588788" y="4026800"/>
              <a:ext cx="13975" cy="16125"/>
            </a:xfrm>
            <a:custGeom>
              <a:avLst/>
              <a:gdLst/>
              <a:ahLst/>
              <a:cxnLst/>
              <a:rect l="l" t="t" r="r" b="b"/>
              <a:pathLst>
                <a:path w="559" h="645" extrusionOk="0">
                  <a:moveTo>
                    <a:pt x="268" y="1"/>
                  </a:moveTo>
                  <a:cubicBezTo>
                    <a:pt x="140" y="1"/>
                    <a:pt x="16" y="86"/>
                    <a:pt x="0" y="257"/>
                  </a:cubicBezTo>
                  <a:lnTo>
                    <a:pt x="0" y="412"/>
                  </a:lnTo>
                  <a:cubicBezTo>
                    <a:pt x="16" y="567"/>
                    <a:pt x="140" y="645"/>
                    <a:pt x="268" y="645"/>
                  </a:cubicBezTo>
                  <a:cubicBezTo>
                    <a:pt x="396" y="645"/>
                    <a:pt x="527" y="567"/>
                    <a:pt x="558" y="412"/>
                  </a:cubicBezTo>
                  <a:lnTo>
                    <a:pt x="558" y="257"/>
                  </a:lnTo>
                  <a:cubicBezTo>
                    <a:pt x="527" y="86"/>
                    <a:pt x="396" y="1"/>
                    <a:pt x="26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7" name="Google Shape;667;p37"/>
            <p:cNvSpPr/>
            <p:nvPr/>
          </p:nvSpPr>
          <p:spPr>
            <a:xfrm>
              <a:off x="5640738" y="3971950"/>
              <a:ext cx="22500" cy="13975"/>
            </a:xfrm>
            <a:custGeom>
              <a:avLst/>
              <a:gdLst/>
              <a:ahLst/>
              <a:cxnLst/>
              <a:rect l="l" t="t" r="r" b="b"/>
              <a:pathLst>
                <a:path w="900" h="559" extrusionOk="0">
                  <a:moveTo>
                    <a:pt x="342" y="0"/>
                  </a:moveTo>
                  <a:cubicBezTo>
                    <a:pt x="0" y="0"/>
                    <a:pt x="0" y="528"/>
                    <a:pt x="342" y="559"/>
                  </a:cubicBezTo>
                  <a:lnTo>
                    <a:pt x="528" y="559"/>
                  </a:lnTo>
                  <a:cubicBezTo>
                    <a:pt x="900" y="559"/>
                    <a:pt x="900" y="0"/>
                    <a:pt x="52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8" name="Google Shape;668;p37"/>
            <p:cNvSpPr/>
            <p:nvPr/>
          </p:nvSpPr>
          <p:spPr>
            <a:xfrm>
              <a:off x="5528288" y="3971950"/>
              <a:ext cx="20200" cy="13975"/>
            </a:xfrm>
            <a:custGeom>
              <a:avLst/>
              <a:gdLst/>
              <a:ahLst/>
              <a:cxnLst/>
              <a:rect l="l" t="t" r="r" b="b"/>
              <a:pathLst>
                <a:path w="808" h="559" extrusionOk="0">
                  <a:moveTo>
                    <a:pt x="373" y="0"/>
                  </a:moveTo>
                  <a:cubicBezTo>
                    <a:pt x="1" y="0"/>
                    <a:pt x="1" y="559"/>
                    <a:pt x="373" y="559"/>
                  </a:cubicBezTo>
                  <a:lnTo>
                    <a:pt x="528" y="559"/>
                  </a:lnTo>
                  <a:cubicBezTo>
                    <a:pt x="683" y="559"/>
                    <a:pt x="807" y="435"/>
                    <a:pt x="807" y="279"/>
                  </a:cubicBezTo>
                  <a:cubicBezTo>
                    <a:pt x="807" y="124"/>
                    <a:pt x="683" y="0"/>
                    <a:pt x="52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69" name="Google Shape;669;p37"/>
            <p:cNvSpPr/>
            <p:nvPr/>
          </p:nvSpPr>
          <p:spPr>
            <a:xfrm>
              <a:off x="5546913" y="4009900"/>
              <a:ext cx="20250" cy="17125"/>
            </a:xfrm>
            <a:custGeom>
              <a:avLst/>
              <a:gdLst/>
              <a:ahLst/>
              <a:cxnLst/>
              <a:rect l="l" t="t" r="r" b="b"/>
              <a:pathLst>
                <a:path w="810" h="685" extrusionOk="0">
                  <a:moveTo>
                    <a:pt x="411" y="1"/>
                  </a:moveTo>
                  <a:cubicBezTo>
                    <a:pt x="345" y="1"/>
                    <a:pt x="277" y="28"/>
                    <a:pt x="217" y="95"/>
                  </a:cubicBezTo>
                  <a:lnTo>
                    <a:pt x="93" y="219"/>
                  </a:lnTo>
                  <a:cubicBezTo>
                    <a:pt x="0" y="312"/>
                    <a:pt x="0" y="499"/>
                    <a:pt x="93" y="592"/>
                  </a:cubicBezTo>
                  <a:cubicBezTo>
                    <a:pt x="155" y="654"/>
                    <a:pt x="217" y="685"/>
                    <a:pt x="310" y="685"/>
                  </a:cubicBezTo>
                  <a:cubicBezTo>
                    <a:pt x="372" y="685"/>
                    <a:pt x="434" y="654"/>
                    <a:pt x="496" y="592"/>
                  </a:cubicBezTo>
                  <a:lnTo>
                    <a:pt x="620" y="468"/>
                  </a:lnTo>
                  <a:cubicBezTo>
                    <a:pt x="809" y="279"/>
                    <a:pt x="621" y="1"/>
                    <a:pt x="4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70" name="Google Shape;670;p37"/>
            <p:cNvSpPr/>
            <p:nvPr/>
          </p:nvSpPr>
          <p:spPr>
            <a:xfrm>
              <a:off x="5624463" y="3930450"/>
              <a:ext cx="21900" cy="16700"/>
            </a:xfrm>
            <a:custGeom>
              <a:avLst/>
              <a:gdLst/>
              <a:ahLst/>
              <a:cxnLst/>
              <a:rect l="l" t="t" r="r" b="b"/>
              <a:pathLst>
                <a:path w="876" h="668" extrusionOk="0">
                  <a:moveTo>
                    <a:pt x="485" y="1"/>
                  </a:moveTo>
                  <a:cubicBezTo>
                    <a:pt x="426" y="1"/>
                    <a:pt x="365" y="24"/>
                    <a:pt x="310" y="78"/>
                  </a:cubicBezTo>
                  <a:lnTo>
                    <a:pt x="186" y="202"/>
                  </a:lnTo>
                  <a:cubicBezTo>
                    <a:pt x="0" y="389"/>
                    <a:pt x="124" y="668"/>
                    <a:pt x="372" y="668"/>
                  </a:cubicBezTo>
                  <a:cubicBezTo>
                    <a:pt x="434" y="668"/>
                    <a:pt x="527" y="637"/>
                    <a:pt x="558" y="606"/>
                  </a:cubicBezTo>
                  <a:lnTo>
                    <a:pt x="682" y="482"/>
                  </a:lnTo>
                  <a:cubicBezTo>
                    <a:pt x="876" y="288"/>
                    <a:pt x="692" y="1"/>
                    <a:pt x="48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71" name="Google Shape;671;p37"/>
            <p:cNvSpPr/>
            <p:nvPr/>
          </p:nvSpPr>
          <p:spPr>
            <a:xfrm>
              <a:off x="5544463" y="3930350"/>
              <a:ext cx="22800" cy="17200"/>
            </a:xfrm>
            <a:custGeom>
              <a:avLst/>
              <a:gdLst/>
              <a:ahLst/>
              <a:cxnLst/>
              <a:rect l="l" t="t" r="r" b="b"/>
              <a:pathLst>
                <a:path w="912" h="688" extrusionOk="0">
                  <a:moveTo>
                    <a:pt x="395" y="1"/>
                  </a:moveTo>
                  <a:cubicBezTo>
                    <a:pt x="177" y="1"/>
                    <a:pt x="0" y="271"/>
                    <a:pt x="191" y="486"/>
                  </a:cubicBezTo>
                  <a:lnTo>
                    <a:pt x="315" y="610"/>
                  </a:lnTo>
                  <a:cubicBezTo>
                    <a:pt x="370" y="664"/>
                    <a:pt x="432" y="687"/>
                    <a:pt x="493" y="687"/>
                  </a:cubicBezTo>
                  <a:cubicBezTo>
                    <a:pt x="710" y="687"/>
                    <a:pt x="912" y="400"/>
                    <a:pt x="718" y="206"/>
                  </a:cubicBezTo>
                  <a:lnTo>
                    <a:pt x="594" y="82"/>
                  </a:lnTo>
                  <a:cubicBezTo>
                    <a:pt x="530" y="25"/>
                    <a:pt x="461" y="1"/>
                    <a:pt x="39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72" name="Google Shape;672;p37"/>
            <p:cNvSpPr/>
            <p:nvPr/>
          </p:nvSpPr>
          <p:spPr>
            <a:xfrm>
              <a:off x="5746213" y="4071025"/>
              <a:ext cx="13975" cy="13400"/>
            </a:xfrm>
            <a:custGeom>
              <a:avLst/>
              <a:gdLst/>
              <a:ahLst/>
              <a:cxnLst/>
              <a:rect l="l" t="t" r="r" b="b"/>
              <a:pathLst>
                <a:path w="559" h="536" extrusionOk="0">
                  <a:moveTo>
                    <a:pt x="279" y="0"/>
                  </a:moveTo>
                  <a:cubicBezTo>
                    <a:pt x="209" y="0"/>
                    <a:pt x="140" y="23"/>
                    <a:pt x="93" y="70"/>
                  </a:cubicBezTo>
                  <a:cubicBezTo>
                    <a:pt x="31" y="132"/>
                    <a:pt x="0" y="194"/>
                    <a:pt x="0" y="256"/>
                  </a:cubicBezTo>
                  <a:cubicBezTo>
                    <a:pt x="0" y="349"/>
                    <a:pt x="31" y="411"/>
                    <a:pt x="93" y="473"/>
                  </a:cubicBezTo>
                  <a:cubicBezTo>
                    <a:pt x="124" y="504"/>
                    <a:pt x="186" y="535"/>
                    <a:pt x="279" y="535"/>
                  </a:cubicBezTo>
                  <a:cubicBezTo>
                    <a:pt x="341" y="535"/>
                    <a:pt x="403" y="504"/>
                    <a:pt x="465" y="473"/>
                  </a:cubicBezTo>
                  <a:cubicBezTo>
                    <a:pt x="527" y="411"/>
                    <a:pt x="558" y="349"/>
                    <a:pt x="558" y="256"/>
                  </a:cubicBezTo>
                  <a:cubicBezTo>
                    <a:pt x="558" y="194"/>
                    <a:pt x="527" y="132"/>
                    <a:pt x="465" y="70"/>
                  </a:cubicBezTo>
                  <a:cubicBezTo>
                    <a:pt x="419" y="23"/>
                    <a:pt x="349" y="0"/>
                    <a:pt x="2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673" name="Google Shape;673;p37"/>
          <p:cNvPicPr preferRelativeResize="0"/>
          <p:nvPr/>
        </p:nvPicPr>
        <p:blipFill rotWithShape="1">
          <a:blip r:embed="rId4">
            <a:alphaModFix/>
          </a:blip>
          <a:srcRect l="10203" t="12905" r="10882" b="9393"/>
          <a:stretch/>
        </p:blipFill>
        <p:spPr>
          <a:xfrm>
            <a:off x="1272933" y="1408117"/>
            <a:ext cx="665200" cy="654800"/>
          </a:xfrm>
          <a:prstGeom prst="ellipse">
            <a:avLst/>
          </a:prstGeom>
          <a:noFill/>
          <a:ln>
            <a:noFill/>
          </a:ln>
        </p:spPr>
      </p:pic>
      <p:pic>
        <p:nvPicPr>
          <p:cNvPr id="674" name="Google Shape;674;p37"/>
          <p:cNvPicPr preferRelativeResize="0"/>
          <p:nvPr/>
        </p:nvPicPr>
        <p:blipFill>
          <a:blip r:embed="rId5">
            <a:alphaModFix/>
          </a:blip>
          <a:stretch>
            <a:fillRect/>
          </a:stretch>
        </p:blipFill>
        <p:spPr>
          <a:xfrm>
            <a:off x="7268667" y="1403049"/>
            <a:ext cx="665200" cy="665200"/>
          </a:xfrm>
          <a:prstGeom prst="rect">
            <a:avLst/>
          </a:prstGeom>
          <a:noFill/>
          <a:ln>
            <a:noFill/>
          </a:ln>
        </p:spPr>
      </p:pic>
      <p:grpSp>
        <p:nvGrpSpPr>
          <p:cNvPr id="675" name="Google Shape;675;p37"/>
          <p:cNvGrpSpPr/>
          <p:nvPr/>
        </p:nvGrpSpPr>
        <p:grpSpPr>
          <a:xfrm>
            <a:off x="4385597" y="1465878"/>
            <a:ext cx="536631" cy="536669"/>
            <a:chOff x="1008788" y="3913775"/>
            <a:chExt cx="348975" cy="349000"/>
          </a:xfrm>
        </p:grpSpPr>
        <p:sp>
          <p:nvSpPr>
            <p:cNvPr id="676" name="Google Shape;676;p37"/>
            <p:cNvSpPr/>
            <p:nvPr/>
          </p:nvSpPr>
          <p:spPr>
            <a:xfrm>
              <a:off x="1015763" y="3955650"/>
              <a:ext cx="255925" cy="300150"/>
            </a:xfrm>
            <a:custGeom>
              <a:avLst/>
              <a:gdLst/>
              <a:ahLst/>
              <a:cxnLst/>
              <a:rect l="l" t="t" r="r" b="b"/>
              <a:pathLst>
                <a:path w="10237" h="12006" extrusionOk="0">
                  <a:moveTo>
                    <a:pt x="1086" y="1"/>
                  </a:moveTo>
                  <a:cubicBezTo>
                    <a:pt x="496" y="1"/>
                    <a:pt x="0" y="497"/>
                    <a:pt x="0" y="1118"/>
                  </a:cubicBezTo>
                  <a:lnTo>
                    <a:pt x="0" y="10920"/>
                  </a:lnTo>
                  <a:cubicBezTo>
                    <a:pt x="0" y="11509"/>
                    <a:pt x="496" y="12005"/>
                    <a:pt x="1086" y="12005"/>
                  </a:cubicBezTo>
                  <a:lnTo>
                    <a:pt x="9151" y="12005"/>
                  </a:lnTo>
                  <a:cubicBezTo>
                    <a:pt x="9771" y="12005"/>
                    <a:pt x="10237" y="11509"/>
                    <a:pt x="10237" y="10920"/>
                  </a:cubicBezTo>
                  <a:lnTo>
                    <a:pt x="10237" y="1118"/>
                  </a:lnTo>
                  <a:cubicBezTo>
                    <a:pt x="10237" y="497"/>
                    <a:pt x="9771" y="1"/>
                    <a:pt x="9151" y="1"/>
                  </a:cubicBezTo>
                  <a:close/>
                </a:path>
              </a:pathLst>
            </a:custGeom>
            <a:solidFill>
              <a:srgbClr val="F9F9F9"/>
            </a:solidFill>
            <a:ln>
              <a:noFill/>
            </a:ln>
          </p:spPr>
          <p:txBody>
            <a:bodyPr spcFirstLastPara="1" wrap="square" lIns="121900" tIns="121900" rIns="121900" bIns="121900" anchor="ctr" anchorCtr="0">
              <a:noAutofit/>
            </a:bodyPr>
            <a:lstStyle/>
            <a:p>
              <a:endParaRPr sz="2400"/>
            </a:p>
          </p:txBody>
        </p:sp>
        <p:sp>
          <p:nvSpPr>
            <p:cNvPr id="677" name="Google Shape;677;p37"/>
            <p:cNvSpPr/>
            <p:nvPr/>
          </p:nvSpPr>
          <p:spPr>
            <a:xfrm>
              <a:off x="1066938" y="3920575"/>
              <a:ext cx="153575" cy="51400"/>
            </a:xfrm>
            <a:custGeom>
              <a:avLst/>
              <a:gdLst/>
              <a:ahLst/>
              <a:cxnLst/>
              <a:rect l="l" t="t" r="r" b="b"/>
              <a:pathLst>
                <a:path w="6143" h="2056" extrusionOk="0">
                  <a:moveTo>
                    <a:pt x="3083" y="0"/>
                  </a:moveTo>
                  <a:cubicBezTo>
                    <a:pt x="2660" y="0"/>
                    <a:pt x="2234" y="241"/>
                    <a:pt x="2079" y="721"/>
                  </a:cubicBezTo>
                  <a:lnTo>
                    <a:pt x="1303" y="721"/>
                  </a:lnTo>
                  <a:cubicBezTo>
                    <a:pt x="590" y="753"/>
                    <a:pt x="0" y="1342"/>
                    <a:pt x="31" y="2055"/>
                  </a:cubicBezTo>
                  <a:lnTo>
                    <a:pt x="6142" y="2055"/>
                  </a:lnTo>
                  <a:cubicBezTo>
                    <a:pt x="6142" y="1342"/>
                    <a:pt x="5553" y="753"/>
                    <a:pt x="4808" y="753"/>
                  </a:cubicBezTo>
                  <a:lnTo>
                    <a:pt x="4064" y="721"/>
                  </a:lnTo>
                  <a:cubicBezTo>
                    <a:pt x="3924" y="241"/>
                    <a:pt x="3506" y="0"/>
                    <a:pt x="3083"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678" name="Google Shape;678;p37"/>
            <p:cNvSpPr/>
            <p:nvPr/>
          </p:nvSpPr>
          <p:spPr>
            <a:xfrm>
              <a:off x="1205738" y="4044075"/>
              <a:ext cx="145050" cy="124050"/>
            </a:xfrm>
            <a:custGeom>
              <a:avLst/>
              <a:gdLst/>
              <a:ahLst/>
              <a:cxnLst/>
              <a:rect l="l" t="t" r="r" b="b"/>
              <a:pathLst>
                <a:path w="5802" h="4962" extrusionOk="0">
                  <a:moveTo>
                    <a:pt x="3320" y="0"/>
                  </a:moveTo>
                  <a:cubicBezTo>
                    <a:pt x="1118" y="0"/>
                    <a:pt x="1" y="2668"/>
                    <a:pt x="1583" y="4219"/>
                  </a:cubicBezTo>
                  <a:cubicBezTo>
                    <a:pt x="2086" y="4732"/>
                    <a:pt x="2707" y="4961"/>
                    <a:pt x="3317" y="4961"/>
                  </a:cubicBezTo>
                  <a:cubicBezTo>
                    <a:pt x="4585" y="4961"/>
                    <a:pt x="5802" y="3969"/>
                    <a:pt x="5802" y="2482"/>
                  </a:cubicBezTo>
                  <a:cubicBezTo>
                    <a:pt x="5802" y="1086"/>
                    <a:pt x="4685" y="0"/>
                    <a:pt x="3320" y="0"/>
                  </a:cubicBez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679" name="Google Shape;679;p37"/>
            <p:cNvSpPr/>
            <p:nvPr/>
          </p:nvSpPr>
          <p:spPr>
            <a:xfrm>
              <a:off x="1008788" y="3913775"/>
              <a:ext cx="348975" cy="349000"/>
            </a:xfrm>
            <a:custGeom>
              <a:avLst/>
              <a:gdLst/>
              <a:ahLst/>
              <a:cxnLst/>
              <a:rect l="l" t="t" r="r" b="b"/>
              <a:pathLst>
                <a:path w="13959" h="13960" extrusionOk="0">
                  <a:moveTo>
                    <a:pt x="5413" y="520"/>
                  </a:moveTo>
                  <a:cubicBezTo>
                    <a:pt x="5723" y="520"/>
                    <a:pt x="6033" y="699"/>
                    <a:pt x="6142" y="1056"/>
                  </a:cubicBezTo>
                  <a:cubicBezTo>
                    <a:pt x="6173" y="1180"/>
                    <a:pt x="6266" y="1273"/>
                    <a:pt x="6390" y="1273"/>
                  </a:cubicBezTo>
                  <a:lnTo>
                    <a:pt x="7165" y="1273"/>
                  </a:lnTo>
                  <a:cubicBezTo>
                    <a:pt x="7631" y="1273"/>
                    <a:pt x="8065" y="1583"/>
                    <a:pt x="8158" y="2048"/>
                  </a:cubicBezTo>
                  <a:lnTo>
                    <a:pt x="2668" y="2048"/>
                  </a:lnTo>
                  <a:cubicBezTo>
                    <a:pt x="2761" y="1583"/>
                    <a:pt x="3195" y="1273"/>
                    <a:pt x="3660" y="1273"/>
                  </a:cubicBezTo>
                  <a:lnTo>
                    <a:pt x="4436" y="1273"/>
                  </a:lnTo>
                  <a:cubicBezTo>
                    <a:pt x="4560" y="1273"/>
                    <a:pt x="4653" y="1180"/>
                    <a:pt x="4684" y="1056"/>
                  </a:cubicBezTo>
                  <a:cubicBezTo>
                    <a:pt x="4792" y="699"/>
                    <a:pt x="5103" y="520"/>
                    <a:pt x="5413" y="520"/>
                  </a:cubicBezTo>
                  <a:close/>
                  <a:moveTo>
                    <a:pt x="11187" y="5460"/>
                  </a:moveTo>
                  <a:cubicBezTo>
                    <a:pt x="12319" y="5460"/>
                    <a:pt x="13400" y="6349"/>
                    <a:pt x="13400" y="7694"/>
                  </a:cubicBezTo>
                  <a:cubicBezTo>
                    <a:pt x="13400" y="8903"/>
                    <a:pt x="12439" y="9896"/>
                    <a:pt x="11198" y="9896"/>
                  </a:cubicBezTo>
                  <a:cubicBezTo>
                    <a:pt x="9244" y="9896"/>
                    <a:pt x="8251" y="7508"/>
                    <a:pt x="9647" y="6112"/>
                  </a:cubicBezTo>
                  <a:cubicBezTo>
                    <a:pt x="10097" y="5661"/>
                    <a:pt x="10648" y="5460"/>
                    <a:pt x="11187" y="5460"/>
                  </a:cubicBezTo>
                  <a:close/>
                  <a:moveTo>
                    <a:pt x="5413" y="1"/>
                  </a:moveTo>
                  <a:cubicBezTo>
                    <a:pt x="4948" y="1"/>
                    <a:pt x="4482" y="249"/>
                    <a:pt x="4250" y="745"/>
                  </a:cubicBezTo>
                  <a:lnTo>
                    <a:pt x="3660" y="745"/>
                  </a:lnTo>
                  <a:cubicBezTo>
                    <a:pt x="3133" y="745"/>
                    <a:pt x="2637" y="993"/>
                    <a:pt x="2357" y="1428"/>
                  </a:cubicBezTo>
                  <a:lnTo>
                    <a:pt x="1365" y="1428"/>
                  </a:lnTo>
                  <a:cubicBezTo>
                    <a:pt x="620" y="1428"/>
                    <a:pt x="0" y="2017"/>
                    <a:pt x="0" y="2793"/>
                  </a:cubicBezTo>
                  <a:lnTo>
                    <a:pt x="0" y="12595"/>
                  </a:lnTo>
                  <a:cubicBezTo>
                    <a:pt x="0" y="13339"/>
                    <a:pt x="620" y="13959"/>
                    <a:pt x="1365" y="13959"/>
                  </a:cubicBezTo>
                  <a:lnTo>
                    <a:pt x="4188" y="13959"/>
                  </a:lnTo>
                  <a:cubicBezTo>
                    <a:pt x="4312" y="13959"/>
                    <a:pt x="4436" y="13835"/>
                    <a:pt x="4436" y="13680"/>
                  </a:cubicBezTo>
                  <a:cubicBezTo>
                    <a:pt x="4436" y="13525"/>
                    <a:pt x="4312" y="13401"/>
                    <a:pt x="4188" y="13401"/>
                  </a:cubicBezTo>
                  <a:lnTo>
                    <a:pt x="1365" y="13401"/>
                  </a:lnTo>
                  <a:cubicBezTo>
                    <a:pt x="900" y="13401"/>
                    <a:pt x="558" y="13060"/>
                    <a:pt x="558" y="12595"/>
                  </a:cubicBezTo>
                  <a:lnTo>
                    <a:pt x="558" y="2793"/>
                  </a:lnTo>
                  <a:cubicBezTo>
                    <a:pt x="558" y="2327"/>
                    <a:pt x="900" y="1955"/>
                    <a:pt x="1365" y="1955"/>
                  </a:cubicBezTo>
                  <a:lnTo>
                    <a:pt x="2109" y="1955"/>
                  </a:lnTo>
                  <a:cubicBezTo>
                    <a:pt x="2078" y="2079"/>
                    <a:pt x="2078" y="2203"/>
                    <a:pt x="2078" y="2327"/>
                  </a:cubicBezTo>
                  <a:cubicBezTo>
                    <a:pt x="2078" y="2482"/>
                    <a:pt x="2202" y="2575"/>
                    <a:pt x="2357" y="2575"/>
                  </a:cubicBezTo>
                  <a:lnTo>
                    <a:pt x="8468" y="2575"/>
                  </a:lnTo>
                  <a:cubicBezTo>
                    <a:pt x="8592" y="2575"/>
                    <a:pt x="8716" y="2451"/>
                    <a:pt x="8716" y="2327"/>
                  </a:cubicBezTo>
                  <a:cubicBezTo>
                    <a:pt x="8716" y="2203"/>
                    <a:pt x="8716" y="2079"/>
                    <a:pt x="8685" y="1955"/>
                  </a:cubicBezTo>
                  <a:lnTo>
                    <a:pt x="9430" y="1955"/>
                  </a:lnTo>
                  <a:cubicBezTo>
                    <a:pt x="9895" y="1955"/>
                    <a:pt x="10267" y="2327"/>
                    <a:pt x="10267" y="2793"/>
                  </a:cubicBezTo>
                  <a:lnTo>
                    <a:pt x="10267" y="5119"/>
                  </a:lnTo>
                  <a:cubicBezTo>
                    <a:pt x="7848" y="5988"/>
                    <a:pt x="7848" y="9369"/>
                    <a:pt x="10267" y="10268"/>
                  </a:cubicBezTo>
                  <a:lnTo>
                    <a:pt x="10267" y="12595"/>
                  </a:lnTo>
                  <a:cubicBezTo>
                    <a:pt x="10236" y="13060"/>
                    <a:pt x="9895" y="13401"/>
                    <a:pt x="9430" y="13401"/>
                  </a:cubicBezTo>
                  <a:lnTo>
                    <a:pt x="6638" y="13401"/>
                  </a:lnTo>
                  <a:cubicBezTo>
                    <a:pt x="6483" y="13401"/>
                    <a:pt x="6359" y="13525"/>
                    <a:pt x="6359" y="13680"/>
                  </a:cubicBezTo>
                  <a:cubicBezTo>
                    <a:pt x="6359" y="13835"/>
                    <a:pt x="6483" y="13959"/>
                    <a:pt x="6638" y="13959"/>
                  </a:cubicBezTo>
                  <a:lnTo>
                    <a:pt x="9430" y="13959"/>
                  </a:lnTo>
                  <a:cubicBezTo>
                    <a:pt x="10174" y="13959"/>
                    <a:pt x="10795" y="13339"/>
                    <a:pt x="10795" y="12595"/>
                  </a:cubicBezTo>
                  <a:lnTo>
                    <a:pt x="10795" y="10423"/>
                  </a:lnTo>
                  <a:cubicBezTo>
                    <a:pt x="10919" y="10423"/>
                    <a:pt x="11074" y="10454"/>
                    <a:pt x="11198" y="10454"/>
                  </a:cubicBezTo>
                  <a:cubicBezTo>
                    <a:pt x="12718" y="10423"/>
                    <a:pt x="13959" y="9214"/>
                    <a:pt x="13959" y="7694"/>
                  </a:cubicBezTo>
                  <a:cubicBezTo>
                    <a:pt x="13959" y="6174"/>
                    <a:pt x="12718" y="4933"/>
                    <a:pt x="11198" y="4933"/>
                  </a:cubicBezTo>
                  <a:cubicBezTo>
                    <a:pt x="11074" y="4933"/>
                    <a:pt x="10919" y="4933"/>
                    <a:pt x="10795" y="4964"/>
                  </a:cubicBezTo>
                  <a:lnTo>
                    <a:pt x="10795" y="2793"/>
                  </a:lnTo>
                  <a:cubicBezTo>
                    <a:pt x="10795" y="2017"/>
                    <a:pt x="10174" y="1428"/>
                    <a:pt x="9430" y="1428"/>
                  </a:cubicBezTo>
                  <a:lnTo>
                    <a:pt x="8437" y="1428"/>
                  </a:lnTo>
                  <a:cubicBezTo>
                    <a:pt x="8158" y="993"/>
                    <a:pt x="7662" y="745"/>
                    <a:pt x="7134" y="745"/>
                  </a:cubicBezTo>
                  <a:lnTo>
                    <a:pt x="6576" y="745"/>
                  </a:lnTo>
                  <a:cubicBezTo>
                    <a:pt x="6343" y="249"/>
                    <a:pt x="5878" y="1"/>
                    <a:pt x="541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0" name="Google Shape;680;p37"/>
            <p:cNvSpPr/>
            <p:nvPr/>
          </p:nvSpPr>
          <p:spPr>
            <a:xfrm>
              <a:off x="1060738" y="4014600"/>
              <a:ext cx="140375" cy="98500"/>
            </a:xfrm>
            <a:custGeom>
              <a:avLst/>
              <a:gdLst/>
              <a:ahLst/>
              <a:cxnLst/>
              <a:rect l="l" t="t" r="r" b="b"/>
              <a:pathLst>
                <a:path w="5615" h="3940" extrusionOk="0">
                  <a:moveTo>
                    <a:pt x="279" y="0"/>
                  </a:moveTo>
                  <a:lnTo>
                    <a:pt x="279" y="31"/>
                  </a:lnTo>
                  <a:cubicBezTo>
                    <a:pt x="124" y="31"/>
                    <a:pt x="0" y="155"/>
                    <a:pt x="0" y="311"/>
                  </a:cubicBezTo>
                  <a:lnTo>
                    <a:pt x="0" y="3661"/>
                  </a:lnTo>
                  <a:cubicBezTo>
                    <a:pt x="0" y="3816"/>
                    <a:pt x="124" y="3940"/>
                    <a:pt x="279" y="3940"/>
                  </a:cubicBezTo>
                  <a:lnTo>
                    <a:pt x="5336" y="3940"/>
                  </a:lnTo>
                  <a:cubicBezTo>
                    <a:pt x="5491" y="3909"/>
                    <a:pt x="5615" y="3785"/>
                    <a:pt x="5615" y="3661"/>
                  </a:cubicBezTo>
                  <a:cubicBezTo>
                    <a:pt x="5615" y="3506"/>
                    <a:pt x="5491" y="3381"/>
                    <a:pt x="5336" y="3381"/>
                  </a:cubicBezTo>
                  <a:lnTo>
                    <a:pt x="528" y="3381"/>
                  </a:lnTo>
                  <a:lnTo>
                    <a:pt x="528" y="280"/>
                  </a:lnTo>
                  <a:cubicBezTo>
                    <a:pt x="528" y="124"/>
                    <a:pt x="404" y="0"/>
                    <a:pt x="2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1" name="Google Shape;681;p37"/>
            <p:cNvSpPr/>
            <p:nvPr/>
          </p:nvSpPr>
          <p:spPr>
            <a:xfrm>
              <a:off x="1060138" y="4147950"/>
              <a:ext cx="114425" cy="14050"/>
            </a:xfrm>
            <a:custGeom>
              <a:avLst/>
              <a:gdLst/>
              <a:ahLst/>
              <a:cxnLst/>
              <a:rect l="l" t="t" r="r" b="b"/>
              <a:pathLst>
                <a:path w="4577" h="562" extrusionOk="0">
                  <a:moveTo>
                    <a:pt x="281" y="1"/>
                  </a:moveTo>
                  <a:cubicBezTo>
                    <a:pt x="1" y="1"/>
                    <a:pt x="1" y="561"/>
                    <a:pt x="281" y="561"/>
                  </a:cubicBezTo>
                  <a:cubicBezTo>
                    <a:pt x="289" y="561"/>
                    <a:pt x="296" y="561"/>
                    <a:pt x="303" y="560"/>
                  </a:cubicBezTo>
                  <a:lnTo>
                    <a:pt x="4274" y="560"/>
                  </a:lnTo>
                  <a:cubicBezTo>
                    <a:pt x="4282" y="561"/>
                    <a:pt x="4289" y="561"/>
                    <a:pt x="4296" y="561"/>
                  </a:cubicBezTo>
                  <a:cubicBezTo>
                    <a:pt x="4577" y="561"/>
                    <a:pt x="4577" y="1"/>
                    <a:pt x="4296" y="1"/>
                  </a:cubicBezTo>
                  <a:cubicBezTo>
                    <a:pt x="4289" y="1"/>
                    <a:pt x="4282" y="1"/>
                    <a:pt x="4274" y="2"/>
                  </a:cubicBezTo>
                  <a:lnTo>
                    <a:pt x="303" y="2"/>
                  </a:lnTo>
                  <a:cubicBezTo>
                    <a:pt x="296" y="1"/>
                    <a:pt x="289" y="1"/>
                    <a:pt x="2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2" name="Google Shape;682;p37"/>
            <p:cNvSpPr/>
            <p:nvPr/>
          </p:nvSpPr>
          <p:spPr>
            <a:xfrm>
              <a:off x="1058413" y="4197575"/>
              <a:ext cx="76025" cy="13250"/>
            </a:xfrm>
            <a:custGeom>
              <a:avLst/>
              <a:gdLst/>
              <a:ahLst/>
              <a:cxnLst/>
              <a:rect l="l" t="t" r="r" b="b"/>
              <a:pathLst>
                <a:path w="3041" h="530" extrusionOk="0">
                  <a:moveTo>
                    <a:pt x="343" y="1"/>
                  </a:moveTo>
                  <a:cubicBezTo>
                    <a:pt x="1" y="1"/>
                    <a:pt x="10" y="529"/>
                    <a:pt x="372" y="529"/>
                  </a:cubicBezTo>
                  <a:lnTo>
                    <a:pt x="2668" y="529"/>
                  </a:lnTo>
                  <a:cubicBezTo>
                    <a:pt x="3040" y="529"/>
                    <a:pt x="3040" y="2"/>
                    <a:pt x="2668" y="2"/>
                  </a:cubicBezTo>
                  <a:lnTo>
                    <a:pt x="372" y="2"/>
                  </a:lnTo>
                  <a:cubicBezTo>
                    <a:pt x="362" y="1"/>
                    <a:pt x="353" y="1"/>
                    <a:pt x="34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3" name="Google Shape;683;p37"/>
            <p:cNvSpPr/>
            <p:nvPr/>
          </p:nvSpPr>
          <p:spPr>
            <a:xfrm>
              <a:off x="1145263" y="4197500"/>
              <a:ext cx="73700" cy="13325"/>
            </a:xfrm>
            <a:custGeom>
              <a:avLst/>
              <a:gdLst/>
              <a:ahLst/>
              <a:cxnLst/>
              <a:rect l="l" t="t" r="r" b="b"/>
              <a:pathLst>
                <a:path w="2948" h="533" extrusionOk="0">
                  <a:moveTo>
                    <a:pt x="2716" y="0"/>
                  </a:moveTo>
                  <a:cubicBezTo>
                    <a:pt x="2700" y="0"/>
                    <a:pt x="2684" y="2"/>
                    <a:pt x="2668" y="5"/>
                  </a:cubicBezTo>
                  <a:lnTo>
                    <a:pt x="373" y="5"/>
                  </a:lnTo>
                  <a:cubicBezTo>
                    <a:pt x="363" y="4"/>
                    <a:pt x="353" y="4"/>
                    <a:pt x="343" y="4"/>
                  </a:cubicBezTo>
                  <a:cubicBezTo>
                    <a:pt x="1" y="4"/>
                    <a:pt x="10" y="532"/>
                    <a:pt x="373" y="532"/>
                  </a:cubicBezTo>
                  <a:lnTo>
                    <a:pt x="2699" y="532"/>
                  </a:lnTo>
                  <a:cubicBezTo>
                    <a:pt x="2823" y="532"/>
                    <a:pt x="2947" y="408"/>
                    <a:pt x="2947" y="253"/>
                  </a:cubicBezTo>
                  <a:cubicBezTo>
                    <a:pt x="2947" y="114"/>
                    <a:pt x="2848" y="0"/>
                    <a:pt x="271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4" name="Google Shape;684;p37"/>
            <p:cNvSpPr/>
            <p:nvPr/>
          </p:nvSpPr>
          <p:spPr>
            <a:xfrm>
              <a:off x="1085213" y="4016450"/>
              <a:ext cx="118950" cy="60400"/>
            </a:xfrm>
            <a:custGeom>
              <a:avLst/>
              <a:gdLst/>
              <a:ahLst/>
              <a:cxnLst/>
              <a:rect l="l" t="t" r="r" b="b"/>
              <a:pathLst>
                <a:path w="4758" h="2416" extrusionOk="0">
                  <a:moveTo>
                    <a:pt x="4357" y="0"/>
                  </a:moveTo>
                  <a:cubicBezTo>
                    <a:pt x="4293" y="0"/>
                    <a:pt x="4228" y="24"/>
                    <a:pt x="4171" y="81"/>
                  </a:cubicBezTo>
                  <a:lnTo>
                    <a:pt x="2495" y="1756"/>
                  </a:lnTo>
                  <a:lnTo>
                    <a:pt x="1627" y="888"/>
                  </a:lnTo>
                  <a:cubicBezTo>
                    <a:pt x="1565" y="841"/>
                    <a:pt x="1495" y="818"/>
                    <a:pt x="1425" y="818"/>
                  </a:cubicBezTo>
                  <a:cubicBezTo>
                    <a:pt x="1355" y="818"/>
                    <a:pt x="1286" y="841"/>
                    <a:pt x="1224" y="888"/>
                  </a:cubicBezTo>
                  <a:lnTo>
                    <a:pt x="169" y="1943"/>
                  </a:lnTo>
                  <a:cubicBezTo>
                    <a:pt x="0" y="2135"/>
                    <a:pt x="187" y="2384"/>
                    <a:pt x="395" y="2384"/>
                  </a:cubicBezTo>
                  <a:cubicBezTo>
                    <a:pt x="455" y="2384"/>
                    <a:pt x="517" y="2363"/>
                    <a:pt x="572" y="2315"/>
                  </a:cubicBezTo>
                  <a:lnTo>
                    <a:pt x="1441" y="1477"/>
                  </a:lnTo>
                  <a:lnTo>
                    <a:pt x="2309" y="2346"/>
                  </a:lnTo>
                  <a:cubicBezTo>
                    <a:pt x="2356" y="2392"/>
                    <a:pt x="2426" y="2416"/>
                    <a:pt x="2495" y="2416"/>
                  </a:cubicBezTo>
                  <a:cubicBezTo>
                    <a:pt x="2565" y="2416"/>
                    <a:pt x="2635" y="2392"/>
                    <a:pt x="2682" y="2346"/>
                  </a:cubicBezTo>
                  <a:lnTo>
                    <a:pt x="4543" y="485"/>
                  </a:lnTo>
                  <a:cubicBezTo>
                    <a:pt x="4758" y="270"/>
                    <a:pt x="4568" y="0"/>
                    <a:pt x="435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85" name="Google Shape;685;p37"/>
            <p:cNvSpPr/>
            <p:nvPr/>
          </p:nvSpPr>
          <p:spPr>
            <a:xfrm>
              <a:off x="1136738" y="4248800"/>
              <a:ext cx="13975" cy="13975"/>
            </a:xfrm>
            <a:custGeom>
              <a:avLst/>
              <a:gdLst/>
              <a:ahLst/>
              <a:cxnLst/>
              <a:rect l="l" t="t" r="r" b="b"/>
              <a:pathLst>
                <a:path w="559" h="559" extrusionOk="0">
                  <a:moveTo>
                    <a:pt x="279" y="0"/>
                  </a:moveTo>
                  <a:cubicBezTo>
                    <a:pt x="124" y="0"/>
                    <a:pt x="0" y="124"/>
                    <a:pt x="0" y="279"/>
                  </a:cubicBezTo>
                  <a:cubicBezTo>
                    <a:pt x="0" y="341"/>
                    <a:pt x="31" y="434"/>
                    <a:pt x="93" y="465"/>
                  </a:cubicBezTo>
                  <a:cubicBezTo>
                    <a:pt x="124" y="527"/>
                    <a:pt x="217" y="558"/>
                    <a:pt x="279" y="558"/>
                  </a:cubicBezTo>
                  <a:cubicBezTo>
                    <a:pt x="434" y="558"/>
                    <a:pt x="559" y="434"/>
                    <a:pt x="559" y="279"/>
                  </a:cubicBezTo>
                  <a:cubicBezTo>
                    <a:pt x="559" y="217"/>
                    <a:pt x="528" y="124"/>
                    <a:pt x="465" y="93"/>
                  </a:cubicBezTo>
                  <a:cubicBezTo>
                    <a:pt x="434" y="31"/>
                    <a:pt x="341" y="0"/>
                    <a:pt x="2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686" name="Google Shape;686;p3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25</a:t>
            </a:fld>
            <a:endParaRPr/>
          </a:p>
        </p:txBody>
      </p:sp>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97F119DD-833F-83FB-022C-833364EC77F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D9A4BD8-9F1F-EEC1-5819-D3AAA11AB4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96D01A7D-4AA4-0F83-DC41-1A24CB56E9C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09837099-C688-1A1E-D5CC-3616C1B5D70C}"/>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0F3DE106-ED7D-4B45-22AC-350D240BFC5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614B26BE-FEBA-9FA1-E92D-03BB1D0D4A4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75F0E62-452B-6496-EE8C-315460B61C69}"/>
              </a:ext>
            </a:extLst>
          </p:cNvPr>
          <p:cNvPicPr>
            <a:picLocks noChangeAspect="1"/>
          </p:cNvPicPr>
          <p:nvPr/>
        </p:nvPicPr>
        <p:blipFill>
          <a:blip r:embed="rId10"/>
          <a:stretch>
            <a:fillRect/>
          </a:stretch>
        </p:blipFill>
        <p:spPr>
          <a:xfrm>
            <a:off x="11193385" y="235894"/>
            <a:ext cx="699674" cy="6996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10358600" y="3639484"/>
            <a:ext cx="1020800" cy="646400"/>
          </a:xfrm>
          <a:prstGeom prst="homePlate">
            <a:avLst>
              <a:gd name="adj" fmla="val 50000"/>
            </a:avLst>
          </a:prstGeom>
          <a:solidFill>
            <a:srgbClr val="B7B7B7"/>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5" name="Google Shape;795;p39"/>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6" name="Google Shape;796;p39"/>
          <p:cNvSpPr txBox="1">
            <a:spLocks noGrp="1"/>
          </p:cNvSpPr>
          <p:nvPr>
            <p:ph type="title"/>
          </p:nvPr>
        </p:nvSpPr>
        <p:spPr>
          <a:xfrm>
            <a:off x="508000" y="203600"/>
            <a:ext cx="10972800" cy="763600"/>
          </a:xfrm>
          <a:prstGeom prst="rect">
            <a:avLst/>
          </a:prstGeom>
        </p:spPr>
        <p:txBody>
          <a:bodyPr spcFirstLastPara="1" vert="horz" wrap="square" lIns="121900" tIns="121900" rIns="121900" bIns="121900" rtlCol="0" anchor="ctr" anchorCtr="0">
            <a:noAutofit/>
          </a:bodyPr>
          <a:lstStyle/>
          <a:p>
            <a:r>
              <a:rPr lang="en" sz="5067"/>
              <a:t>How it </a:t>
            </a:r>
            <a:r>
              <a:rPr lang="en" sz="5067">
                <a:solidFill>
                  <a:srgbClr val="38761D"/>
                </a:solidFill>
              </a:rPr>
              <a:t>work</a:t>
            </a:r>
            <a:r>
              <a:rPr lang="en" sz="5067"/>
              <a:t>?</a:t>
            </a:r>
            <a:endParaRPr sz="5067">
              <a:solidFill>
                <a:srgbClr val="CC0000"/>
              </a:solidFill>
            </a:endParaRPr>
          </a:p>
        </p:txBody>
      </p:sp>
      <p:sp>
        <p:nvSpPr>
          <p:cNvPr id="797" name="Google Shape;797;p39"/>
          <p:cNvSpPr/>
          <p:nvPr/>
        </p:nvSpPr>
        <p:spPr>
          <a:xfrm>
            <a:off x="3479851" y="3639484"/>
            <a:ext cx="1020800" cy="646400"/>
          </a:xfrm>
          <a:prstGeom prst="homePlate">
            <a:avLst>
              <a:gd name="adj" fmla="val 50000"/>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798" name="Google Shape;798;p39"/>
          <p:cNvGrpSpPr/>
          <p:nvPr/>
        </p:nvGrpSpPr>
        <p:grpSpPr>
          <a:xfrm>
            <a:off x="1922233" y="1783202"/>
            <a:ext cx="2580400" cy="2608481"/>
            <a:chOff x="1670275" y="1337401"/>
            <a:chExt cx="1935300" cy="1956361"/>
          </a:xfrm>
        </p:grpSpPr>
        <p:sp>
          <p:nvSpPr>
            <p:cNvPr id="799" name="Google Shape;799;p39"/>
            <p:cNvSpPr/>
            <p:nvPr/>
          </p:nvSpPr>
          <p:spPr>
            <a:xfrm>
              <a:off x="1670275" y="1337401"/>
              <a:ext cx="1935300" cy="1006500"/>
            </a:xfrm>
            <a:prstGeom prst="roundRect">
              <a:avLst>
                <a:gd name="adj" fmla="val 16667"/>
              </a:avLst>
            </a:prstGeom>
            <a:gradFill>
              <a:gsLst>
                <a:gs pos="0">
                  <a:schemeClr val="accent6"/>
                </a:gs>
                <a:gs pos="100000">
                  <a:schemeClr val="lt1"/>
                </a:gs>
              </a:gsLst>
              <a:lin ang="16200038" scaled="0"/>
            </a:gradFill>
            <a:ln>
              <a:noFill/>
            </a:ln>
          </p:spPr>
          <p:txBody>
            <a:bodyPr spcFirstLastPara="1" wrap="square" lIns="121900" tIns="121900" rIns="121900" bIns="121900" anchor="ctr" anchorCtr="0">
              <a:noAutofit/>
            </a:bodyPr>
            <a:lstStyle/>
            <a:p>
              <a:endParaRPr sz="2400"/>
            </a:p>
          </p:txBody>
        </p:sp>
        <p:sp>
          <p:nvSpPr>
            <p:cNvPr id="800" name="Google Shape;800;p39"/>
            <p:cNvSpPr/>
            <p:nvPr/>
          </p:nvSpPr>
          <p:spPr>
            <a:xfrm>
              <a:off x="2316163" y="2650263"/>
              <a:ext cx="643500" cy="643500"/>
            </a:xfrm>
            <a:prstGeom prst="ellipse">
              <a:avLst/>
            </a:prstGeom>
            <a:gradFill>
              <a:gsLst>
                <a:gs pos="0">
                  <a:schemeClr val="accent6"/>
                </a:gs>
                <a:gs pos="100000">
                  <a:schemeClr val="lt1"/>
                </a:gs>
              </a:gsLst>
              <a:lin ang="16200038" scaled="0"/>
            </a:gra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2</a:t>
              </a:r>
              <a:endParaRPr sz="3333" b="1"/>
            </a:p>
          </p:txBody>
        </p:sp>
        <p:sp>
          <p:nvSpPr>
            <p:cNvPr id="801" name="Google Shape;801;p39"/>
            <p:cNvSpPr txBox="1"/>
            <p:nvPr/>
          </p:nvSpPr>
          <p:spPr>
            <a:xfrm>
              <a:off x="1746625"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02</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02" name="Google Shape;802;p39"/>
            <p:cNvSpPr txBox="1"/>
            <p:nvPr/>
          </p:nvSpPr>
          <p:spPr>
            <a:xfrm>
              <a:off x="1746625" y="1789207"/>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Report your carbon emission.</a:t>
              </a:r>
              <a:endParaRPr sz="1600">
                <a:solidFill>
                  <a:srgbClr val="000000"/>
                </a:solidFill>
                <a:latin typeface="Roboto"/>
                <a:ea typeface="Roboto"/>
                <a:cs typeface="Roboto"/>
                <a:sym typeface="Roboto"/>
              </a:endParaRPr>
            </a:p>
          </p:txBody>
        </p:sp>
        <p:cxnSp>
          <p:nvCxnSpPr>
            <p:cNvPr id="803" name="Google Shape;803;p39"/>
            <p:cNvCxnSpPr>
              <a:stCxn id="799" idx="2"/>
              <a:endCxn id="800" idx="0"/>
            </p:cNvCxnSpPr>
            <p:nvPr/>
          </p:nvCxnSpPr>
          <p:spPr>
            <a:xfrm>
              <a:off x="2637925" y="2343901"/>
              <a:ext cx="0" cy="306300"/>
            </a:xfrm>
            <a:prstGeom prst="straightConnector1">
              <a:avLst/>
            </a:prstGeom>
            <a:noFill/>
            <a:ln w="19050" cap="flat" cmpd="sng">
              <a:solidFill>
                <a:schemeClr val="dk1"/>
              </a:solidFill>
              <a:prstDash val="dot"/>
              <a:round/>
              <a:headEnd type="none" w="med" len="med"/>
              <a:tailEnd type="none" w="med" len="med"/>
            </a:ln>
          </p:spPr>
        </p:cxnSp>
      </p:grpSp>
      <p:sp>
        <p:nvSpPr>
          <p:cNvPr id="804" name="Google Shape;804;p39"/>
          <p:cNvSpPr/>
          <p:nvPr/>
        </p:nvSpPr>
        <p:spPr>
          <a:xfrm>
            <a:off x="5196933" y="3639484"/>
            <a:ext cx="1020800" cy="646400"/>
          </a:xfrm>
          <a:prstGeom prst="homePlate">
            <a:avLst>
              <a:gd name="adj" fmla="val 50000"/>
            </a:avLst>
          </a:prstGeom>
          <a:solidFill>
            <a:srgbClr val="CCCCCC"/>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805" name="Google Shape;805;p39"/>
          <p:cNvGrpSpPr/>
          <p:nvPr/>
        </p:nvGrpSpPr>
        <p:grpSpPr>
          <a:xfrm>
            <a:off x="3641417" y="3533685"/>
            <a:ext cx="2580400" cy="2608468"/>
            <a:chOff x="2959663" y="2650263"/>
            <a:chExt cx="1935300" cy="1956351"/>
          </a:xfrm>
        </p:grpSpPr>
        <p:sp>
          <p:nvSpPr>
            <p:cNvPr id="806" name="Google Shape;806;p39"/>
            <p:cNvSpPr/>
            <p:nvPr/>
          </p:nvSpPr>
          <p:spPr>
            <a:xfrm>
              <a:off x="2959663" y="3600114"/>
              <a:ext cx="1935300" cy="1006500"/>
            </a:xfrm>
            <a:prstGeom prst="roundRect">
              <a:avLst>
                <a:gd name="adj" fmla="val 16667"/>
              </a:avLst>
            </a:prstGeom>
            <a:solidFill>
              <a:srgbClr val="8E7CC3"/>
            </a:solidFill>
            <a:ln>
              <a:noFill/>
            </a:ln>
          </p:spPr>
          <p:txBody>
            <a:bodyPr spcFirstLastPara="1" wrap="square" lIns="121900" tIns="121900" rIns="121900" bIns="121900" anchor="ctr" anchorCtr="0">
              <a:noAutofit/>
            </a:bodyPr>
            <a:lstStyle/>
            <a:p>
              <a:endParaRPr sz="2400"/>
            </a:p>
          </p:txBody>
        </p:sp>
        <p:sp>
          <p:nvSpPr>
            <p:cNvPr id="807" name="Google Shape;807;p39"/>
            <p:cNvSpPr txBox="1"/>
            <p:nvPr/>
          </p:nvSpPr>
          <p:spPr>
            <a:xfrm>
              <a:off x="30360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03</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08" name="Google Shape;808;p39"/>
            <p:cNvSpPr txBox="1"/>
            <p:nvPr/>
          </p:nvSpPr>
          <p:spPr>
            <a:xfrm>
              <a:off x="3036013" y="4019889"/>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Understand your quota and possible action.</a:t>
              </a:r>
              <a:endParaRPr sz="1600">
                <a:latin typeface="Roboto"/>
                <a:ea typeface="Roboto"/>
                <a:cs typeface="Roboto"/>
                <a:sym typeface="Roboto"/>
              </a:endParaRPr>
            </a:p>
            <a:p>
              <a:pPr algn="ctr"/>
              <a:endParaRPr sz="1600">
                <a:latin typeface="Roboto"/>
                <a:ea typeface="Roboto"/>
                <a:cs typeface="Roboto"/>
                <a:sym typeface="Roboto"/>
              </a:endParaRPr>
            </a:p>
          </p:txBody>
        </p:sp>
        <p:sp>
          <p:nvSpPr>
            <p:cNvPr id="809" name="Google Shape;809;p39"/>
            <p:cNvSpPr/>
            <p:nvPr/>
          </p:nvSpPr>
          <p:spPr>
            <a:xfrm>
              <a:off x="3605543" y="2650263"/>
              <a:ext cx="643500" cy="643500"/>
            </a:xfrm>
            <a:prstGeom prst="ellipse">
              <a:avLst/>
            </a:prstGeom>
            <a:solidFill>
              <a:srgbClr val="8E7CC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3</a:t>
              </a:r>
              <a:endParaRPr sz="3333" b="1"/>
            </a:p>
          </p:txBody>
        </p:sp>
        <p:cxnSp>
          <p:nvCxnSpPr>
            <p:cNvPr id="810" name="Google Shape;810;p39"/>
            <p:cNvCxnSpPr>
              <a:stCxn id="809" idx="4"/>
              <a:endCxn id="806" idx="0"/>
            </p:cNvCxnSpPr>
            <p:nvPr/>
          </p:nvCxnSpPr>
          <p:spPr>
            <a:xfrm>
              <a:off x="3927293" y="3293763"/>
              <a:ext cx="0" cy="306300"/>
            </a:xfrm>
            <a:prstGeom prst="straightConnector1">
              <a:avLst/>
            </a:prstGeom>
            <a:noFill/>
            <a:ln w="19050" cap="flat" cmpd="sng">
              <a:solidFill>
                <a:schemeClr val="dk1"/>
              </a:solidFill>
              <a:prstDash val="dot"/>
              <a:round/>
              <a:headEnd type="none" w="med" len="med"/>
              <a:tailEnd type="none" w="med" len="med"/>
            </a:ln>
          </p:spPr>
        </p:cxnSp>
      </p:grpSp>
      <p:sp>
        <p:nvSpPr>
          <p:cNvPr id="811" name="Google Shape;811;p39"/>
          <p:cNvSpPr/>
          <p:nvPr/>
        </p:nvSpPr>
        <p:spPr>
          <a:xfrm>
            <a:off x="6914017" y="3639484"/>
            <a:ext cx="1020800" cy="646400"/>
          </a:xfrm>
          <a:prstGeom prst="homePlate">
            <a:avLst>
              <a:gd name="adj" fmla="val 50000"/>
            </a:avLst>
          </a:prstGeom>
          <a:solidFill>
            <a:srgbClr val="C2C2C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812" name="Google Shape;812;p39"/>
          <p:cNvGrpSpPr/>
          <p:nvPr/>
        </p:nvGrpSpPr>
        <p:grpSpPr>
          <a:xfrm>
            <a:off x="5360617" y="1783202"/>
            <a:ext cx="2580416" cy="2608481"/>
            <a:chOff x="4249063" y="1337401"/>
            <a:chExt cx="1935312" cy="1956361"/>
          </a:xfrm>
        </p:grpSpPr>
        <p:sp>
          <p:nvSpPr>
            <p:cNvPr id="813" name="Google Shape;813;p39"/>
            <p:cNvSpPr/>
            <p:nvPr/>
          </p:nvSpPr>
          <p:spPr>
            <a:xfrm>
              <a:off x="4249063" y="1337401"/>
              <a:ext cx="1935300" cy="1006500"/>
            </a:xfrm>
            <a:prstGeom prst="roundRect">
              <a:avLst>
                <a:gd name="adj" fmla="val 16667"/>
              </a:avLst>
            </a:prstGeom>
            <a:gradFill>
              <a:gsLst>
                <a:gs pos="0">
                  <a:schemeClr val="lt1"/>
                </a:gs>
                <a:gs pos="100000">
                  <a:srgbClr val="6D9EEB"/>
                </a:gs>
              </a:gsLst>
              <a:lin ang="5400012" scaled="0"/>
            </a:gradFill>
            <a:ln>
              <a:noFill/>
            </a:ln>
          </p:spPr>
          <p:txBody>
            <a:bodyPr spcFirstLastPara="1" wrap="square" lIns="121900" tIns="121900" rIns="121900" bIns="121900" anchor="ctr" anchorCtr="0">
              <a:noAutofit/>
            </a:bodyPr>
            <a:lstStyle/>
            <a:p>
              <a:endParaRPr sz="2400"/>
            </a:p>
          </p:txBody>
        </p:sp>
        <p:sp>
          <p:nvSpPr>
            <p:cNvPr id="814" name="Google Shape;814;p39"/>
            <p:cNvSpPr/>
            <p:nvPr/>
          </p:nvSpPr>
          <p:spPr>
            <a:xfrm>
              <a:off x="4894950" y="2650263"/>
              <a:ext cx="643500" cy="643500"/>
            </a:xfrm>
            <a:prstGeom prst="ellipse">
              <a:avLst/>
            </a:prstGeom>
            <a:gradFill>
              <a:gsLst>
                <a:gs pos="0">
                  <a:schemeClr val="lt1"/>
                </a:gs>
                <a:gs pos="100000">
                  <a:srgbClr val="6D9EEB"/>
                </a:gs>
              </a:gsLst>
              <a:lin ang="5400012" scaled="0"/>
            </a:gra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4</a:t>
              </a:r>
              <a:endParaRPr sz="3333" b="1"/>
            </a:p>
          </p:txBody>
        </p:sp>
        <p:sp>
          <p:nvSpPr>
            <p:cNvPr id="815" name="Google Shape;815;p39"/>
            <p:cNvSpPr txBox="1"/>
            <p:nvPr/>
          </p:nvSpPr>
          <p:spPr>
            <a:xfrm>
              <a:off x="4325413"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04</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16" name="Google Shape;816;p39"/>
            <p:cNvSpPr txBox="1"/>
            <p:nvPr/>
          </p:nvSpPr>
          <p:spPr>
            <a:xfrm>
              <a:off x="4249075" y="1789200"/>
              <a:ext cx="19353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Make profit by exchange credit to company.</a:t>
              </a:r>
              <a:endParaRPr sz="1600">
                <a:latin typeface="Roboto"/>
                <a:ea typeface="Roboto"/>
                <a:cs typeface="Roboto"/>
                <a:sym typeface="Roboto"/>
              </a:endParaRPr>
            </a:p>
            <a:p>
              <a:pPr algn="ctr"/>
              <a:endParaRPr sz="1600">
                <a:latin typeface="Roboto"/>
                <a:ea typeface="Roboto"/>
                <a:cs typeface="Roboto"/>
                <a:sym typeface="Roboto"/>
              </a:endParaRPr>
            </a:p>
          </p:txBody>
        </p:sp>
        <p:cxnSp>
          <p:nvCxnSpPr>
            <p:cNvPr id="817" name="Google Shape;817;p39"/>
            <p:cNvCxnSpPr>
              <a:stCxn id="813" idx="2"/>
              <a:endCxn id="814" idx="0"/>
            </p:cNvCxnSpPr>
            <p:nvPr/>
          </p:nvCxnSpPr>
          <p:spPr>
            <a:xfrm>
              <a:off x="5216713" y="2343901"/>
              <a:ext cx="0" cy="306300"/>
            </a:xfrm>
            <a:prstGeom prst="straightConnector1">
              <a:avLst/>
            </a:prstGeom>
            <a:noFill/>
            <a:ln w="19050" cap="flat" cmpd="sng">
              <a:solidFill>
                <a:schemeClr val="dk1"/>
              </a:solidFill>
              <a:prstDash val="dot"/>
              <a:round/>
              <a:headEnd type="none" w="med" len="med"/>
              <a:tailEnd type="none" w="med" len="med"/>
            </a:ln>
          </p:spPr>
        </p:cxnSp>
      </p:grpSp>
      <p:sp>
        <p:nvSpPr>
          <p:cNvPr id="818" name="Google Shape;818;p39"/>
          <p:cNvSpPr/>
          <p:nvPr/>
        </p:nvSpPr>
        <p:spPr>
          <a:xfrm>
            <a:off x="8631100" y="3639484"/>
            <a:ext cx="1020800" cy="646400"/>
          </a:xfrm>
          <a:prstGeom prst="homePlate">
            <a:avLst>
              <a:gd name="adj" fmla="val 50000"/>
            </a:avLst>
          </a:prstGeom>
          <a:solidFill>
            <a:srgbClr val="B7B7B7"/>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819" name="Google Shape;819;p39"/>
          <p:cNvGrpSpPr/>
          <p:nvPr/>
        </p:nvGrpSpPr>
        <p:grpSpPr>
          <a:xfrm>
            <a:off x="7079817" y="3533685"/>
            <a:ext cx="2580400" cy="2608468"/>
            <a:chOff x="5538463" y="2650263"/>
            <a:chExt cx="1935300" cy="1956351"/>
          </a:xfrm>
        </p:grpSpPr>
        <p:sp>
          <p:nvSpPr>
            <p:cNvPr id="820" name="Google Shape;820;p39"/>
            <p:cNvSpPr/>
            <p:nvPr/>
          </p:nvSpPr>
          <p:spPr>
            <a:xfrm>
              <a:off x="5538463" y="3600114"/>
              <a:ext cx="1935300" cy="1006500"/>
            </a:xfrm>
            <a:prstGeom prst="roundRect">
              <a:avLst>
                <a:gd name="adj" fmla="val 16667"/>
              </a:avLst>
            </a:prstGeom>
            <a:solidFill>
              <a:srgbClr val="F9CB9C"/>
            </a:solidFill>
            <a:ln>
              <a:noFill/>
            </a:ln>
          </p:spPr>
          <p:txBody>
            <a:bodyPr spcFirstLastPara="1" wrap="square" lIns="121900" tIns="121900" rIns="121900" bIns="121900" anchor="ctr" anchorCtr="0">
              <a:noAutofit/>
            </a:bodyPr>
            <a:lstStyle/>
            <a:p>
              <a:endParaRPr sz="2400"/>
            </a:p>
          </p:txBody>
        </p:sp>
        <p:sp>
          <p:nvSpPr>
            <p:cNvPr id="821" name="Google Shape;821;p39"/>
            <p:cNvSpPr/>
            <p:nvPr/>
          </p:nvSpPr>
          <p:spPr>
            <a:xfrm>
              <a:off x="6184363" y="2650263"/>
              <a:ext cx="643500" cy="643500"/>
            </a:xfrm>
            <a:prstGeom prst="ellipse">
              <a:avLst/>
            </a:prstGeom>
            <a:solidFill>
              <a:srgbClr val="F9CB9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5</a:t>
              </a:r>
              <a:endParaRPr sz="3333" b="1"/>
            </a:p>
          </p:txBody>
        </p:sp>
        <p:sp>
          <p:nvSpPr>
            <p:cNvPr id="822" name="Google Shape;822;p39"/>
            <p:cNvSpPr txBox="1"/>
            <p:nvPr/>
          </p:nvSpPr>
          <p:spPr>
            <a:xfrm>
              <a:off x="56148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05</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23" name="Google Shape;823;p39"/>
            <p:cNvSpPr txBox="1"/>
            <p:nvPr/>
          </p:nvSpPr>
          <p:spPr>
            <a:xfrm>
              <a:off x="5614813" y="4019889"/>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Send recycle item to get rewards.</a:t>
              </a:r>
              <a:endParaRPr sz="1600">
                <a:latin typeface="Roboto"/>
                <a:ea typeface="Roboto"/>
                <a:cs typeface="Roboto"/>
                <a:sym typeface="Roboto"/>
              </a:endParaRPr>
            </a:p>
          </p:txBody>
        </p:sp>
        <p:cxnSp>
          <p:nvCxnSpPr>
            <p:cNvPr id="824" name="Google Shape;824;p39"/>
            <p:cNvCxnSpPr>
              <a:stCxn id="821" idx="4"/>
              <a:endCxn id="820" idx="0"/>
            </p:cNvCxnSpPr>
            <p:nvPr/>
          </p:nvCxnSpPr>
          <p:spPr>
            <a:xfrm>
              <a:off x="6506113" y="3293763"/>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825" name="Google Shape;825;p39"/>
          <p:cNvGrpSpPr/>
          <p:nvPr/>
        </p:nvGrpSpPr>
        <p:grpSpPr>
          <a:xfrm>
            <a:off x="8798984" y="1783452"/>
            <a:ext cx="2580400" cy="2608232"/>
            <a:chOff x="6827838" y="1337589"/>
            <a:chExt cx="1935300" cy="1956174"/>
          </a:xfrm>
        </p:grpSpPr>
        <p:sp>
          <p:nvSpPr>
            <p:cNvPr id="826" name="Google Shape;826;p39"/>
            <p:cNvSpPr/>
            <p:nvPr/>
          </p:nvSpPr>
          <p:spPr>
            <a:xfrm>
              <a:off x="6827838" y="1337589"/>
              <a:ext cx="1935300" cy="1006500"/>
            </a:xfrm>
            <a:prstGeom prst="roundRect">
              <a:avLst>
                <a:gd name="adj" fmla="val 16667"/>
              </a:avLst>
            </a:prstGeom>
            <a:gradFill>
              <a:gsLst>
                <a:gs pos="0">
                  <a:srgbClr val="93C47D"/>
                </a:gs>
                <a:gs pos="100000">
                  <a:srgbClr val="8E7CC3"/>
                </a:gs>
              </a:gsLst>
              <a:lin ang="0" scaled="0"/>
            </a:gradFill>
            <a:ln>
              <a:noFill/>
            </a:ln>
          </p:spPr>
          <p:txBody>
            <a:bodyPr spcFirstLastPara="1" wrap="square" lIns="121900" tIns="121900" rIns="121900" bIns="121900" anchor="ctr" anchorCtr="0">
              <a:noAutofit/>
            </a:bodyPr>
            <a:lstStyle/>
            <a:p>
              <a:endParaRPr sz="2400"/>
            </a:p>
          </p:txBody>
        </p:sp>
        <p:sp>
          <p:nvSpPr>
            <p:cNvPr id="827" name="Google Shape;827;p39"/>
            <p:cNvSpPr/>
            <p:nvPr/>
          </p:nvSpPr>
          <p:spPr>
            <a:xfrm>
              <a:off x="7473725" y="2650263"/>
              <a:ext cx="643500" cy="643500"/>
            </a:xfrm>
            <a:prstGeom prst="ellipse">
              <a:avLst/>
            </a:prstGeom>
            <a:gradFill>
              <a:gsLst>
                <a:gs pos="0">
                  <a:srgbClr val="93C47D"/>
                </a:gs>
                <a:gs pos="100000">
                  <a:srgbClr val="8E7CC3"/>
                </a:gs>
              </a:gsLst>
              <a:lin ang="0" scaled="0"/>
            </a:gra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6</a:t>
              </a:r>
              <a:endParaRPr sz="3333" b="1"/>
            </a:p>
          </p:txBody>
        </p:sp>
        <p:sp>
          <p:nvSpPr>
            <p:cNvPr id="828" name="Google Shape;828;p39"/>
            <p:cNvSpPr txBox="1"/>
            <p:nvPr/>
          </p:nvSpPr>
          <p:spPr>
            <a:xfrm>
              <a:off x="6904188"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06</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29" name="Google Shape;829;p39"/>
            <p:cNvSpPr txBox="1"/>
            <p:nvPr/>
          </p:nvSpPr>
          <p:spPr>
            <a:xfrm>
              <a:off x="6904188" y="1789207"/>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Receive notification of promoting item.</a:t>
              </a:r>
              <a:endParaRPr sz="1600">
                <a:solidFill>
                  <a:srgbClr val="000000"/>
                </a:solidFill>
                <a:latin typeface="Roboto"/>
                <a:ea typeface="Roboto"/>
                <a:cs typeface="Roboto"/>
                <a:sym typeface="Roboto"/>
              </a:endParaRPr>
            </a:p>
          </p:txBody>
        </p:sp>
        <p:cxnSp>
          <p:nvCxnSpPr>
            <p:cNvPr id="830" name="Google Shape;830;p39"/>
            <p:cNvCxnSpPr>
              <a:stCxn id="826" idx="2"/>
              <a:endCxn id="827" idx="0"/>
            </p:cNvCxnSpPr>
            <p:nvPr/>
          </p:nvCxnSpPr>
          <p:spPr>
            <a:xfrm>
              <a:off x="7795488" y="2344089"/>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831" name="Google Shape;831;p39"/>
          <p:cNvGrpSpPr/>
          <p:nvPr/>
        </p:nvGrpSpPr>
        <p:grpSpPr>
          <a:xfrm>
            <a:off x="203018" y="3533685"/>
            <a:ext cx="2580551" cy="2608468"/>
            <a:chOff x="380863" y="2650263"/>
            <a:chExt cx="1935413" cy="1956351"/>
          </a:xfrm>
        </p:grpSpPr>
        <p:sp>
          <p:nvSpPr>
            <p:cNvPr id="832" name="Google Shape;832;p39"/>
            <p:cNvSpPr/>
            <p:nvPr/>
          </p:nvSpPr>
          <p:spPr>
            <a:xfrm>
              <a:off x="380863" y="3600114"/>
              <a:ext cx="1935300" cy="1006500"/>
            </a:xfrm>
            <a:prstGeom prst="roundRect">
              <a:avLst>
                <a:gd name="adj" fmla="val 16667"/>
              </a:avLst>
            </a:prstGeom>
            <a:gradFill>
              <a:gsLst>
                <a:gs pos="0">
                  <a:srgbClr val="C27BA0"/>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833" name="Google Shape;833;p39"/>
            <p:cNvSpPr/>
            <p:nvPr/>
          </p:nvSpPr>
          <p:spPr>
            <a:xfrm>
              <a:off x="1550675" y="2729613"/>
              <a:ext cx="765600" cy="484800"/>
            </a:xfrm>
            <a:prstGeom prst="homePlate">
              <a:avLst>
                <a:gd name="adj" fmla="val 50000"/>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4" name="Google Shape;834;p39"/>
            <p:cNvSpPr/>
            <p:nvPr/>
          </p:nvSpPr>
          <p:spPr>
            <a:xfrm>
              <a:off x="1026739" y="2650263"/>
              <a:ext cx="643500" cy="643500"/>
            </a:xfrm>
            <a:prstGeom prst="ellipse">
              <a:avLst/>
            </a:prstGeom>
            <a:gradFill>
              <a:gsLst>
                <a:gs pos="0">
                  <a:srgbClr val="C27BA0"/>
                </a:gs>
                <a:gs pos="100000">
                  <a:schemeClr val="accent6"/>
                </a:gs>
              </a:gsLst>
              <a:lin ang="0" scaled="0"/>
            </a:gra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1</a:t>
              </a:r>
              <a:endParaRPr sz="3333" b="1"/>
            </a:p>
          </p:txBody>
        </p:sp>
        <p:sp>
          <p:nvSpPr>
            <p:cNvPr id="835" name="Google Shape;835;p39"/>
            <p:cNvSpPr txBox="1"/>
            <p:nvPr/>
          </p:nvSpPr>
          <p:spPr>
            <a:xfrm>
              <a:off x="4572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Step 01</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36" name="Google Shape;836;p39"/>
            <p:cNvSpPr txBox="1"/>
            <p:nvPr/>
          </p:nvSpPr>
          <p:spPr>
            <a:xfrm>
              <a:off x="457213" y="4020339"/>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Register &amp; Login to </a:t>
              </a:r>
              <a:r>
                <a:rPr lang="en" sz="1600" b="1">
                  <a:latin typeface="Roboto"/>
                  <a:ea typeface="Roboto"/>
                  <a:cs typeface="Roboto"/>
                  <a:sym typeface="Roboto"/>
                </a:rPr>
                <a:t>CarbonUX</a:t>
              </a:r>
              <a:r>
                <a:rPr lang="en" sz="1600">
                  <a:latin typeface="Roboto"/>
                  <a:ea typeface="Roboto"/>
                  <a:cs typeface="Roboto"/>
                  <a:sym typeface="Roboto"/>
                </a:rPr>
                <a:t>.</a:t>
              </a:r>
              <a:endParaRPr sz="1600">
                <a:latin typeface="Roboto"/>
                <a:ea typeface="Roboto"/>
                <a:cs typeface="Roboto"/>
                <a:sym typeface="Roboto"/>
              </a:endParaRPr>
            </a:p>
          </p:txBody>
        </p:sp>
        <p:cxnSp>
          <p:nvCxnSpPr>
            <p:cNvPr id="837" name="Google Shape;837;p39"/>
            <p:cNvCxnSpPr>
              <a:stCxn id="834" idx="4"/>
              <a:endCxn id="832" idx="0"/>
            </p:cNvCxnSpPr>
            <p:nvPr/>
          </p:nvCxnSpPr>
          <p:spPr>
            <a:xfrm>
              <a:off x="1348489" y="3293763"/>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838" name="Google Shape;838;p39"/>
          <p:cNvGrpSpPr/>
          <p:nvPr/>
        </p:nvGrpSpPr>
        <p:grpSpPr>
          <a:xfrm>
            <a:off x="241811" y="3612025"/>
            <a:ext cx="738216" cy="701372"/>
            <a:chOff x="6288263" y="3913775"/>
            <a:chExt cx="350175" cy="348225"/>
          </a:xfrm>
        </p:grpSpPr>
        <p:sp>
          <p:nvSpPr>
            <p:cNvPr id="839" name="Google Shape;839;p39"/>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840" name="Google Shape;840;p39"/>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841" name="Google Shape;841;p39"/>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842" name="Google Shape;842;p39"/>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843" name="Google Shape;843;p39"/>
          <p:cNvSpPr txBox="1"/>
          <p:nvPr/>
        </p:nvSpPr>
        <p:spPr>
          <a:xfrm>
            <a:off x="349117" y="3612027"/>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nvGrpSpPr>
          <p:cNvPr id="844" name="Google Shape;844;p39"/>
          <p:cNvGrpSpPr/>
          <p:nvPr/>
        </p:nvGrpSpPr>
        <p:grpSpPr>
          <a:xfrm>
            <a:off x="11480803" y="3694963"/>
            <a:ext cx="537861" cy="535477"/>
            <a:chOff x="4776838" y="2804850"/>
            <a:chExt cx="349775" cy="348225"/>
          </a:xfrm>
        </p:grpSpPr>
        <p:sp>
          <p:nvSpPr>
            <p:cNvPr id="845" name="Google Shape;845;p39"/>
            <p:cNvSpPr/>
            <p:nvPr/>
          </p:nvSpPr>
          <p:spPr>
            <a:xfrm>
              <a:off x="4854388" y="3015775"/>
              <a:ext cx="266800" cy="120225"/>
            </a:xfrm>
            <a:custGeom>
              <a:avLst/>
              <a:gdLst/>
              <a:ahLst/>
              <a:cxnLst/>
              <a:rect l="l" t="t" r="r" b="b"/>
              <a:pathLst>
                <a:path w="10672" h="4809" extrusionOk="0">
                  <a:moveTo>
                    <a:pt x="1738" y="1"/>
                  </a:moveTo>
                  <a:cubicBezTo>
                    <a:pt x="1304" y="1"/>
                    <a:pt x="869" y="94"/>
                    <a:pt x="466" y="311"/>
                  </a:cubicBezTo>
                  <a:lnTo>
                    <a:pt x="1" y="559"/>
                  </a:lnTo>
                  <a:lnTo>
                    <a:pt x="1" y="4809"/>
                  </a:lnTo>
                  <a:lnTo>
                    <a:pt x="5615" y="4809"/>
                  </a:lnTo>
                  <a:cubicBezTo>
                    <a:pt x="6732" y="4809"/>
                    <a:pt x="7818" y="4343"/>
                    <a:pt x="8593" y="3568"/>
                  </a:cubicBezTo>
                  <a:lnTo>
                    <a:pt x="10361" y="1800"/>
                  </a:lnTo>
                  <a:cubicBezTo>
                    <a:pt x="10671" y="1490"/>
                    <a:pt x="10671" y="993"/>
                    <a:pt x="10361" y="683"/>
                  </a:cubicBezTo>
                  <a:lnTo>
                    <a:pt x="10361" y="714"/>
                  </a:lnTo>
                  <a:cubicBezTo>
                    <a:pt x="10191" y="544"/>
                    <a:pt x="9981" y="458"/>
                    <a:pt x="9776" y="458"/>
                  </a:cubicBezTo>
                  <a:cubicBezTo>
                    <a:pt x="9570" y="458"/>
                    <a:pt x="9369" y="544"/>
                    <a:pt x="9214" y="714"/>
                  </a:cubicBezTo>
                  <a:lnTo>
                    <a:pt x="7663" y="2265"/>
                  </a:lnTo>
                  <a:cubicBezTo>
                    <a:pt x="7135" y="2761"/>
                    <a:pt x="6422" y="3072"/>
                    <a:pt x="5677" y="3072"/>
                  </a:cubicBezTo>
                  <a:lnTo>
                    <a:pt x="5667" y="3072"/>
                  </a:lnTo>
                  <a:cubicBezTo>
                    <a:pt x="6642" y="3015"/>
                    <a:pt x="6632" y="1486"/>
                    <a:pt x="5638" y="1486"/>
                  </a:cubicBezTo>
                  <a:cubicBezTo>
                    <a:pt x="5611" y="1486"/>
                    <a:pt x="5582" y="1487"/>
                    <a:pt x="5553" y="1490"/>
                  </a:cubicBezTo>
                  <a:lnTo>
                    <a:pt x="4188" y="1490"/>
                  </a:lnTo>
                  <a:lnTo>
                    <a:pt x="3723" y="931"/>
                  </a:lnTo>
                  <a:cubicBezTo>
                    <a:pt x="3227" y="342"/>
                    <a:pt x="2513" y="1"/>
                    <a:pt x="1738"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846" name="Google Shape;846;p39"/>
            <p:cNvSpPr/>
            <p:nvPr/>
          </p:nvSpPr>
          <p:spPr>
            <a:xfrm>
              <a:off x="4783838" y="3015775"/>
              <a:ext cx="70575" cy="131075"/>
            </a:xfrm>
            <a:custGeom>
              <a:avLst/>
              <a:gdLst/>
              <a:ahLst/>
              <a:cxnLst/>
              <a:rect l="l" t="t" r="r" b="b"/>
              <a:pathLst>
                <a:path w="2823" h="5243" extrusionOk="0">
                  <a:moveTo>
                    <a:pt x="0" y="1"/>
                  </a:moveTo>
                  <a:lnTo>
                    <a:pt x="0" y="5243"/>
                  </a:lnTo>
                  <a:lnTo>
                    <a:pt x="2823" y="5243"/>
                  </a:lnTo>
                  <a:lnTo>
                    <a:pt x="2823" y="1"/>
                  </a:ln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847" name="Google Shape;847;p39"/>
            <p:cNvSpPr/>
            <p:nvPr/>
          </p:nvSpPr>
          <p:spPr>
            <a:xfrm>
              <a:off x="4928213" y="2811825"/>
              <a:ext cx="170475" cy="201525"/>
            </a:xfrm>
            <a:custGeom>
              <a:avLst/>
              <a:gdLst/>
              <a:ahLst/>
              <a:cxnLst/>
              <a:rect l="l" t="t" r="r" b="b"/>
              <a:pathLst>
                <a:path w="6819" h="8061" extrusionOk="0">
                  <a:moveTo>
                    <a:pt x="3097" y="1"/>
                  </a:moveTo>
                  <a:lnTo>
                    <a:pt x="708" y="3041"/>
                  </a:lnTo>
                  <a:cubicBezTo>
                    <a:pt x="274" y="3568"/>
                    <a:pt x="26" y="4281"/>
                    <a:pt x="26" y="4964"/>
                  </a:cubicBezTo>
                  <a:lnTo>
                    <a:pt x="26" y="4995"/>
                  </a:lnTo>
                  <a:cubicBezTo>
                    <a:pt x="0" y="6740"/>
                    <a:pt x="1439" y="8060"/>
                    <a:pt x="3079" y="8060"/>
                  </a:cubicBezTo>
                  <a:cubicBezTo>
                    <a:pt x="3421" y="8060"/>
                    <a:pt x="3772" y="8003"/>
                    <a:pt x="4120" y="7880"/>
                  </a:cubicBezTo>
                  <a:cubicBezTo>
                    <a:pt x="6105" y="7166"/>
                    <a:pt x="6819" y="4716"/>
                    <a:pt x="5485" y="3041"/>
                  </a:cubicBezTo>
                  <a:lnTo>
                    <a:pt x="3097"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848" name="Google Shape;848;p39"/>
            <p:cNvSpPr/>
            <p:nvPr/>
          </p:nvSpPr>
          <p:spPr>
            <a:xfrm>
              <a:off x="5005613" y="2811825"/>
              <a:ext cx="100075" cy="201650"/>
            </a:xfrm>
            <a:custGeom>
              <a:avLst/>
              <a:gdLst/>
              <a:ahLst/>
              <a:cxnLst/>
              <a:rect l="l" t="t" r="r" b="b"/>
              <a:pathLst>
                <a:path w="4003" h="8066" extrusionOk="0">
                  <a:moveTo>
                    <a:pt x="1" y="1"/>
                  </a:moveTo>
                  <a:lnTo>
                    <a:pt x="1" y="8066"/>
                  </a:lnTo>
                  <a:cubicBezTo>
                    <a:pt x="2575" y="8035"/>
                    <a:pt x="4002" y="5057"/>
                    <a:pt x="2389" y="3041"/>
                  </a:cubicBez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849" name="Google Shape;849;p39"/>
            <p:cNvSpPr/>
            <p:nvPr/>
          </p:nvSpPr>
          <p:spPr>
            <a:xfrm>
              <a:off x="4776838" y="3008800"/>
              <a:ext cx="349775" cy="144275"/>
            </a:xfrm>
            <a:custGeom>
              <a:avLst/>
              <a:gdLst/>
              <a:ahLst/>
              <a:cxnLst/>
              <a:rect l="l" t="t" r="r" b="b"/>
              <a:pathLst>
                <a:path w="13991" h="5771" extrusionOk="0">
                  <a:moveTo>
                    <a:pt x="4840" y="590"/>
                  </a:moveTo>
                  <a:cubicBezTo>
                    <a:pt x="5522" y="590"/>
                    <a:pt x="6174" y="869"/>
                    <a:pt x="6608" y="1396"/>
                  </a:cubicBezTo>
                  <a:lnTo>
                    <a:pt x="7073" y="1955"/>
                  </a:lnTo>
                  <a:cubicBezTo>
                    <a:pt x="7135" y="2017"/>
                    <a:pt x="7197" y="2048"/>
                    <a:pt x="7290" y="2048"/>
                  </a:cubicBezTo>
                  <a:lnTo>
                    <a:pt x="8655" y="2048"/>
                  </a:lnTo>
                  <a:cubicBezTo>
                    <a:pt x="9276" y="2110"/>
                    <a:pt x="9276" y="3040"/>
                    <a:pt x="8655" y="3103"/>
                  </a:cubicBezTo>
                  <a:lnTo>
                    <a:pt x="5833" y="3103"/>
                  </a:lnTo>
                  <a:cubicBezTo>
                    <a:pt x="5460" y="3103"/>
                    <a:pt x="5460" y="3661"/>
                    <a:pt x="5833" y="3661"/>
                  </a:cubicBezTo>
                  <a:lnTo>
                    <a:pt x="8779" y="3661"/>
                  </a:lnTo>
                  <a:cubicBezTo>
                    <a:pt x="9586" y="3661"/>
                    <a:pt x="10361" y="3320"/>
                    <a:pt x="10951" y="2761"/>
                  </a:cubicBezTo>
                  <a:lnTo>
                    <a:pt x="12502" y="1210"/>
                  </a:lnTo>
                  <a:cubicBezTo>
                    <a:pt x="12610" y="1102"/>
                    <a:pt x="12742" y="1047"/>
                    <a:pt x="12874" y="1047"/>
                  </a:cubicBezTo>
                  <a:cubicBezTo>
                    <a:pt x="13006" y="1047"/>
                    <a:pt x="13138" y="1102"/>
                    <a:pt x="13246" y="1210"/>
                  </a:cubicBezTo>
                  <a:cubicBezTo>
                    <a:pt x="13463" y="1396"/>
                    <a:pt x="13463" y="1738"/>
                    <a:pt x="13246" y="1955"/>
                  </a:cubicBezTo>
                  <a:lnTo>
                    <a:pt x="13246" y="1924"/>
                  </a:lnTo>
                  <a:lnTo>
                    <a:pt x="11509" y="3661"/>
                  </a:lnTo>
                  <a:cubicBezTo>
                    <a:pt x="10765" y="4405"/>
                    <a:pt x="9772" y="4840"/>
                    <a:pt x="8717" y="4840"/>
                  </a:cubicBezTo>
                  <a:lnTo>
                    <a:pt x="3382" y="4840"/>
                  </a:lnTo>
                  <a:lnTo>
                    <a:pt x="3382" y="1024"/>
                  </a:lnTo>
                  <a:lnTo>
                    <a:pt x="3692" y="869"/>
                  </a:lnTo>
                  <a:cubicBezTo>
                    <a:pt x="4033" y="683"/>
                    <a:pt x="4437" y="590"/>
                    <a:pt x="4840" y="590"/>
                  </a:cubicBezTo>
                  <a:close/>
                  <a:moveTo>
                    <a:pt x="2824" y="559"/>
                  </a:moveTo>
                  <a:lnTo>
                    <a:pt x="2824" y="5243"/>
                  </a:lnTo>
                  <a:lnTo>
                    <a:pt x="528" y="5243"/>
                  </a:lnTo>
                  <a:lnTo>
                    <a:pt x="528" y="559"/>
                  </a:lnTo>
                  <a:close/>
                  <a:moveTo>
                    <a:pt x="280" y="1"/>
                  </a:moveTo>
                  <a:cubicBezTo>
                    <a:pt x="125" y="1"/>
                    <a:pt x="1" y="125"/>
                    <a:pt x="1" y="280"/>
                  </a:cubicBezTo>
                  <a:lnTo>
                    <a:pt x="1" y="5522"/>
                  </a:lnTo>
                  <a:cubicBezTo>
                    <a:pt x="1" y="5646"/>
                    <a:pt x="125" y="5770"/>
                    <a:pt x="280" y="5770"/>
                  </a:cubicBezTo>
                  <a:lnTo>
                    <a:pt x="3134" y="5770"/>
                  </a:lnTo>
                  <a:cubicBezTo>
                    <a:pt x="3258" y="5770"/>
                    <a:pt x="3382" y="5646"/>
                    <a:pt x="3382" y="5522"/>
                  </a:cubicBezTo>
                  <a:lnTo>
                    <a:pt x="3382" y="5336"/>
                  </a:lnTo>
                  <a:lnTo>
                    <a:pt x="8748" y="5336"/>
                  </a:lnTo>
                  <a:cubicBezTo>
                    <a:pt x="9927" y="5336"/>
                    <a:pt x="11075" y="4871"/>
                    <a:pt x="11912" y="4033"/>
                  </a:cubicBezTo>
                  <a:lnTo>
                    <a:pt x="13649" y="2296"/>
                  </a:lnTo>
                  <a:cubicBezTo>
                    <a:pt x="13867" y="2079"/>
                    <a:pt x="13991" y="1800"/>
                    <a:pt x="13960" y="1521"/>
                  </a:cubicBezTo>
                  <a:cubicBezTo>
                    <a:pt x="13960" y="1210"/>
                    <a:pt x="13867" y="931"/>
                    <a:pt x="13649" y="745"/>
                  </a:cubicBezTo>
                  <a:lnTo>
                    <a:pt x="13649" y="776"/>
                  </a:lnTo>
                  <a:cubicBezTo>
                    <a:pt x="13432" y="574"/>
                    <a:pt x="13153" y="474"/>
                    <a:pt x="12878" y="474"/>
                  </a:cubicBezTo>
                  <a:cubicBezTo>
                    <a:pt x="12602" y="474"/>
                    <a:pt x="12331" y="574"/>
                    <a:pt x="12129" y="776"/>
                  </a:cubicBezTo>
                  <a:lnTo>
                    <a:pt x="10578" y="2327"/>
                  </a:lnTo>
                  <a:cubicBezTo>
                    <a:pt x="10330" y="2606"/>
                    <a:pt x="10020" y="2792"/>
                    <a:pt x="9679" y="2916"/>
                  </a:cubicBezTo>
                  <a:cubicBezTo>
                    <a:pt x="9927" y="2234"/>
                    <a:pt x="9400" y="1490"/>
                    <a:pt x="8655" y="1490"/>
                  </a:cubicBezTo>
                  <a:lnTo>
                    <a:pt x="7446" y="1490"/>
                  </a:lnTo>
                  <a:lnTo>
                    <a:pt x="7042" y="1024"/>
                  </a:lnTo>
                  <a:cubicBezTo>
                    <a:pt x="6515" y="373"/>
                    <a:pt x="5708" y="1"/>
                    <a:pt x="4840" y="1"/>
                  </a:cubicBezTo>
                  <a:cubicBezTo>
                    <a:pt x="4375" y="1"/>
                    <a:pt x="3878" y="125"/>
                    <a:pt x="3475" y="342"/>
                  </a:cubicBezTo>
                  <a:lnTo>
                    <a:pt x="3382" y="373"/>
                  </a:lnTo>
                  <a:lnTo>
                    <a:pt x="3382" y="280"/>
                  </a:lnTo>
                  <a:cubicBezTo>
                    <a:pt x="3382" y="125"/>
                    <a:pt x="3258" y="1"/>
                    <a:pt x="31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50" name="Google Shape;850;p39"/>
            <p:cNvSpPr/>
            <p:nvPr/>
          </p:nvSpPr>
          <p:spPr>
            <a:xfrm>
              <a:off x="4809663" y="3103375"/>
              <a:ext cx="19200" cy="13850"/>
            </a:xfrm>
            <a:custGeom>
              <a:avLst/>
              <a:gdLst/>
              <a:ahLst/>
              <a:cxnLst/>
              <a:rect l="l" t="t" r="r" b="b"/>
              <a:pathLst>
                <a:path w="768" h="554" extrusionOk="0">
                  <a:moveTo>
                    <a:pt x="363" y="0"/>
                  </a:moveTo>
                  <a:cubicBezTo>
                    <a:pt x="78" y="0"/>
                    <a:pt x="0" y="409"/>
                    <a:pt x="270" y="529"/>
                  </a:cubicBezTo>
                  <a:cubicBezTo>
                    <a:pt x="308" y="546"/>
                    <a:pt x="346" y="554"/>
                    <a:pt x="382" y="554"/>
                  </a:cubicBezTo>
                  <a:cubicBezTo>
                    <a:pt x="608" y="554"/>
                    <a:pt x="767" y="251"/>
                    <a:pt x="580" y="64"/>
                  </a:cubicBezTo>
                  <a:cubicBezTo>
                    <a:pt x="518" y="33"/>
                    <a:pt x="456" y="2"/>
                    <a:pt x="394" y="2"/>
                  </a:cubicBezTo>
                  <a:cubicBezTo>
                    <a:pt x="383" y="1"/>
                    <a:pt x="373" y="0"/>
                    <a:pt x="36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51" name="Google Shape;851;p39"/>
            <p:cNvSpPr/>
            <p:nvPr/>
          </p:nvSpPr>
          <p:spPr>
            <a:xfrm>
              <a:off x="4895488" y="2804850"/>
              <a:ext cx="193125" cy="215600"/>
            </a:xfrm>
            <a:custGeom>
              <a:avLst/>
              <a:gdLst/>
              <a:ahLst/>
              <a:cxnLst/>
              <a:rect l="l" t="t" r="r" b="b"/>
              <a:pathLst>
                <a:path w="7725" h="8624" extrusionOk="0">
                  <a:moveTo>
                    <a:pt x="4126" y="1086"/>
                  </a:moveTo>
                  <a:lnTo>
                    <a:pt x="4126" y="3940"/>
                  </a:lnTo>
                  <a:lnTo>
                    <a:pt x="3630" y="3444"/>
                  </a:lnTo>
                  <a:cubicBezTo>
                    <a:pt x="3575" y="3389"/>
                    <a:pt x="3513" y="3366"/>
                    <a:pt x="3452" y="3366"/>
                  </a:cubicBezTo>
                  <a:cubicBezTo>
                    <a:pt x="3237" y="3366"/>
                    <a:pt x="3040" y="3654"/>
                    <a:pt x="3258" y="3847"/>
                  </a:cubicBezTo>
                  <a:lnTo>
                    <a:pt x="4126" y="4715"/>
                  </a:lnTo>
                  <a:lnTo>
                    <a:pt x="4126" y="6484"/>
                  </a:lnTo>
                  <a:lnTo>
                    <a:pt x="2948" y="5305"/>
                  </a:lnTo>
                  <a:cubicBezTo>
                    <a:pt x="2890" y="5248"/>
                    <a:pt x="2827" y="5223"/>
                    <a:pt x="2765" y="5223"/>
                  </a:cubicBezTo>
                  <a:cubicBezTo>
                    <a:pt x="2561" y="5223"/>
                    <a:pt x="2385" y="5493"/>
                    <a:pt x="2575" y="5708"/>
                  </a:cubicBezTo>
                  <a:lnTo>
                    <a:pt x="4126" y="7259"/>
                  </a:lnTo>
                  <a:lnTo>
                    <a:pt x="4126" y="8066"/>
                  </a:lnTo>
                  <a:cubicBezTo>
                    <a:pt x="1893" y="7848"/>
                    <a:pt x="807" y="5212"/>
                    <a:pt x="2234" y="3506"/>
                  </a:cubicBezTo>
                  <a:lnTo>
                    <a:pt x="2234" y="3475"/>
                  </a:lnTo>
                  <a:lnTo>
                    <a:pt x="4126" y="1086"/>
                  </a:lnTo>
                  <a:close/>
                  <a:moveTo>
                    <a:pt x="4406" y="1"/>
                  </a:moveTo>
                  <a:cubicBezTo>
                    <a:pt x="4313" y="1"/>
                    <a:pt x="4250" y="32"/>
                    <a:pt x="4188" y="94"/>
                  </a:cubicBezTo>
                  <a:lnTo>
                    <a:pt x="1800" y="3134"/>
                  </a:lnTo>
                  <a:cubicBezTo>
                    <a:pt x="1" y="5336"/>
                    <a:pt x="1552" y="8624"/>
                    <a:pt x="4406" y="8624"/>
                  </a:cubicBezTo>
                  <a:cubicBezTo>
                    <a:pt x="5212" y="8624"/>
                    <a:pt x="6019" y="8314"/>
                    <a:pt x="6608" y="7755"/>
                  </a:cubicBezTo>
                  <a:cubicBezTo>
                    <a:pt x="6828" y="7633"/>
                    <a:pt x="6605" y="7299"/>
                    <a:pt x="6410" y="7299"/>
                  </a:cubicBezTo>
                  <a:cubicBezTo>
                    <a:pt x="6357" y="7299"/>
                    <a:pt x="6306" y="7324"/>
                    <a:pt x="6267" y="7383"/>
                  </a:cubicBezTo>
                  <a:cubicBezTo>
                    <a:pt x="5801" y="7786"/>
                    <a:pt x="5243" y="8035"/>
                    <a:pt x="4654" y="8066"/>
                  </a:cubicBezTo>
                  <a:lnTo>
                    <a:pt x="4654" y="1055"/>
                  </a:lnTo>
                  <a:lnTo>
                    <a:pt x="6577" y="3506"/>
                  </a:lnTo>
                  <a:cubicBezTo>
                    <a:pt x="6980" y="4002"/>
                    <a:pt x="7197" y="4622"/>
                    <a:pt x="7197" y="5274"/>
                  </a:cubicBezTo>
                  <a:lnTo>
                    <a:pt x="7197" y="5367"/>
                  </a:lnTo>
                  <a:cubicBezTo>
                    <a:pt x="7181" y="5561"/>
                    <a:pt x="7325" y="5662"/>
                    <a:pt x="7466" y="5662"/>
                  </a:cubicBezTo>
                  <a:cubicBezTo>
                    <a:pt x="7596" y="5662"/>
                    <a:pt x="7725" y="5576"/>
                    <a:pt x="7725" y="5398"/>
                  </a:cubicBezTo>
                  <a:lnTo>
                    <a:pt x="7725" y="5274"/>
                  </a:lnTo>
                  <a:cubicBezTo>
                    <a:pt x="7725" y="4498"/>
                    <a:pt x="7477" y="3754"/>
                    <a:pt x="6980" y="3165"/>
                  </a:cubicBezTo>
                  <a:lnTo>
                    <a:pt x="4623" y="94"/>
                  </a:lnTo>
                  <a:cubicBezTo>
                    <a:pt x="4561" y="32"/>
                    <a:pt x="4499" y="1"/>
                    <a:pt x="440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52" name="Google Shape;852;p39"/>
            <p:cNvSpPr/>
            <p:nvPr/>
          </p:nvSpPr>
          <p:spPr>
            <a:xfrm>
              <a:off x="5066113" y="2962850"/>
              <a:ext cx="18625" cy="13400"/>
            </a:xfrm>
            <a:custGeom>
              <a:avLst/>
              <a:gdLst/>
              <a:ahLst/>
              <a:cxnLst/>
              <a:rect l="l" t="t" r="r" b="b"/>
              <a:pathLst>
                <a:path w="745" h="536" extrusionOk="0">
                  <a:moveTo>
                    <a:pt x="372" y="1"/>
                  </a:moveTo>
                  <a:cubicBezTo>
                    <a:pt x="303" y="1"/>
                    <a:pt x="233" y="24"/>
                    <a:pt x="186" y="71"/>
                  </a:cubicBezTo>
                  <a:cubicBezTo>
                    <a:pt x="0" y="257"/>
                    <a:pt x="124" y="536"/>
                    <a:pt x="372" y="536"/>
                  </a:cubicBezTo>
                  <a:cubicBezTo>
                    <a:pt x="620" y="536"/>
                    <a:pt x="745" y="257"/>
                    <a:pt x="558" y="71"/>
                  </a:cubicBezTo>
                  <a:cubicBezTo>
                    <a:pt x="512" y="24"/>
                    <a:pt x="442" y="1"/>
                    <a:pt x="3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853" name="Google Shape;853;p39"/>
          <p:cNvGrpSpPr/>
          <p:nvPr/>
        </p:nvGrpSpPr>
        <p:grpSpPr>
          <a:xfrm>
            <a:off x="4562595" y="967195"/>
            <a:ext cx="738072" cy="701813"/>
            <a:chOff x="-1534450" y="1415351"/>
            <a:chExt cx="2539239" cy="2397994"/>
          </a:xfrm>
        </p:grpSpPr>
        <p:pic>
          <p:nvPicPr>
            <p:cNvPr id="854" name="Google Shape;854;p39"/>
            <p:cNvPicPr preferRelativeResize="0"/>
            <p:nvPr/>
          </p:nvPicPr>
          <p:blipFill>
            <a:blip r:embed="rId3">
              <a:alphaModFix/>
            </a:blip>
            <a:stretch>
              <a:fillRect/>
            </a:stretch>
          </p:blipFill>
          <p:spPr>
            <a:xfrm>
              <a:off x="-1534450" y="1415351"/>
              <a:ext cx="1662536" cy="1662531"/>
            </a:xfrm>
            <a:prstGeom prst="rect">
              <a:avLst/>
            </a:prstGeom>
            <a:noFill/>
            <a:ln>
              <a:noFill/>
            </a:ln>
          </p:spPr>
        </p:pic>
        <p:grpSp>
          <p:nvGrpSpPr>
            <p:cNvPr id="855" name="Google Shape;855;p39"/>
            <p:cNvGrpSpPr/>
            <p:nvPr/>
          </p:nvGrpSpPr>
          <p:grpSpPr>
            <a:xfrm>
              <a:off x="-749776" y="2150814"/>
              <a:ext cx="1754565" cy="1662531"/>
              <a:chOff x="1121988" y="3482625"/>
              <a:chExt cx="258275" cy="235000"/>
            </a:xfrm>
          </p:grpSpPr>
          <p:sp>
            <p:nvSpPr>
              <p:cNvPr id="856" name="Google Shape;856;p39"/>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857" name="Google Shape;857;p39"/>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858" name="Google Shape;858;p39"/>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59" name="Google Shape;859;p39"/>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60" name="Google Shape;860;p39"/>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861" name="Google Shape;861;p39"/>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862" name="Google Shape;862;p39"/>
            <p:cNvSpPr txBox="1"/>
            <p:nvPr/>
          </p:nvSpPr>
          <p:spPr>
            <a:xfrm>
              <a:off x="-1315447" y="2110750"/>
              <a:ext cx="1224602" cy="1402254"/>
            </a:xfrm>
            <a:prstGeom prst="rect">
              <a:avLst/>
            </a:prstGeom>
            <a:noFill/>
            <a:ln>
              <a:noFill/>
            </a:ln>
          </p:spPr>
          <p:txBody>
            <a:bodyPr spcFirstLastPara="1" wrap="square" lIns="121900" tIns="121900" rIns="121900" bIns="121900" anchor="t" anchorCtr="0">
              <a:spAutoFit/>
            </a:bodyPr>
            <a:lstStyle/>
            <a:p>
              <a:pPr algn="ctr"/>
              <a:r>
                <a:rPr lang="en" sz="800">
                  <a:solidFill>
                    <a:schemeClr val="dk1"/>
                  </a:solidFill>
                  <a:latin typeface="Fira Sans Extra Condensed SemiBold"/>
                  <a:ea typeface="Fira Sans Extra Condensed SemiBold"/>
                  <a:cs typeface="Fira Sans Extra Condensed SemiBold"/>
                  <a:sym typeface="Fira Sans Extra Condensed SemiBold"/>
                </a:rPr>
                <a:t>C</a:t>
              </a:r>
              <a:r>
                <a:rPr lang="en" sz="267">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grpSp>
        <p:nvGrpSpPr>
          <p:cNvPr id="863" name="Google Shape;863;p39"/>
          <p:cNvGrpSpPr/>
          <p:nvPr/>
        </p:nvGrpSpPr>
        <p:grpSpPr>
          <a:xfrm>
            <a:off x="7372914" y="4885399"/>
            <a:ext cx="536953" cy="522704"/>
            <a:chOff x="5378635" y="1590199"/>
            <a:chExt cx="402715" cy="392028"/>
          </a:xfrm>
        </p:grpSpPr>
        <p:grpSp>
          <p:nvGrpSpPr>
            <p:cNvPr id="864" name="Google Shape;864;p39"/>
            <p:cNvGrpSpPr/>
            <p:nvPr/>
          </p:nvGrpSpPr>
          <p:grpSpPr>
            <a:xfrm>
              <a:off x="5378635" y="1590199"/>
              <a:ext cx="364904" cy="371190"/>
              <a:chOff x="1008788" y="3368625"/>
              <a:chExt cx="316400" cy="321850"/>
            </a:xfrm>
          </p:grpSpPr>
          <p:sp>
            <p:nvSpPr>
              <p:cNvPr id="865" name="Google Shape;865;p39"/>
              <p:cNvSpPr/>
              <p:nvPr/>
            </p:nvSpPr>
            <p:spPr>
              <a:xfrm>
                <a:off x="1015763" y="3376375"/>
                <a:ext cx="227225" cy="227250"/>
              </a:xfrm>
              <a:custGeom>
                <a:avLst/>
                <a:gdLst/>
                <a:ahLst/>
                <a:cxnLst/>
                <a:rect l="l" t="t" r="r" b="b"/>
                <a:pathLst>
                  <a:path w="9089" h="9090" extrusionOk="0">
                    <a:moveTo>
                      <a:pt x="3691" y="1"/>
                    </a:moveTo>
                    <a:lnTo>
                      <a:pt x="3691" y="838"/>
                    </a:lnTo>
                    <a:cubicBezTo>
                      <a:pt x="3288" y="931"/>
                      <a:pt x="2885" y="1086"/>
                      <a:pt x="2544" y="1303"/>
                    </a:cubicBezTo>
                    <a:lnTo>
                      <a:pt x="1923" y="714"/>
                    </a:lnTo>
                    <a:lnTo>
                      <a:pt x="745" y="1924"/>
                    </a:lnTo>
                    <a:lnTo>
                      <a:pt x="1303" y="2513"/>
                    </a:lnTo>
                    <a:cubicBezTo>
                      <a:pt x="1086" y="2854"/>
                      <a:pt x="931" y="3258"/>
                      <a:pt x="838" y="3661"/>
                    </a:cubicBezTo>
                    <a:lnTo>
                      <a:pt x="0" y="3661"/>
                    </a:lnTo>
                    <a:lnTo>
                      <a:pt x="0" y="5367"/>
                    </a:lnTo>
                    <a:lnTo>
                      <a:pt x="838" y="5367"/>
                    </a:lnTo>
                    <a:cubicBezTo>
                      <a:pt x="931" y="5770"/>
                      <a:pt x="1086" y="6173"/>
                      <a:pt x="1303" y="6515"/>
                    </a:cubicBezTo>
                    <a:lnTo>
                      <a:pt x="714" y="7166"/>
                    </a:lnTo>
                    <a:lnTo>
                      <a:pt x="1923" y="8345"/>
                    </a:lnTo>
                    <a:lnTo>
                      <a:pt x="2513" y="7755"/>
                    </a:lnTo>
                    <a:cubicBezTo>
                      <a:pt x="2885" y="7973"/>
                      <a:pt x="3257" y="8159"/>
                      <a:pt x="3691" y="8252"/>
                    </a:cubicBezTo>
                    <a:lnTo>
                      <a:pt x="3691" y="9089"/>
                    </a:lnTo>
                    <a:lnTo>
                      <a:pt x="5398" y="9089"/>
                    </a:lnTo>
                    <a:lnTo>
                      <a:pt x="5398" y="8252"/>
                    </a:lnTo>
                    <a:cubicBezTo>
                      <a:pt x="5801" y="8159"/>
                      <a:pt x="6204" y="8004"/>
                      <a:pt x="6545" y="7755"/>
                    </a:cubicBezTo>
                    <a:lnTo>
                      <a:pt x="7135" y="8376"/>
                    </a:lnTo>
                    <a:lnTo>
                      <a:pt x="8344" y="7166"/>
                    </a:lnTo>
                    <a:lnTo>
                      <a:pt x="7755" y="6577"/>
                    </a:lnTo>
                    <a:cubicBezTo>
                      <a:pt x="7972" y="6204"/>
                      <a:pt x="8158" y="5801"/>
                      <a:pt x="8251" y="5398"/>
                    </a:cubicBezTo>
                    <a:lnTo>
                      <a:pt x="9089" y="5367"/>
                    </a:lnTo>
                    <a:lnTo>
                      <a:pt x="9089" y="3692"/>
                    </a:lnTo>
                    <a:lnTo>
                      <a:pt x="8251" y="3692"/>
                    </a:lnTo>
                    <a:cubicBezTo>
                      <a:pt x="8158" y="3258"/>
                      <a:pt x="8003" y="2885"/>
                      <a:pt x="7755" y="2513"/>
                    </a:cubicBezTo>
                    <a:lnTo>
                      <a:pt x="8344" y="1924"/>
                    </a:lnTo>
                    <a:lnTo>
                      <a:pt x="7135" y="714"/>
                    </a:lnTo>
                    <a:lnTo>
                      <a:pt x="6545" y="1303"/>
                    </a:lnTo>
                    <a:cubicBezTo>
                      <a:pt x="6204" y="1086"/>
                      <a:pt x="5801" y="931"/>
                      <a:pt x="5398" y="838"/>
                    </a:cubicBezTo>
                    <a:lnTo>
                      <a:pt x="5398" y="1"/>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866" name="Google Shape;866;p39"/>
              <p:cNvSpPr/>
              <p:nvPr/>
            </p:nvSpPr>
            <p:spPr>
              <a:xfrm>
                <a:off x="1053063" y="3426875"/>
                <a:ext cx="138750" cy="124725"/>
              </a:xfrm>
              <a:custGeom>
                <a:avLst/>
                <a:gdLst/>
                <a:ahLst/>
                <a:cxnLst/>
                <a:rect l="l" t="t" r="r" b="b"/>
                <a:pathLst>
                  <a:path w="5550" h="4989" extrusionOk="0">
                    <a:moveTo>
                      <a:pt x="3068" y="1"/>
                    </a:moveTo>
                    <a:cubicBezTo>
                      <a:pt x="1471" y="1"/>
                      <a:pt x="0" y="1598"/>
                      <a:pt x="742" y="3440"/>
                    </a:cubicBezTo>
                    <a:cubicBezTo>
                      <a:pt x="1175" y="4503"/>
                      <a:pt x="2096" y="4988"/>
                      <a:pt x="3015" y="4988"/>
                    </a:cubicBezTo>
                    <a:cubicBezTo>
                      <a:pt x="4269" y="4988"/>
                      <a:pt x="5519" y="4085"/>
                      <a:pt x="5519" y="2509"/>
                    </a:cubicBezTo>
                    <a:lnTo>
                      <a:pt x="5550" y="2509"/>
                    </a:lnTo>
                    <a:cubicBezTo>
                      <a:pt x="5550" y="1858"/>
                      <a:pt x="5270" y="1207"/>
                      <a:pt x="4836" y="772"/>
                    </a:cubicBezTo>
                    <a:cubicBezTo>
                      <a:pt x="4305" y="233"/>
                      <a:pt x="3678" y="1"/>
                      <a:pt x="30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867" name="Google Shape;867;p39"/>
              <p:cNvSpPr/>
              <p:nvPr/>
            </p:nvSpPr>
            <p:spPr>
              <a:xfrm>
                <a:off x="1008788" y="3368625"/>
                <a:ext cx="241200" cy="241975"/>
              </a:xfrm>
              <a:custGeom>
                <a:avLst/>
                <a:gdLst/>
                <a:ahLst/>
                <a:cxnLst/>
                <a:rect l="l" t="t" r="r" b="b"/>
                <a:pathLst>
                  <a:path w="9648" h="9679" extrusionOk="0">
                    <a:moveTo>
                      <a:pt x="5397" y="559"/>
                    </a:moveTo>
                    <a:lnTo>
                      <a:pt x="5397" y="1117"/>
                    </a:lnTo>
                    <a:cubicBezTo>
                      <a:pt x="5397" y="1272"/>
                      <a:pt x="5490" y="1365"/>
                      <a:pt x="5614" y="1396"/>
                    </a:cubicBezTo>
                    <a:cubicBezTo>
                      <a:pt x="6018" y="1489"/>
                      <a:pt x="6359" y="1644"/>
                      <a:pt x="6700" y="1862"/>
                    </a:cubicBezTo>
                    <a:cubicBezTo>
                      <a:pt x="6744" y="1884"/>
                      <a:pt x="6788" y="1894"/>
                      <a:pt x="6831" y="1894"/>
                    </a:cubicBezTo>
                    <a:cubicBezTo>
                      <a:pt x="6908" y="1894"/>
                      <a:pt x="6981" y="1860"/>
                      <a:pt x="7041" y="1800"/>
                    </a:cubicBezTo>
                    <a:lnTo>
                      <a:pt x="7445" y="1427"/>
                    </a:lnTo>
                    <a:lnTo>
                      <a:pt x="8251" y="2234"/>
                    </a:lnTo>
                    <a:lnTo>
                      <a:pt x="7879" y="2637"/>
                    </a:lnTo>
                    <a:cubicBezTo>
                      <a:pt x="7786" y="2730"/>
                      <a:pt x="7755" y="2854"/>
                      <a:pt x="7817" y="2978"/>
                    </a:cubicBezTo>
                    <a:cubicBezTo>
                      <a:pt x="8034" y="3288"/>
                      <a:pt x="8189" y="3661"/>
                      <a:pt x="8282" y="4064"/>
                    </a:cubicBezTo>
                    <a:cubicBezTo>
                      <a:pt x="8313" y="4188"/>
                      <a:pt x="8406" y="4281"/>
                      <a:pt x="8561" y="4281"/>
                    </a:cubicBezTo>
                    <a:lnTo>
                      <a:pt x="9120" y="4281"/>
                    </a:lnTo>
                    <a:lnTo>
                      <a:pt x="9120" y="5429"/>
                    </a:lnTo>
                    <a:lnTo>
                      <a:pt x="8530" y="5429"/>
                    </a:lnTo>
                    <a:cubicBezTo>
                      <a:pt x="8406" y="5429"/>
                      <a:pt x="8282" y="5522"/>
                      <a:pt x="8251" y="5646"/>
                    </a:cubicBezTo>
                    <a:cubicBezTo>
                      <a:pt x="8158" y="6018"/>
                      <a:pt x="8034" y="6390"/>
                      <a:pt x="7817" y="6732"/>
                    </a:cubicBezTo>
                    <a:cubicBezTo>
                      <a:pt x="7755" y="6856"/>
                      <a:pt x="7755" y="6980"/>
                      <a:pt x="7848" y="7073"/>
                    </a:cubicBezTo>
                    <a:lnTo>
                      <a:pt x="8251" y="7476"/>
                    </a:lnTo>
                    <a:lnTo>
                      <a:pt x="7414" y="8283"/>
                    </a:lnTo>
                    <a:lnTo>
                      <a:pt x="7041" y="7879"/>
                    </a:lnTo>
                    <a:cubicBezTo>
                      <a:pt x="6990" y="7828"/>
                      <a:pt x="6920" y="7805"/>
                      <a:pt x="6852" y="7805"/>
                    </a:cubicBezTo>
                    <a:cubicBezTo>
                      <a:pt x="6796" y="7805"/>
                      <a:pt x="6742" y="7820"/>
                      <a:pt x="6700" y="7848"/>
                    </a:cubicBezTo>
                    <a:cubicBezTo>
                      <a:pt x="6359" y="8065"/>
                      <a:pt x="5987" y="8221"/>
                      <a:pt x="5614" y="8314"/>
                    </a:cubicBezTo>
                    <a:cubicBezTo>
                      <a:pt x="5490" y="8314"/>
                      <a:pt x="5397" y="8438"/>
                      <a:pt x="5397" y="8562"/>
                    </a:cubicBezTo>
                    <a:lnTo>
                      <a:pt x="5397" y="9120"/>
                    </a:lnTo>
                    <a:lnTo>
                      <a:pt x="4250" y="9120"/>
                    </a:lnTo>
                    <a:lnTo>
                      <a:pt x="4250" y="8562"/>
                    </a:lnTo>
                    <a:cubicBezTo>
                      <a:pt x="4250" y="8438"/>
                      <a:pt x="4157" y="8314"/>
                      <a:pt x="4033" y="8314"/>
                    </a:cubicBezTo>
                    <a:cubicBezTo>
                      <a:pt x="3629" y="8221"/>
                      <a:pt x="3288" y="8065"/>
                      <a:pt x="2947" y="7848"/>
                    </a:cubicBezTo>
                    <a:cubicBezTo>
                      <a:pt x="2891" y="7820"/>
                      <a:pt x="2835" y="7805"/>
                      <a:pt x="2782" y="7805"/>
                    </a:cubicBezTo>
                    <a:cubicBezTo>
                      <a:pt x="2717" y="7805"/>
                      <a:pt x="2657" y="7828"/>
                      <a:pt x="2606" y="7879"/>
                    </a:cubicBezTo>
                    <a:lnTo>
                      <a:pt x="2233" y="8283"/>
                    </a:lnTo>
                    <a:lnTo>
                      <a:pt x="1396" y="7476"/>
                    </a:lnTo>
                    <a:lnTo>
                      <a:pt x="1768" y="7073"/>
                    </a:lnTo>
                    <a:cubicBezTo>
                      <a:pt x="1861" y="6980"/>
                      <a:pt x="1892" y="6856"/>
                      <a:pt x="1830" y="6732"/>
                    </a:cubicBezTo>
                    <a:cubicBezTo>
                      <a:pt x="1613" y="6390"/>
                      <a:pt x="1458" y="6018"/>
                      <a:pt x="1365" y="5646"/>
                    </a:cubicBezTo>
                    <a:cubicBezTo>
                      <a:pt x="1334" y="5522"/>
                      <a:pt x="1210" y="5429"/>
                      <a:pt x="1086" y="5429"/>
                    </a:cubicBezTo>
                    <a:lnTo>
                      <a:pt x="558" y="5429"/>
                    </a:lnTo>
                    <a:lnTo>
                      <a:pt x="558" y="4281"/>
                    </a:lnTo>
                    <a:lnTo>
                      <a:pt x="1117" y="4281"/>
                    </a:lnTo>
                    <a:cubicBezTo>
                      <a:pt x="1241" y="4281"/>
                      <a:pt x="1334" y="4188"/>
                      <a:pt x="1365" y="4064"/>
                    </a:cubicBezTo>
                    <a:cubicBezTo>
                      <a:pt x="1458" y="3661"/>
                      <a:pt x="1613" y="3288"/>
                      <a:pt x="1830" y="2978"/>
                    </a:cubicBezTo>
                    <a:cubicBezTo>
                      <a:pt x="1892" y="2854"/>
                      <a:pt x="1861" y="2730"/>
                      <a:pt x="1799" y="2637"/>
                    </a:cubicBezTo>
                    <a:lnTo>
                      <a:pt x="1396" y="2234"/>
                    </a:lnTo>
                    <a:lnTo>
                      <a:pt x="2233" y="1427"/>
                    </a:lnTo>
                    <a:lnTo>
                      <a:pt x="2606" y="1800"/>
                    </a:lnTo>
                    <a:cubicBezTo>
                      <a:pt x="2666" y="1860"/>
                      <a:pt x="2739" y="1894"/>
                      <a:pt x="2816" y="1894"/>
                    </a:cubicBezTo>
                    <a:cubicBezTo>
                      <a:pt x="2859" y="1894"/>
                      <a:pt x="2903" y="1884"/>
                      <a:pt x="2947" y="1862"/>
                    </a:cubicBezTo>
                    <a:cubicBezTo>
                      <a:pt x="3288" y="1644"/>
                      <a:pt x="3660" y="1489"/>
                      <a:pt x="4033" y="1396"/>
                    </a:cubicBezTo>
                    <a:cubicBezTo>
                      <a:pt x="4157" y="1365"/>
                      <a:pt x="4250" y="1272"/>
                      <a:pt x="4250" y="1117"/>
                    </a:cubicBezTo>
                    <a:lnTo>
                      <a:pt x="4250" y="559"/>
                    </a:lnTo>
                    <a:close/>
                    <a:moveTo>
                      <a:pt x="3970" y="0"/>
                    </a:moveTo>
                    <a:cubicBezTo>
                      <a:pt x="3815" y="0"/>
                      <a:pt x="3691" y="125"/>
                      <a:pt x="3691" y="280"/>
                    </a:cubicBezTo>
                    <a:lnTo>
                      <a:pt x="3691" y="900"/>
                    </a:lnTo>
                    <a:cubicBezTo>
                      <a:pt x="3412" y="993"/>
                      <a:pt x="3102" y="1117"/>
                      <a:pt x="2854" y="1272"/>
                    </a:cubicBezTo>
                    <a:lnTo>
                      <a:pt x="2388" y="838"/>
                    </a:lnTo>
                    <a:cubicBezTo>
                      <a:pt x="2357" y="776"/>
                      <a:pt x="2264" y="745"/>
                      <a:pt x="2202" y="745"/>
                    </a:cubicBezTo>
                    <a:cubicBezTo>
                      <a:pt x="2140" y="745"/>
                      <a:pt x="2078" y="776"/>
                      <a:pt x="2016" y="838"/>
                    </a:cubicBezTo>
                    <a:lnTo>
                      <a:pt x="807" y="2048"/>
                    </a:lnTo>
                    <a:cubicBezTo>
                      <a:pt x="713" y="2141"/>
                      <a:pt x="713" y="2327"/>
                      <a:pt x="807" y="2420"/>
                    </a:cubicBezTo>
                    <a:lnTo>
                      <a:pt x="1241" y="2854"/>
                    </a:lnTo>
                    <a:cubicBezTo>
                      <a:pt x="1086" y="3133"/>
                      <a:pt x="993" y="3413"/>
                      <a:pt x="900" y="3723"/>
                    </a:cubicBezTo>
                    <a:lnTo>
                      <a:pt x="279" y="3723"/>
                    </a:lnTo>
                    <a:cubicBezTo>
                      <a:pt x="124" y="3723"/>
                      <a:pt x="0" y="3847"/>
                      <a:pt x="0" y="4002"/>
                    </a:cubicBezTo>
                    <a:lnTo>
                      <a:pt x="0" y="5708"/>
                    </a:lnTo>
                    <a:cubicBezTo>
                      <a:pt x="0" y="5832"/>
                      <a:pt x="124" y="5956"/>
                      <a:pt x="279" y="5956"/>
                    </a:cubicBezTo>
                    <a:lnTo>
                      <a:pt x="900" y="5956"/>
                    </a:lnTo>
                    <a:cubicBezTo>
                      <a:pt x="993" y="6266"/>
                      <a:pt x="1086" y="6545"/>
                      <a:pt x="1241" y="6825"/>
                    </a:cubicBezTo>
                    <a:lnTo>
                      <a:pt x="807" y="7259"/>
                    </a:lnTo>
                    <a:cubicBezTo>
                      <a:pt x="713" y="7383"/>
                      <a:pt x="713" y="7538"/>
                      <a:pt x="807" y="7662"/>
                    </a:cubicBezTo>
                    <a:lnTo>
                      <a:pt x="2016" y="8872"/>
                    </a:lnTo>
                    <a:cubicBezTo>
                      <a:pt x="2063" y="8918"/>
                      <a:pt x="2133" y="8942"/>
                      <a:pt x="2202" y="8942"/>
                    </a:cubicBezTo>
                    <a:cubicBezTo>
                      <a:pt x="2272" y="8942"/>
                      <a:pt x="2342" y="8918"/>
                      <a:pt x="2388" y="8872"/>
                    </a:cubicBezTo>
                    <a:lnTo>
                      <a:pt x="2854" y="8407"/>
                    </a:lnTo>
                    <a:cubicBezTo>
                      <a:pt x="3102" y="8562"/>
                      <a:pt x="3412" y="8686"/>
                      <a:pt x="3691" y="8779"/>
                    </a:cubicBezTo>
                    <a:lnTo>
                      <a:pt x="3691" y="9399"/>
                    </a:lnTo>
                    <a:cubicBezTo>
                      <a:pt x="3691" y="9554"/>
                      <a:pt x="3815" y="9678"/>
                      <a:pt x="3970" y="9678"/>
                    </a:cubicBezTo>
                    <a:lnTo>
                      <a:pt x="5677" y="9678"/>
                    </a:lnTo>
                    <a:cubicBezTo>
                      <a:pt x="5832" y="9678"/>
                      <a:pt x="5956" y="9554"/>
                      <a:pt x="5956" y="9399"/>
                    </a:cubicBezTo>
                    <a:lnTo>
                      <a:pt x="5956" y="8779"/>
                    </a:lnTo>
                    <a:cubicBezTo>
                      <a:pt x="6235" y="8686"/>
                      <a:pt x="6545" y="8562"/>
                      <a:pt x="6793" y="8438"/>
                    </a:cubicBezTo>
                    <a:lnTo>
                      <a:pt x="7259" y="8872"/>
                    </a:lnTo>
                    <a:cubicBezTo>
                      <a:pt x="7305" y="8918"/>
                      <a:pt x="7375" y="8942"/>
                      <a:pt x="7445" y="8942"/>
                    </a:cubicBezTo>
                    <a:cubicBezTo>
                      <a:pt x="7514" y="8942"/>
                      <a:pt x="7584" y="8918"/>
                      <a:pt x="7631" y="8872"/>
                    </a:cubicBezTo>
                    <a:lnTo>
                      <a:pt x="8841" y="7662"/>
                    </a:lnTo>
                    <a:cubicBezTo>
                      <a:pt x="8934" y="7538"/>
                      <a:pt x="8934" y="7383"/>
                      <a:pt x="8841" y="7259"/>
                    </a:cubicBezTo>
                    <a:lnTo>
                      <a:pt x="8406" y="6825"/>
                    </a:lnTo>
                    <a:cubicBezTo>
                      <a:pt x="8530" y="6545"/>
                      <a:pt x="8654" y="6266"/>
                      <a:pt x="8747" y="5956"/>
                    </a:cubicBezTo>
                    <a:lnTo>
                      <a:pt x="9368" y="5956"/>
                    </a:lnTo>
                    <a:cubicBezTo>
                      <a:pt x="9384" y="5959"/>
                      <a:pt x="9400" y="5961"/>
                      <a:pt x="9415" y="5961"/>
                    </a:cubicBezTo>
                    <a:cubicBezTo>
                      <a:pt x="9547" y="5961"/>
                      <a:pt x="9647" y="5847"/>
                      <a:pt x="9647" y="5708"/>
                    </a:cubicBezTo>
                    <a:lnTo>
                      <a:pt x="9647" y="4002"/>
                    </a:lnTo>
                    <a:cubicBezTo>
                      <a:pt x="9647" y="3847"/>
                      <a:pt x="9523" y="3723"/>
                      <a:pt x="9368" y="3723"/>
                    </a:cubicBezTo>
                    <a:lnTo>
                      <a:pt x="8747" y="3723"/>
                    </a:lnTo>
                    <a:cubicBezTo>
                      <a:pt x="8654" y="3413"/>
                      <a:pt x="8530" y="3133"/>
                      <a:pt x="8375" y="2854"/>
                    </a:cubicBezTo>
                    <a:lnTo>
                      <a:pt x="8841" y="2420"/>
                    </a:lnTo>
                    <a:cubicBezTo>
                      <a:pt x="8934" y="2327"/>
                      <a:pt x="8934" y="2141"/>
                      <a:pt x="8841" y="2048"/>
                    </a:cubicBezTo>
                    <a:lnTo>
                      <a:pt x="7631" y="838"/>
                    </a:lnTo>
                    <a:cubicBezTo>
                      <a:pt x="7569" y="776"/>
                      <a:pt x="7507" y="745"/>
                      <a:pt x="7445" y="745"/>
                    </a:cubicBezTo>
                    <a:cubicBezTo>
                      <a:pt x="7352" y="745"/>
                      <a:pt x="7290" y="776"/>
                      <a:pt x="7259" y="838"/>
                    </a:cubicBezTo>
                    <a:lnTo>
                      <a:pt x="6793" y="1272"/>
                    </a:lnTo>
                    <a:cubicBezTo>
                      <a:pt x="6545" y="1117"/>
                      <a:pt x="6235" y="993"/>
                      <a:pt x="5956" y="900"/>
                    </a:cubicBezTo>
                    <a:lnTo>
                      <a:pt x="5956" y="280"/>
                    </a:lnTo>
                    <a:cubicBezTo>
                      <a:pt x="5956" y="125"/>
                      <a:pt x="5832" y="0"/>
                      <a:pt x="56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68" name="Google Shape;868;p39"/>
              <p:cNvSpPr/>
              <p:nvPr/>
            </p:nvSpPr>
            <p:spPr>
              <a:xfrm>
                <a:off x="1048313" y="3428075"/>
                <a:ext cx="157450" cy="130250"/>
              </a:xfrm>
              <a:custGeom>
                <a:avLst/>
                <a:gdLst/>
                <a:ahLst/>
                <a:cxnLst/>
                <a:rect l="l" t="t" r="r" b="b"/>
                <a:pathLst>
                  <a:path w="6298" h="5210" extrusionOk="0">
                    <a:moveTo>
                      <a:pt x="2063" y="1"/>
                    </a:moveTo>
                    <a:cubicBezTo>
                      <a:pt x="2019" y="1"/>
                      <a:pt x="1972" y="13"/>
                      <a:pt x="1924" y="42"/>
                    </a:cubicBezTo>
                    <a:cubicBezTo>
                      <a:pt x="32" y="1066"/>
                      <a:pt x="1" y="3733"/>
                      <a:pt x="1831" y="4819"/>
                    </a:cubicBezTo>
                    <a:cubicBezTo>
                      <a:pt x="2283" y="5087"/>
                      <a:pt x="2766" y="5210"/>
                      <a:pt x="3236" y="5210"/>
                    </a:cubicBezTo>
                    <a:cubicBezTo>
                      <a:pt x="4669" y="5210"/>
                      <a:pt x="5988" y="4073"/>
                      <a:pt x="5988" y="2461"/>
                    </a:cubicBezTo>
                    <a:cubicBezTo>
                      <a:pt x="5988" y="1469"/>
                      <a:pt x="5429" y="538"/>
                      <a:pt x="4561" y="42"/>
                    </a:cubicBezTo>
                    <a:cubicBezTo>
                      <a:pt x="4513" y="13"/>
                      <a:pt x="4466" y="1"/>
                      <a:pt x="4422" y="1"/>
                    </a:cubicBezTo>
                    <a:cubicBezTo>
                      <a:pt x="4180" y="1"/>
                      <a:pt x="4024" y="381"/>
                      <a:pt x="4313" y="538"/>
                    </a:cubicBezTo>
                    <a:cubicBezTo>
                      <a:pt x="6298" y="1624"/>
                      <a:pt x="5522" y="4664"/>
                      <a:pt x="3227" y="4664"/>
                    </a:cubicBezTo>
                    <a:cubicBezTo>
                      <a:pt x="963" y="4664"/>
                      <a:pt x="156" y="1624"/>
                      <a:pt x="2172" y="538"/>
                    </a:cubicBezTo>
                    <a:cubicBezTo>
                      <a:pt x="2461" y="381"/>
                      <a:pt x="2305" y="1"/>
                      <a:pt x="206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69" name="Google Shape;869;p39"/>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70" name="Google Shape;870;p39"/>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71" name="Google Shape;871;p39"/>
              <p:cNvSpPr/>
              <p:nvPr/>
            </p:nvSpPr>
            <p:spPr>
              <a:xfrm>
                <a:off x="1119688" y="3420700"/>
                <a:ext cx="19400" cy="13875"/>
              </a:xfrm>
              <a:custGeom>
                <a:avLst/>
                <a:gdLst/>
                <a:ahLst/>
                <a:cxnLst/>
                <a:rect l="l" t="t" r="r" b="b"/>
                <a:pathLst>
                  <a:path w="776" h="555" extrusionOk="0">
                    <a:moveTo>
                      <a:pt x="376" y="0"/>
                    </a:moveTo>
                    <a:cubicBezTo>
                      <a:pt x="154" y="0"/>
                      <a:pt x="1" y="276"/>
                      <a:pt x="186" y="461"/>
                    </a:cubicBezTo>
                    <a:cubicBezTo>
                      <a:pt x="248" y="523"/>
                      <a:pt x="310" y="554"/>
                      <a:pt x="403" y="554"/>
                    </a:cubicBezTo>
                    <a:cubicBezTo>
                      <a:pt x="682" y="554"/>
                      <a:pt x="775" y="120"/>
                      <a:pt x="496" y="27"/>
                    </a:cubicBezTo>
                    <a:cubicBezTo>
                      <a:pt x="455" y="9"/>
                      <a:pt x="415" y="0"/>
                      <a:pt x="3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872" name="Google Shape;872;p39"/>
            <p:cNvPicPr preferRelativeResize="0"/>
            <p:nvPr/>
          </p:nvPicPr>
          <p:blipFill>
            <a:blip r:embed="rId4">
              <a:alphaModFix/>
            </a:blip>
            <a:stretch>
              <a:fillRect/>
            </a:stretch>
          </p:blipFill>
          <p:spPr>
            <a:xfrm>
              <a:off x="5641550" y="1822150"/>
              <a:ext cx="139800" cy="160076"/>
            </a:xfrm>
            <a:prstGeom prst="rect">
              <a:avLst/>
            </a:prstGeom>
            <a:noFill/>
            <a:ln>
              <a:noFill/>
            </a:ln>
          </p:spPr>
        </p:pic>
      </p:grpSp>
      <p:grpSp>
        <p:nvGrpSpPr>
          <p:cNvPr id="873" name="Google Shape;873;p39"/>
          <p:cNvGrpSpPr/>
          <p:nvPr/>
        </p:nvGrpSpPr>
        <p:grpSpPr>
          <a:xfrm>
            <a:off x="8927448" y="1906690"/>
            <a:ext cx="537861" cy="536631"/>
            <a:chOff x="2812498" y="2753329"/>
            <a:chExt cx="403396" cy="402473"/>
          </a:xfrm>
        </p:grpSpPr>
        <p:grpSp>
          <p:nvGrpSpPr>
            <p:cNvPr id="874" name="Google Shape;874;p39"/>
            <p:cNvGrpSpPr/>
            <p:nvPr/>
          </p:nvGrpSpPr>
          <p:grpSpPr>
            <a:xfrm>
              <a:off x="2812498" y="2753329"/>
              <a:ext cx="403396" cy="402473"/>
              <a:chOff x="3269313" y="1684300"/>
              <a:chExt cx="349775" cy="348975"/>
            </a:xfrm>
          </p:grpSpPr>
          <p:sp>
            <p:nvSpPr>
              <p:cNvPr id="875" name="Google Shape;875;p39"/>
              <p:cNvSpPr/>
              <p:nvPr/>
            </p:nvSpPr>
            <p:spPr>
              <a:xfrm>
                <a:off x="3277063" y="1691275"/>
                <a:ext cx="335025" cy="335025"/>
              </a:xfrm>
              <a:custGeom>
                <a:avLst/>
                <a:gdLst/>
                <a:ahLst/>
                <a:cxnLst/>
                <a:rect l="l" t="t" r="r" b="b"/>
                <a:pathLst>
                  <a:path w="13401" h="13401" extrusionOk="0">
                    <a:moveTo>
                      <a:pt x="5429" y="0"/>
                    </a:moveTo>
                    <a:lnTo>
                      <a:pt x="5429" y="1241"/>
                    </a:lnTo>
                    <a:cubicBezTo>
                      <a:pt x="4809" y="1365"/>
                      <a:pt x="4219" y="1613"/>
                      <a:pt x="3692" y="1954"/>
                    </a:cubicBezTo>
                    <a:lnTo>
                      <a:pt x="2823" y="1086"/>
                    </a:lnTo>
                    <a:lnTo>
                      <a:pt x="1055" y="2854"/>
                    </a:lnTo>
                    <a:lnTo>
                      <a:pt x="1955" y="3722"/>
                    </a:lnTo>
                    <a:cubicBezTo>
                      <a:pt x="1614" y="4250"/>
                      <a:pt x="1365" y="4839"/>
                      <a:pt x="1210" y="5460"/>
                    </a:cubicBezTo>
                    <a:lnTo>
                      <a:pt x="1" y="5460"/>
                    </a:lnTo>
                    <a:lnTo>
                      <a:pt x="1" y="7941"/>
                    </a:lnTo>
                    <a:lnTo>
                      <a:pt x="1210" y="7941"/>
                    </a:lnTo>
                    <a:cubicBezTo>
                      <a:pt x="1365" y="8561"/>
                      <a:pt x="1614" y="9151"/>
                      <a:pt x="1955" y="9678"/>
                    </a:cubicBezTo>
                    <a:lnTo>
                      <a:pt x="1055" y="10547"/>
                    </a:lnTo>
                    <a:lnTo>
                      <a:pt x="2854" y="12315"/>
                    </a:lnTo>
                    <a:lnTo>
                      <a:pt x="3723" y="11446"/>
                    </a:lnTo>
                    <a:cubicBezTo>
                      <a:pt x="4250" y="11787"/>
                      <a:pt x="4809" y="12036"/>
                      <a:pt x="5429" y="12160"/>
                    </a:cubicBezTo>
                    <a:lnTo>
                      <a:pt x="5429" y="13400"/>
                    </a:lnTo>
                    <a:lnTo>
                      <a:pt x="7941" y="13400"/>
                    </a:lnTo>
                    <a:lnTo>
                      <a:pt x="7941" y="12160"/>
                    </a:lnTo>
                    <a:cubicBezTo>
                      <a:pt x="8562" y="12036"/>
                      <a:pt x="9151" y="11787"/>
                      <a:pt x="9679" y="11446"/>
                    </a:cubicBezTo>
                    <a:lnTo>
                      <a:pt x="10547" y="12315"/>
                    </a:lnTo>
                    <a:lnTo>
                      <a:pt x="12315" y="10547"/>
                    </a:lnTo>
                    <a:lnTo>
                      <a:pt x="11447" y="9678"/>
                    </a:lnTo>
                    <a:cubicBezTo>
                      <a:pt x="11788" y="9151"/>
                      <a:pt x="12005" y="8561"/>
                      <a:pt x="12160" y="7941"/>
                    </a:cubicBezTo>
                    <a:lnTo>
                      <a:pt x="13401" y="7941"/>
                    </a:lnTo>
                    <a:lnTo>
                      <a:pt x="13401" y="5460"/>
                    </a:lnTo>
                    <a:lnTo>
                      <a:pt x="12160" y="5460"/>
                    </a:lnTo>
                    <a:cubicBezTo>
                      <a:pt x="12005" y="4839"/>
                      <a:pt x="11788" y="4250"/>
                      <a:pt x="11447" y="3722"/>
                    </a:cubicBezTo>
                    <a:lnTo>
                      <a:pt x="12315" y="2854"/>
                    </a:lnTo>
                    <a:lnTo>
                      <a:pt x="10547" y="1086"/>
                    </a:lnTo>
                    <a:lnTo>
                      <a:pt x="9679" y="1954"/>
                    </a:lnTo>
                    <a:cubicBezTo>
                      <a:pt x="9120" y="1613"/>
                      <a:pt x="8562" y="1365"/>
                      <a:pt x="7941" y="1241"/>
                    </a:cubicBezTo>
                    <a:lnTo>
                      <a:pt x="7941"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876" name="Google Shape;876;p39"/>
              <p:cNvSpPr/>
              <p:nvPr/>
            </p:nvSpPr>
            <p:spPr>
              <a:xfrm>
                <a:off x="3316613" y="1763275"/>
                <a:ext cx="222600" cy="190900"/>
              </a:xfrm>
              <a:custGeom>
                <a:avLst/>
                <a:gdLst/>
                <a:ahLst/>
                <a:cxnLst/>
                <a:rect l="l" t="t" r="r" b="b"/>
                <a:pathLst>
                  <a:path w="8904" h="7636" extrusionOk="0">
                    <a:moveTo>
                      <a:pt x="5071" y="1"/>
                    </a:moveTo>
                    <a:cubicBezTo>
                      <a:pt x="4132" y="1"/>
                      <a:pt x="3173" y="348"/>
                      <a:pt x="2389" y="1122"/>
                    </a:cubicBezTo>
                    <a:cubicBezTo>
                      <a:pt x="1" y="3541"/>
                      <a:pt x="1707" y="7636"/>
                      <a:pt x="5088" y="7636"/>
                    </a:cubicBezTo>
                    <a:cubicBezTo>
                      <a:pt x="7197" y="7636"/>
                      <a:pt x="8903" y="5930"/>
                      <a:pt x="8903" y="3820"/>
                    </a:cubicBezTo>
                    <a:cubicBezTo>
                      <a:pt x="8903" y="1513"/>
                      <a:pt x="7032" y="1"/>
                      <a:pt x="507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877" name="Google Shape;877;p39"/>
              <p:cNvSpPr/>
              <p:nvPr/>
            </p:nvSpPr>
            <p:spPr>
              <a:xfrm>
                <a:off x="3269313" y="1684300"/>
                <a:ext cx="349775" cy="348975"/>
              </a:xfrm>
              <a:custGeom>
                <a:avLst/>
                <a:gdLst/>
                <a:ahLst/>
                <a:cxnLst/>
                <a:rect l="l" t="t" r="r" b="b"/>
                <a:pathLst>
                  <a:path w="13991" h="13959" extrusionOk="0">
                    <a:moveTo>
                      <a:pt x="7972" y="558"/>
                    </a:moveTo>
                    <a:lnTo>
                      <a:pt x="7972" y="1520"/>
                    </a:lnTo>
                    <a:cubicBezTo>
                      <a:pt x="7972" y="1644"/>
                      <a:pt x="8065" y="1737"/>
                      <a:pt x="8189" y="1768"/>
                    </a:cubicBezTo>
                    <a:cubicBezTo>
                      <a:pt x="8748" y="1892"/>
                      <a:pt x="9306" y="2140"/>
                      <a:pt x="9833" y="2451"/>
                    </a:cubicBezTo>
                    <a:cubicBezTo>
                      <a:pt x="9875" y="2478"/>
                      <a:pt x="9923" y="2494"/>
                      <a:pt x="9972" y="2494"/>
                    </a:cubicBezTo>
                    <a:cubicBezTo>
                      <a:pt x="10032" y="2494"/>
                      <a:pt x="10092" y="2471"/>
                      <a:pt x="10144" y="2419"/>
                    </a:cubicBezTo>
                    <a:lnTo>
                      <a:pt x="10826" y="1737"/>
                    </a:lnTo>
                    <a:lnTo>
                      <a:pt x="12222" y="3133"/>
                    </a:lnTo>
                    <a:lnTo>
                      <a:pt x="11571" y="3815"/>
                    </a:lnTo>
                    <a:cubicBezTo>
                      <a:pt x="11477" y="3908"/>
                      <a:pt x="11446" y="4032"/>
                      <a:pt x="11508" y="4157"/>
                    </a:cubicBezTo>
                    <a:cubicBezTo>
                      <a:pt x="11850" y="4653"/>
                      <a:pt x="12067" y="5211"/>
                      <a:pt x="12191" y="5801"/>
                    </a:cubicBezTo>
                    <a:cubicBezTo>
                      <a:pt x="12222" y="5894"/>
                      <a:pt x="12346" y="5987"/>
                      <a:pt x="12470" y="5987"/>
                    </a:cubicBezTo>
                    <a:lnTo>
                      <a:pt x="13432" y="5987"/>
                    </a:lnTo>
                    <a:lnTo>
                      <a:pt x="13432" y="7972"/>
                    </a:lnTo>
                    <a:lnTo>
                      <a:pt x="12470" y="7972"/>
                    </a:lnTo>
                    <a:cubicBezTo>
                      <a:pt x="12346" y="7972"/>
                      <a:pt x="12222" y="8065"/>
                      <a:pt x="12191" y="8189"/>
                    </a:cubicBezTo>
                    <a:cubicBezTo>
                      <a:pt x="12067" y="8747"/>
                      <a:pt x="11850" y="9306"/>
                      <a:pt x="11508" y="9833"/>
                    </a:cubicBezTo>
                    <a:cubicBezTo>
                      <a:pt x="11446" y="9926"/>
                      <a:pt x="11477" y="10050"/>
                      <a:pt x="11571" y="10143"/>
                    </a:cubicBezTo>
                    <a:lnTo>
                      <a:pt x="12222" y="10826"/>
                    </a:lnTo>
                    <a:lnTo>
                      <a:pt x="10857" y="12222"/>
                    </a:lnTo>
                    <a:lnTo>
                      <a:pt x="10175" y="11539"/>
                    </a:lnTo>
                    <a:cubicBezTo>
                      <a:pt x="10123" y="11488"/>
                      <a:pt x="10053" y="11465"/>
                      <a:pt x="9985" y="11465"/>
                    </a:cubicBezTo>
                    <a:cubicBezTo>
                      <a:pt x="9930" y="11465"/>
                      <a:pt x="9875" y="11480"/>
                      <a:pt x="9833" y="11508"/>
                    </a:cubicBezTo>
                    <a:cubicBezTo>
                      <a:pt x="9337" y="11818"/>
                      <a:pt x="8779" y="12066"/>
                      <a:pt x="8189" y="12191"/>
                    </a:cubicBezTo>
                    <a:cubicBezTo>
                      <a:pt x="8065" y="12222"/>
                      <a:pt x="7972" y="12315"/>
                      <a:pt x="7972" y="12470"/>
                    </a:cubicBezTo>
                    <a:lnTo>
                      <a:pt x="7972" y="13400"/>
                    </a:lnTo>
                    <a:lnTo>
                      <a:pt x="6018" y="13400"/>
                    </a:lnTo>
                    <a:lnTo>
                      <a:pt x="6018" y="12439"/>
                    </a:lnTo>
                    <a:cubicBezTo>
                      <a:pt x="6018" y="12315"/>
                      <a:pt x="5925" y="12222"/>
                      <a:pt x="5801" y="12191"/>
                    </a:cubicBezTo>
                    <a:cubicBezTo>
                      <a:pt x="5212" y="12066"/>
                      <a:pt x="4653" y="11818"/>
                      <a:pt x="4157" y="11508"/>
                    </a:cubicBezTo>
                    <a:cubicBezTo>
                      <a:pt x="4101" y="11480"/>
                      <a:pt x="4045" y="11465"/>
                      <a:pt x="3992" y="11465"/>
                    </a:cubicBezTo>
                    <a:cubicBezTo>
                      <a:pt x="3928" y="11465"/>
                      <a:pt x="3867" y="11488"/>
                      <a:pt x="3816" y="11539"/>
                    </a:cubicBezTo>
                    <a:lnTo>
                      <a:pt x="3133" y="12222"/>
                    </a:lnTo>
                    <a:lnTo>
                      <a:pt x="1737" y="10826"/>
                    </a:lnTo>
                    <a:lnTo>
                      <a:pt x="2420" y="10143"/>
                    </a:lnTo>
                    <a:cubicBezTo>
                      <a:pt x="2513" y="10081"/>
                      <a:pt x="2544" y="9926"/>
                      <a:pt x="2451" y="9802"/>
                    </a:cubicBezTo>
                    <a:cubicBezTo>
                      <a:pt x="2141" y="9306"/>
                      <a:pt x="1924" y="8747"/>
                      <a:pt x="1768" y="8189"/>
                    </a:cubicBezTo>
                    <a:cubicBezTo>
                      <a:pt x="1737" y="8065"/>
                      <a:pt x="1644" y="7972"/>
                      <a:pt x="1520" y="7972"/>
                    </a:cubicBezTo>
                    <a:lnTo>
                      <a:pt x="559" y="7972"/>
                    </a:lnTo>
                    <a:lnTo>
                      <a:pt x="559" y="5987"/>
                    </a:lnTo>
                    <a:lnTo>
                      <a:pt x="1520" y="5987"/>
                    </a:lnTo>
                    <a:cubicBezTo>
                      <a:pt x="1644" y="5987"/>
                      <a:pt x="1737" y="5894"/>
                      <a:pt x="1768" y="5801"/>
                    </a:cubicBezTo>
                    <a:cubicBezTo>
                      <a:pt x="1924" y="5211"/>
                      <a:pt x="2141" y="4653"/>
                      <a:pt x="2451" y="4157"/>
                    </a:cubicBezTo>
                    <a:cubicBezTo>
                      <a:pt x="2544" y="4032"/>
                      <a:pt x="2513" y="3908"/>
                      <a:pt x="2420" y="3815"/>
                    </a:cubicBezTo>
                    <a:lnTo>
                      <a:pt x="1737" y="3133"/>
                    </a:lnTo>
                    <a:lnTo>
                      <a:pt x="3133" y="1737"/>
                    </a:lnTo>
                    <a:lnTo>
                      <a:pt x="3816" y="2419"/>
                    </a:lnTo>
                    <a:cubicBezTo>
                      <a:pt x="3850" y="2471"/>
                      <a:pt x="3912" y="2494"/>
                      <a:pt x="3982" y="2494"/>
                    </a:cubicBezTo>
                    <a:cubicBezTo>
                      <a:pt x="4039" y="2494"/>
                      <a:pt x="4101" y="2478"/>
                      <a:pt x="4157" y="2451"/>
                    </a:cubicBezTo>
                    <a:cubicBezTo>
                      <a:pt x="4653" y="2140"/>
                      <a:pt x="5212" y="1892"/>
                      <a:pt x="5801" y="1768"/>
                    </a:cubicBezTo>
                    <a:cubicBezTo>
                      <a:pt x="5894" y="1737"/>
                      <a:pt x="5987" y="1644"/>
                      <a:pt x="5987" y="1520"/>
                    </a:cubicBezTo>
                    <a:lnTo>
                      <a:pt x="5987" y="558"/>
                    </a:lnTo>
                    <a:close/>
                    <a:moveTo>
                      <a:pt x="5739" y="0"/>
                    </a:moveTo>
                    <a:cubicBezTo>
                      <a:pt x="5584" y="0"/>
                      <a:pt x="5460" y="124"/>
                      <a:pt x="5460" y="279"/>
                    </a:cubicBezTo>
                    <a:lnTo>
                      <a:pt x="5460" y="1303"/>
                    </a:lnTo>
                    <a:cubicBezTo>
                      <a:pt x="4963" y="1427"/>
                      <a:pt x="4498" y="1613"/>
                      <a:pt x="4064" y="1892"/>
                    </a:cubicBezTo>
                    <a:lnTo>
                      <a:pt x="3319" y="1179"/>
                    </a:lnTo>
                    <a:cubicBezTo>
                      <a:pt x="3273" y="1117"/>
                      <a:pt x="3203" y="1086"/>
                      <a:pt x="3133" y="1086"/>
                    </a:cubicBezTo>
                    <a:cubicBezTo>
                      <a:pt x="3063" y="1086"/>
                      <a:pt x="2994" y="1117"/>
                      <a:pt x="2947" y="1179"/>
                    </a:cubicBezTo>
                    <a:lnTo>
                      <a:pt x="1179" y="2947"/>
                    </a:lnTo>
                    <a:cubicBezTo>
                      <a:pt x="1055" y="3040"/>
                      <a:pt x="1055" y="3226"/>
                      <a:pt x="1179" y="3319"/>
                    </a:cubicBezTo>
                    <a:lnTo>
                      <a:pt x="1893" y="4032"/>
                    </a:lnTo>
                    <a:cubicBezTo>
                      <a:pt x="1613" y="4498"/>
                      <a:pt x="1427" y="4963"/>
                      <a:pt x="1303" y="5459"/>
                    </a:cubicBezTo>
                    <a:lnTo>
                      <a:pt x="280" y="5459"/>
                    </a:lnTo>
                    <a:cubicBezTo>
                      <a:pt x="124" y="5459"/>
                      <a:pt x="0" y="5583"/>
                      <a:pt x="0" y="5739"/>
                    </a:cubicBezTo>
                    <a:lnTo>
                      <a:pt x="0" y="8251"/>
                    </a:lnTo>
                    <a:cubicBezTo>
                      <a:pt x="0" y="8406"/>
                      <a:pt x="124" y="8530"/>
                      <a:pt x="280" y="8530"/>
                    </a:cubicBezTo>
                    <a:lnTo>
                      <a:pt x="1303" y="8530"/>
                    </a:lnTo>
                    <a:cubicBezTo>
                      <a:pt x="1427" y="8996"/>
                      <a:pt x="1613" y="9492"/>
                      <a:pt x="1893" y="9926"/>
                    </a:cubicBezTo>
                    <a:lnTo>
                      <a:pt x="1179" y="10640"/>
                    </a:lnTo>
                    <a:cubicBezTo>
                      <a:pt x="1055" y="10764"/>
                      <a:pt x="1055" y="10919"/>
                      <a:pt x="1179" y="11043"/>
                    </a:cubicBezTo>
                    <a:lnTo>
                      <a:pt x="2947" y="12811"/>
                    </a:lnTo>
                    <a:cubicBezTo>
                      <a:pt x="2994" y="12857"/>
                      <a:pt x="3063" y="12881"/>
                      <a:pt x="3133" y="12881"/>
                    </a:cubicBezTo>
                    <a:cubicBezTo>
                      <a:pt x="3203" y="12881"/>
                      <a:pt x="3273" y="12857"/>
                      <a:pt x="3319" y="12811"/>
                    </a:cubicBezTo>
                    <a:lnTo>
                      <a:pt x="4064" y="12066"/>
                    </a:lnTo>
                    <a:cubicBezTo>
                      <a:pt x="4498" y="12346"/>
                      <a:pt x="4963" y="12532"/>
                      <a:pt x="5460" y="12656"/>
                    </a:cubicBezTo>
                    <a:lnTo>
                      <a:pt x="5460" y="13679"/>
                    </a:lnTo>
                    <a:cubicBezTo>
                      <a:pt x="5460" y="13835"/>
                      <a:pt x="5584" y="13959"/>
                      <a:pt x="5739" y="13959"/>
                    </a:cubicBezTo>
                    <a:lnTo>
                      <a:pt x="8251" y="13959"/>
                    </a:lnTo>
                    <a:cubicBezTo>
                      <a:pt x="8407" y="13959"/>
                      <a:pt x="8531" y="13835"/>
                      <a:pt x="8531" y="13679"/>
                    </a:cubicBezTo>
                    <a:lnTo>
                      <a:pt x="8531" y="12656"/>
                    </a:lnTo>
                    <a:cubicBezTo>
                      <a:pt x="9027" y="12532"/>
                      <a:pt x="9492" y="12346"/>
                      <a:pt x="9927" y="12097"/>
                    </a:cubicBezTo>
                    <a:lnTo>
                      <a:pt x="10671" y="12811"/>
                    </a:lnTo>
                    <a:cubicBezTo>
                      <a:pt x="10718" y="12857"/>
                      <a:pt x="10787" y="12881"/>
                      <a:pt x="10857" y="12881"/>
                    </a:cubicBezTo>
                    <a:cubicBezTo>
                      <a:pt x="10927" y="12881"/>
                      <a:pt x="10997" y="12857"/>
                      <a:pt x="11043" y="12811"/>
                    </a:cubicBezTo>
                    <a:lnTo>
                      <a:pt x="12811" y="11012"/>
                    </a:lnTo>
                    <a:cubicBezTo>
                      <a:pt x="12935" y="10919"/>
                      <a:pt x="12935" y="10733"/>
                      <a:pt x="12811" y="10640"/>
                    </a:cubicBezTo>
                    <a:lnTo>
                      <a:pt x="12098" y="9926"/>
                    </a:lnTo>
                    <a:cubicBezTo>
                      <a:pt x="12346" y="9461"/>
                      <a:pt x="12563" y="8996"/>
                      <a:pt x="12687" y="8499"/>
                    </a:cubicBezTo>
                    <a:lnTo>
                      <a:pt x="13711" y="8499"/>
                    </a:lnTo>
                    <a:cubicBezTo>
                      <a:pt x="13866" y="8499"/>
                      <a:pt x="13990" y="8375"/>
                      <a:pt x="13959" y="8220"/>
                    </a:cubicBezTo>
                    <a:lnTo>
                      <a:pt x="13959" y="5739"/>
                    </a:lnTo>
                    <a:cubicBezTo>
                      <a:pt x="13990" y="5583"/>
                      <a:pt x="13866" y="5459"/>
                      <a:pt x="13711" y="5459"/>
                    </a:cubicBezTo>
                    <a:lnTo>
                      <a:pt x="12687" y="5459"/>
                    </a:lnTo>
                    <a:cubicBezTo>
                      <a:pt x="12532" y="4963"/>
                      <a:pt x="12346" y="4467"/>
                      <a:pt x="12098" y="4032"/>
                    </a:cubicBezTo>
                    <a:lnTo>
                      <a:pt x="12811" y="3319"/>
                    </a:lnTo>
                    <a:cubicBezTo>
                      <a:pt x="12935" y="3195"/>
                      <a:pt x="12935" y="3040"/>
                      <a:pt x="12811" y="2916"/>
                    </a:cubicBezTo>
                    <a:lnTo>
                      <a:pt x="11043" y="1179"/>
                    </a:lnTo>
                    <a:cubicBezTo>
                      <a:pt x="10981" y="1117"/>
                      <a:pt x="10911" y="1086"/>
                      <a:pt x="10842" y="1086"/>
                    </a:cubicBezTo>
                    <a:cubicBezTo>
                      <a:pt x="10772" y="1086"/>
                      <a:pt x="10702" y="1117"/>
                      <a:pt x="10640" y="1179"/>
                    </a:cubicBezTo>
                    <a:lnTo>
                      <a:pt x="9927" y="1892"/>
                    </a:lnTo>
                    <a:cubicBezTo>
                      <a:pt x="9492" y="1613"/>
                      <a:pt x="8996" y="1427"/>
                      <a:pt x="8531" y="1303"/>
                    </a:cubicBezTo>
                    <a:lnTo>
                      <a:pt x="8531" y="279"/>
                    </a:lnTo>
                    <a:cubicBezTo>
                      <a:pt x="8531" y="124"/>
                      <a:pt x="8407" y="0"/>
                      <a:pt x="82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878" name="Google Shape;878;p39"/>
            <p:cNvPicPr preferRelativeResize="0"/>
            <p:nvPr/>
          </p:nvPicPr>
          <p:blipFill>
            <a:blip r:embed="rId5">
              <a:alphaModFix/>
            </a:blip>
            <a:stretch>
              <a:fillRect/>
            </a:stretch>
          </p:blipFill>
          <p:spPr>
            <a:xfrm>
              <a:off x="2926750" y="2867125"/>
              <a:ext cx="174900" cy="174900"/>
            </a:xfrm>
            <a:prstGeom prst="rect">
              <a:avLst/>
            </a:prstGeom>
            <a:noFill/>
            <a:ln>
              <a:noFill/>
            </a:ln>
          </p:spPr>
        </p:pic>
      </p:grpSp>
      <p:grpSp>
        <p:nvGrpSpPr>
          <p:cNvPr id="879" name="Google Shape;879;p39"/>
          <p:cNvGrpSpPr/>
          <p:nvPr/>
        </p:nvGrpSpPr>
        <p:grpSpPr>
          <a:xfrm>
            <a:off x="10665480" y="1855854"/>
            <a:ext cx="583185" cy="638345"/>
            <a:chOff x="5351034" y="3858940"/>
            <a:chExt cx="437389" cy="478759"/>
          </a:xfrm>
        </p:grpSpPr>
        <p:grpSp>
          <p:nvGrpSpPr>
            <p:cNvPr id="880" name="Google Shape;880;p39"/>
            <p:cNvGrpSpPr/>
            <p:nvPr/>
          </p:nvGrpSpPr>
          <p:grpSpPr>
            <a:xfrm>
              <a:off x="5351034" y="3934966"/>
              <a:ext cx="437389" cy="402732"/>
              <a:chOff x="6252588" y="2804650"/>
              <a:chExt cx="379250" cy="349200"/>
            </a:xfrm>
          </p:grpSpPr>
          <p:sp>
            <p:nvSpPr>
              <p:cNvPr id="881" name="Google Shape;881;p39"/>
              <p:cNvSpPr/>
              <p:nvPr/>
            </p:nvSpPr>
            <p:spPr>
              <a:xfrm>
                <a:off x="6252588" y="2811825"/>
                <a:ext cx="359850" cy="308200"/>
              </a:xfrm>
              <a:custGeom>
                <a:avLst/>
                <a:gdLst/>
                <a:ahLst/>
                <a:cxnLst/>
                <a:rect l="l" t="t" r="r" b="b"/>
                <a:pathLst>
                  <a:path w="14394" h="12328" extrusionOk="0">
                    <a:moveTo>
                      <a:pt x="8252" y="1"/>
                    </a:moveTo>
                    <a:cubicBezTo>
                      <a:pt x="2761" y="1"/>
                      <a:pt x="1" y="6639"/>
                      <a:pt x="3878" y="10516"/>
                    </a:cubicBezTo>
                    <a:cubicBezTo>
                      <a:pt x="5129" y="11768"/>
                      <a:pt x="6668" y="12327"/>
                      <a:pt x="8179" y="12327"/>
                    </a:cubicBezTo>
                    <a:cubicBezTo>
                      <a:pt x="11349" y="12327"/>
                      <a:pt x="14394" y="9861"/>
                      <a:pt x="14394" y="6143"/>
                    </a:cubicBezTo>
                    <a:cubicBezTo>
                      <a:pt x="14394" y="2761"/>
                      <a:pt x="11633" y="1"/>
                      <a:pt x="8252" y="1"/>
                    </a:cubicBez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882" name="Google Shape;882;p39"/>
              <p:cNvSpPr/>
              <p:nvPr/>
            </p:nvSpPr>
            <p:spPr>
              <a:xfrm>
                <a:off x="6503838" y="2892475"/>
                <a:ext cx="122550" cy="254375"/>
              </a:xfrm>
              <a:custGeom>
                <a:avLst/>
                <a:gdLst/>
                <a:ahLst/>
                <a:cxnLst/>
                <a:rect l="l" t="t" r="r" b="b"/>
                <a:pathLst>
                  <a:path w="4902" h="10175" extrusionOk="0">
                    <a:moveTo>
                      <a:pt x="4251" y="1"/>
                    </a:moveTo>
                    <a:cubicBezTo>
                      <a:pt x="3878" y="1"/>
                      <a:pt x="3599" y="280"/>
                      <a:pt x="3599" y="652"/>
                    </a:cubicBezTo>
                    <a:lnTo>
                      <a:pt x="3599" y="3413"/>
                    </a:lnTo>
                    <a:lnTo>
                      <a:pt x="1583" y="5119"/>
                    </a:lnTo>
                    <a:lnTo>
                      <a:pt x="1552" y="5088"/>
                    </a:lnTo>
                    <a:cubicBezTo>
                      <a:pt x="590" y="5925"/>
                      <a:pt x="1" y="7166"/>
                      <a:pt x="1" y="8438"/>
                    </a:cubicBezTo>
                    <a:lnTo>
                      <a:pt x="1" y="10175"/>
                    </a:lnTo>
                    <a:lnTo>
                      <a:pt x="3134" y="10175"/>
                    </a:lnTo>
                    <a:cubicBezTo>
                      <a:pt x="3134" y="9741"/>
                      <a:pt x="3258" y="9337"/>
                      <a:pt x="3475" y="8965"/>
                    </a:cubicBezTo>
                    <a:lnTo>
                      <a:pt x="4375" y="7507"/>
                    </a:lnTo>
                    <a:cubicBezTo>
                      <a:pt x="4716" y="6980"/>
                      <a:pt x="4902" y="6329"/>
                      <a:pt x="4902" y="5708"/>
                    </a:cubicBezTo>
                    <a:lnTo>
                      <a:pt x="4902" y="652"/>
                    </a:lnTo>
                    <a:cubicBezTo>
                      <a:pt x="4902" y="280"/>
                      <a:pt x="4592" y="1"/>
                      <a:pt x="4251"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883" name="Google Shape;883;p39"/>
              <p:cNvSpPr/>
              <p:nvPr/>
            </p:nvSpPr>
            <p:spPr>
              <a:xfrm>
                <a:off x="6290588" y="2892475"/>
                <a:ext cx="122550" cy="254375"/>
              </a:xfrm>
              <a:custGeom>
                <a:avLst/>
                <a:gdLst/>
                <a:ahLst/>
                <a:cxnLst/>
                <a:rect l="l" t="t" r="r" b="b"/>
                <a:pathLst>
                  <a:path w="4902" h="10175" extrusionOk="0">
                    <a:moveTo>
                      <a:pt x="652" y="1"/>
                    </a:moveTo>
                    <a:cubicBezTo>
                      <a:pt x="311" y="1"/>
                      <a:pt x="1" y="280"/>
                      <a:pt x="1" y="652"/>
                    </a:cubicBezTo>
                    <a:lnTo>
                      <a:pt x="1" y="5708"/>
                    </a:lnTo>
                    <a:cubicBezTo>
                      <a:pt x="1" y="6329"/>
                      <a:pt x="187" y="6980"/>
                      <a:pt x="528" y="7507"/>
                    </a:cubicBezTo>
                    <a:lnTo>
                      <a:pt x="1428" y="8965"/>
                    </a:lnTo>
                    <a:cubicBezTo>
                      <a:pt x="1645" y="9337"/>
                      <a:pt x="1769" y="9741"/>
                      <a:pt x="1769" y="10175"/>
                    </a:cubicBezTo>
                    <a:lnTo>
                      <a:pt x="4902" y="10175"/>
                    </a:lnTo>
                    <a:lnTo>
                      <a:pt x="4902" y="8438"/>
                    </a:lnTo>
                    <a:cubicBezTo>
                      <a:pt x="4902" y="7166"/>
                      <a:pt x="4312" y="5925"/>
                      <a:pt x="3351" y="5088"/>
                    </a:cubicBezTo>
                    <a:lnTo>
                      <a:pt x="3320" y="5119"/>
                    </a:lnTo>
                    <a:lnTo>
                      <a:pt x="1303" y="3413"/>
                    </a:lnTo>
                    <a:lnTo>
                      <a:pt x="1303" y="652"/>
                    </a:lnTo>
                    <a:cubicBezTo>
                      <a:pt x="1303" y="280"/>
                      <a:pt x="1024" y="1"/>
                      <a:pt x="652"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884" name="Google Shape;884;p39"/>
              <p:cNvSpPr/>
              <p:nvPr/>
            </p:nvSpPr>
            <p:spPr>
              <a:xfrm>
                <a:off x="6451888" y="2804650"/>
                <a:ext cx="13975" cy="14175"/>
              </a:xfrm>
              <a:custGeom>
                <a:avLst/>
                <a:gdLst/>
                <a:ahLst/>
                <a:cxnLst/>
                <a:rect l="l" t="t" r="r" b="b"/>
                <a:pathLst>
                  <a:path w="559" h="567" extrusionOk="0">
                    <a:moveTo>
                      <a:pt x="264" y="1"/>
                    </a:moveTo>
                    <a:cubicBezTo>
                      <a:pt x="195" y="1"/>
                      <a:pt x="125" y="24"/>
                      <a:pt x="63" y="71"/>
                    </a:cubicBezTo>
                    <a:cubicBezTo>
                      <a:pt x="32" y="133"/>
                      <a:pt x="1" y="195"/>
                      <a:pt x="1" y="288"/>
                    </a:cubicBezTo>
                    <a:cubicBezTo>
                      <a:pt x="1" y="350"/>
                      <a:pt x="32" y="412"/>
                      <a:pt x="63" y="474"/>
                    </a:cubicBezTo>
                    <a:cubicBezTo>
                      <a:pt x="125" y="536"/>
                      <a:pt x="187" y="536"/>
                      <a:pt x="280" y="567"/>
                    </a:cubicBezTo>
                    <a:cubicBezTo>
                      <a:pt x="404" y="536"/>
                      <a:pt x="528" y="412"/>
                      <a:pt x="559" y="288"/>
                    </a:cubicBezTo>
                    <a:cubicBezTo>
                      <a:pt x="528" y="195"/>
                      <a:pt x="497" y="133"/>
                      <a:pt x="466" y="71"/>
                    </a:cubicBezTo>
                    <a:cubicBezTo>
                      <a:pt x="404" y="24"/>
                      <a:pt x="334" y="1"/>
                      <a:pt x="2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85" name="Google Shape;885;p39"/>
              <p:cNvSpPr/>
              <p:nvPr/>
            </p:nvSpPr>
            <p:spPr>
              <a:xfrm>
                <a:off x="6284388" y="2807800"/>
                <a:ext cx="347450" cy="346050"/>
              </a:xfrm>
              <a:custGeom>
                <a:avLst/>
                <a:gdLst/>
                <a:ahLst/>
                <a:cxnLst/>
                <a:rect l="l" t="t" r="r" b="b"/>
                <a:pathLst>
                  <a:path w="13898" h="13842" extrusionOk="0">
                    <a:moveTo>
                      <a:pt x="931" y="3667"/>
                    </a:moveTo>
                    <a:cubicBezTo>
                      <a:pt x="1148" y="3667"/>
                      <a:pt x="1303" y="3822"/>
                      <a:pt x="1303" y="4039"/>
                    </a:cubicBezTo>
                    <a:lnTo>
                      <a:pt x="1303" y="6397"/>
                    </a:lnTo>
                    <a:cubicBezTo>
                      <a:pt x="1253" y="6388"/>
                      <a:pt x="1204" y="6384"/>
                      <a:pt x="1154" y="6384"/>
                    </a:cubicBezTo>
                    <a:cubicBezTo>
                      <a:pt x="1020" y="6384"/>
                      <a:pt x="889" y="6413"/>
                      <a:pt x="776" y="6459"/>
                    </a:cubicBezTo>
                    <a:cubicBezTo>
                      <a:pt x="683" y="6490"/>
                      <a:pt x="590" y="6552"/>
                      <a:pt x="528" y="6614"/>
                    </a:cubicBezTo>
                    <a:lnTo>
                      <a:pt x="528" y="4039"/>
                    </a:lnTo>
                    <a:cubicBezTo>
                      <a:pt x="528" y="3822"/>
                      <a:pt x="714" y="3667"/>
                      <a:pt x="931" y="3667"/>
                    </a:cubicBezTo>
                    <a:close/>
                    <a:moveTo>
                      <a:pt x="13029" y="3667"/>
                    </a:moveTo>
                    <a:cubicBezTo>
                      <a:pt x="13122" y="3667"/>
                      <a:pt x="13215" y="3698"/>
                      <a:pt x="13308" y="3760"/>
                    </a:cubicBezTo>
                    <a:cubicBezTo>
                      <a:pt x="13370" y="3822"/>
                      <a:pt x="13401" y="3946"/>
                      <a:pt x="13401" y="4039"/>
                    </a:cubicBezTo>
                    <a:lnTo>
                      <a:pt x="13401" y="6614"/>
                    </a:lnTo>
                    <a:cubicBezTo>
                      <a:pt x="13339" y="6552"/>
                      <a:pt x="13246" y="6490"/>
                      <a:pt x="13153" y="6459"/>
                    </a:cubicBezTo>
                    <a:cubicBezTo>
                      <a:pt x="13039" y="6413"/>
                      <a:pt x="12909" y="6384"/>
                      <a:pt x="12787" y="6384"/>
                    </a:cubicBezTo>
                    <a:cubicBezTo>
                      <a:pt x="12742" y="6384"/>
                      <a:pt x="12698" y="6388"/>
                      <a:pt x="12656" y="6397"/>
                    </a:cubicBezTo>
                    <a:lnTo>
                      <a:pt x="12656" y="4039"/>
                    </a:lnTo>
                    <a:cubicBezTo>
                      <a:pt x="12656" y="3822"/>
                      <a:pt x="12811" y="3667"/>
                      <a:pt x="13029" y="3667"/>
                    </a:cubicBezTo>
                    <a:close/>
                    <a:moveTo>
                      <a:pt x="8192" y="1"/>
                    </a:moveTo>
                    <a:cubicBezTo>
                      <a:pt x="8059" y="1"/>
                      <a:pt x="7937" y="89"/>
                      <a:pt x="7910" y="224"/>
                    </a:cubicBezTo>
                    <a:cubicBezTo>
                      <a:pt x="7879" y="379"/>
                      <a:pt x="7972" y="503"/>
                      <a:pt x="8128" y="534"/>
                    </a:cubicBezTo>
                    <a:cubicBezTo>
                      <a:pt x="9896" y="906"/>
                      <a:pt x="11385" y="2023"/>
                      <a:pt x="12191" y="3605"/>
                    </a:cubicBezTo>
                    <a:cubicBezTo>
                      <a:pt x="12129" y="3760"/>
                      <a:pt x="12098" y="3884"/>
                      <a:pt x="12098" y="4039"/>
                    </a:cubicBezTo>
                    <a:lnTo>
                      <a:pt x="12098" y="6676"/>
                    </a:lnTo>
                    <a:lnTo>
                      <a:pt x="10175" y="8289"/>
                    </a:lnTo>
                    <a:cubicBezTo>
                      <a:pt x="9120" y="9157"/>
                      <a:pt x="8531" y="10460"/>
                      <a:pt x="8531" y="11825"/>
                    </a:cubicBezTo>
                    <a:lnTo>
                      <a:pt x="8531" y="12011"/>
                    </a:lnTo>
                    <a:cubicBezTo>
                      <a:pt x="8019" y="12135"/>
                      <a:pt x="7492" y="12197"/>
                      <a:pt x="6968" y="12197"/>
                    </a:cubicBezTo>
                    <a:cubicBezTo>
                      <a:pt x="6445" y="12197"/>
                      <a:pt x="5925" y="12135"/>
                      <a:pt x="5429" y="12011"/>
                    </a:cubicBezTo>
                    <a:lnTo>
                      <a:pt x="5429" y="11825"/>
                    </a:lnTo>
                    <a:cubicBezTo>
                      <a:pt x="5429" y="10460"/>
                      <a:pt x="4808" y="9157"/>
                      <a:pt x="3754" y="8289"/>
                    </a:cubicBezTo>
                    <a:lnTo>
                      <a:pt x="1862" y="6676"/>
                    </a:lnTo>
                    <a:lnTo>
                      <a:pt x="1862" y="4039"/>
                    </a:lnTo>
                    <a:cubicBezTo>
                      <a:pt x="1862" y="3884"/>
                      <a:pt x="1800" y="3760"/>
                      <a:pt x="1738" y="3605"/>
                    </a:cubicBezTo>
                    <a:cubicBezTo>
                      <a:pt x="2575" y="2023"/>
                      <a:pt x="4064" y="906"/>
                      <a:pt x="5801" y="534"/>
                    </a:cubicBezTo>
                    <a:cubicBezTo>
                      <a:pt x="6153" y="475"/>
                      <a:pt x="6061" y="2"/>
                      <a:pt x="5763" y="2"/>
                    </a:cubicBezTo>
                    <a:cubicBezTo>
                      <a:pt x="5745" y="2"/>
                      <a:pt x="5727" y="3"/>
                      <a:pt x="5708" y="7"/>
                    </a:cubicBezTo>
                    <a:cubicBezTo>
                      <a:pt x="3847" y="379"/>
                      <a:pt x="2265" y="1558"/>
                      <a:pt x="1334" y="3202"/>
                    </a:cubicBezTo>
                    <a:cubicBezTo>
                      <a:pt x="1210" y="3140"/>
                      <a:pt x="1055" y="3109"/>
                      <a:pt x="931" y="3109"/>
                    </a:cubicBezTo>
                    <a:cubicBezTo>
                      <a:pt x="683" y="3109"/>
                      <a:pt x="435" y="3202"/>
                      <a:pt x="280" y="3388"/>
                    </a:cubicBezTo>
                    <a:cubicBezTo>
                      <a:pt x="94" y="3543"/>
                      <a:pt x="0" y="3791"/>
                      <a:pt x="0" y="4039"/>
                    </a:cubicBezTo>
                    <a:lnTo>
                      <a:pt x="0" y="9095"/>
                    </a:lnTo>
                    <a:cubicBezTo>
                      <a:pt x="0" y="9778"/>
                      <a:pt x="187" y="10460"/>
                      <a:pt x="559" y="11049"/>
                    </a:cubicBezTo>
                    <a:lnTo>
                      <a:pt x="1427" y="12507"/>
                    </a:lnTo>
                    <a:cubicBezTo>
                      <a:pt x="1644" y="12818"/>
                      <a:pt x="1738" y="13190"/>
                      <a:pt x="1738" y="13562"/>
                    </a:cubicBezTo>
                    <a:cubicBezTo>
                      <a:pt x="1753" y="13733"/>
                      <a:pt x="1885" y="13818"/>
                      <a:pt x="2017" y="13818"/>
                    </a:cubicBezTo>
                    <a:cubicBezTo>
                      <a:pt x="2149" y="13818"/>
                      <a:pt x="2280" y="13733"/>
                      <a:pt x="2296" y="13562"/>
                    </a:cubicBezTo>
                    <a:cubicBezTo>
                      <a:pt x="2296" y="13097"/>
                      <a:pt x="2172" y="12631"/>
                      <a:pt x="1893" y="12197"/>
                    </a:cubicBezTo>
                    <a:lnTo>
                      <a:pt x="1024" y="10770"/>
                    </a:lnTo>
                    <a:cubicBezTo>
                      <a:pt x="714" y="10243"/>
                      <a:pt x="528" y="9685"/>
                      <a:pt x="528" y="9064"/>
                    </a:cubicBezTo>
                    <a:lnTo>
                      <a:pt x="528" y="8041"/>
                    </a:lnTo>
                    <a:lnTo>
                      <a:pt x="2451" y="10398"/>
                    </a:lnTo>
                    <a:cubicBezTo>
                      <a:pt x="2507" y="10473"/>
                      <a:pt x="2598" y="10514"/>
                      <a:pt x="2681" y="10514"/>
                    </a:cubicBezTo>
                    <a:cubicBezTo>
                      <a:pt x="2735" y="10514"/>
                      <a:pt x="2787" y="10497"/>
                      <a:pt x="2823" y="10460"/>
                    </a:cubicBezTo>
                    <a:cubicBezTo>
                      <a:pt x="2947" y="10367"/>
                      <a:pt x="2978" y="10181"/>
                      <a:pt x="2885" y="10057"/>
                    </a:cubicBezTo>
                    <a:lnTo>
                      <a:pt x="838" y="7544"/>
                    </a:lnTo>
                    <a:cubicBezTo>
                      <a:pt x="776" y="7451"/>
                      <a:pt x="745" y="7327"/>
                      <a:pt x="776" y="7234"/>
                    </a:cubicBezTo>
                    <a:cubicBezTo>
                      <a:pt x="807" y="7110"/>
                      <a:pt x="869" y="7017"/>
                      <a:pt x="993" y="6955"/>
                    </a:cubicBezTo>
                    <a:cubicBezTo>
                      <a:pt x="1037" y="6933"/>
                      <a:pt x="1085" y="6923"/>
                      <a:pt x="1134" y="6923"/>
                    </a:cubicBezTo>
                    <a:cubicBezTo>
                      <a:pt x="1223" y="6923"/>
                      <a:pt x="1316" y="6957"/>
                      <a:pt x="1396" y="7017"/>
                    </a:cubicBezTo>
                    <a:lnTo>
                      <a:pt x="3382" y="8692"/>
                    </a:lnTo>
                    <a:cubicBezTo>
                      <a:pt x="4312" y="9467"/>
                      <a:pt x="4870" y="10615"/>
                      <a:pt x="4870" y="11825"/>
                    </a:cubicBezTo>
                    <a:lnTo>
                      <a:pt x="4870" y="13562"/>
                    </a:lnTo>
                    <a:cubicBezTo>
                      <a:pt x="4870" y="13717"/>
                      <a:pt x="4995" y="13841"/>
                      <a:pt x="5119" y="13841"/>
                    </a:cubicBezTo>
                    <a:cubicBezTo>
                      <a:pt x="5274" y="13841"/>
                      <a:pt x="5398" y="13717"/>
                      <a:pt x="5398" y="13562"/>
                    </a:cubicBezTo>
                    <a:lnTo>
                      <a:pt x="5398" y="12569"/>
                    </a:lnTo>
                    <a:cubicBezTo>
                      <a:pt x="5910" y="12693"/>
                      <a:pt x="6437" y="12756"/>
                      <a:pt x="6960" y="12756"/>
                    </a:cubicBezTo>
                    <a:cubicBezTo>
                      <a:pt x="7484" y="12756"/>
                      <a:pt x="8003" y="12693"/>
                      <a:pt x="8500" y="12569"/>
                    </a:cubicBezTo>
                    <a:lnTo>
                      <a:pt x="8500" y="13562"/>
                    </a:lnTo>
                    <a:cubicBezTo>
                      <a:pt x="8500" y="13717"/>
                      <a:pt x="8624" y="13841"/>
                      <a:pt x="8779" y="13841"/>
                    </a:cubicBezTo>
                    <a:cubicBezTo>
                      <a:pt x="8934" y="13841"/>
                      <a:pt x="9058" y="13717"/>
                      <a:pt x="9058" y="13562"/>
                    </a:cubicBezTo>
                    <a:lnTo>
                      <a:pt x="9058" y="11825"/>
                    </a:lnTo>
                    <a:cubicBezTo>
                      <a:pt x="9058" y="10615"/>
                      <a:pt x="9585" y="9467"/>
                      <a:pt x="10516" y="8692"/>
                    </a:cubicBezTo>
                    <a:lnTo>
                      <a:pt x="12532" y="7017"/>
                    </a:lnTo>
                    <a:cubicBezTo>
                      <a:pt x="12592" y="6957"/>
                      <a:pt x="12678" y="6923"/>
                      <a:pt x="12765" y="6923"/>
                    </a:cubicBezTo>
                    <a:cubicBezTo>
                      <a:pt x="12813" y="6923"/>
                      <a:pt x="12861" y="6933"/>
                      <a:pt x="12904" y="6955"/>
                    </a:cubicBezTo>
                    <a:cubicBezTo>
                      <a:pt x="13029" y="7017"/>
                      <a:pt x="13122" y="7110"/>
                      <a:pt x="13153" y="7234"/>
                    </a:cubicBezTo>
                    <a:cubicBezTo>
                      <a:pt x="13184" y="7327"/>
                      <a:pt x="13153" y="7451"/>
                      <a:pt x="13060" y="7544"/>
                    </a:cubicBezTo>
                    <a:lnTo>
                      <a:pt x="11043" y="10057"/>
                    </a:lnTo>
                    <a:cubicBezTo>
                      <a:pt x="10883" y="10263"/>
                      <a:pt x="11060" y="10502"/>
                      <a:pt x="11251" y="10502"/>
                    </a:cubicBezTo>
                    <a:cubicBezTo>
                      <a:pt x="11319" y="10502"/>
                      <a:pt x="11389" y="10471"/>
                      <a:pt x="11447" y="10398"/>
                    </a:cubicBezTo>
                    <a:lnTo>
                      <a:pt x="13370" y="8041"/>
                    </a:lnTo>
                    <a:lnTo>
                      <a:pt x="13370" y="9064"/>
                    </a:lnTo>
                    <a:cubicBezTo>
                      <a:pt x="13370" y="9654"/>
                      <a:pt x="13215" y="10243"/>
                      <a:pt x="12904" y="10739"/>
                    </a:cubicBezTo>
                    <a:lnTo>
                      <a:pt x="12005" y="12197"/>
                    </a:lnTo>
                    <a:cubicBezTo>
                      <a:pt x="11757" y="12631"/>
                      <a:pt x="11633" y="13097"/>
                      <a:pt x="11602" y="13562"/>
                    </a:cubicBezTo>
                    <a:cubicBezTo>
                      <a:pt x="11602" y="13748"/>
                      <a:pt x="11741" y="13841"/>
                      <a:pt x="11881" y="13841"/>
                    </a:cubicBezTo>
                    <a:cubicBezTo>
                      <a:pt x="12020" y="13841"/>
                      <a:pt x="12160" y="13748"/>
                      <a:pt x="12160" y="13562"/>
                    </a:cubicBezTo>
                    <a:cubicBezTo>
                      <a:pt x="12160" y="13190"/>
                      <a:pt x="12253" y="12818"/>
                      <a:pt x="12470" y="12507"/>
                    </a:cubicBezTo>
                    <a:lnTo>
                      <a:pt x="13339" y="11049"/>
                    </a:lnTo>
                    <a:cubicBezTo>
                      <a:pt x="13711" y="10460"/>
                      <a:pt x="13897" y="9778"/>
                      <a:pt x="13897" y="9064"/>
                    </a:cubicBezTo>
                    <a:lnTo>
                      <a:pt x="13897" y="4039"/>
                    </a:lnTo>
                    <a:cubicBezTo>
                      <a:pt x="13897" y="3791"/>
                      <a:pt x="13804" y="3543"/>
                      <a:pt x="13649" y="3388"/>
                    </a:cubicBezTo>
                    <a:lnTo>
                      <a:pt x="13680" y="3388"/>
                    </a:lnTo>
                    <a:cubicBezTo>
                      <a:pt x="13494" y="3202"/>
                      <a:pt x="13277" y="3109"/>
                      <a:pt x="13029" y="3109"/>
                    </a:cubicBezTo>
                    <a:cubicBezTo>
                      <a:pt x="12873" y="3109"/>
                      <a:pt x="12718" y="3140"/>
                      <a:pt x="12594" y="3202"/>
                    </a:cubicBezTo>
                    <a:cubicBezTo>
                      <a:pt x="11695" y="1558"/>
                      <a:pt x="10082" y="379"/>
                      <a:pt x="8252" y="7"/>
                    </a:cubicBezTo>
                    <a:cubicBezTo>
                      <a:pt x="8232" y="3"/>
                      <a:pt x="8212" y="1"/>
                      <a:pt x="81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886" name="Google Shape;886;p39"/>
            <p:cNvPicPr preferRelativeResize="0"/>
            <p:nvPr/>
          </p:nvPicPr>
          <p:blipFill rotWithShape="1">
            <a:blip r:embed="rId6">
              <a:alphaModFix/>
            </a:blip>
            <a:srcRect b="10929"/>
            <a:stretch/>
          </p:blipFill>
          <p:spPr>
            <a:xfrm>
              <a:off x="5441482" y="3858940"/>
              <a:ext cx="277000" cy="246735"/>
            </a:xfrm>
            <a:prstGeom prst="rect">
              <a:avLst/>
            </a:prstGeom>
            <a:noFill/>
            <a:ln>
              <a:noFill/>
            </a:ln>
          </p:spPr>
        </p:pic>
      </p:grpSp>
      <p:grpSp>
        <p:nvGrpSpPr>
          <p:cNvPr id="887" name="Google Shape;887;p39"/>
          <p:cNvGrpSpPr/>
          <p:nvPr/>
        </p:nvGrpSpPr>
        <p:grpSpPr>
          <a:xfrm>
            <a:off x="3937471" y="4860192"/>
            <a:ext cx="523584" cy="573107"/>
            <a:chOff x="5351034" y="3858940"/>
            <a:chExt cx="437389" cy="478759"/>
          </a:xfrm>
        </p:grpSpPr>
        <p:grpSp>
          <p:nvGrpSpPr>
            <p:cNvPr id="888" name="Google Shape;888;p39"/>
            <p:cNvGrpSpPr/>
            <p:nvPr/>
          </p:nvGrpSpPr>
          <p:grpSpPr>
            <a:xfrm>
              <a:off x="5351034" y="3934966"/>
              <a:ext cx="437389" cy="402732"/>
              <a:chOff x="6252588" y="2804650"/>
              <a:chExt cx="379250" cy="349200"/>
            </a:xfrm>
          </p:grpSpPr>
          <p:sp>
            <p:nvSpPr>
              <p:cNvPr id="889" name="Google Shape;889;p39"/>
              <p:cNvSpPr/>
              <p:nvPr/>
            </p:nvSpPr>
            <p:spPr>
              <a:xfrm>
                <a:off x="6252588" y="2811825"/>
                <a:ext cx="359850" cy="308200"/>
              </a:xfrm>
              <a:custGeom>
                <a:avLst/>
                <a:gdLst/>
                <a:ahLst/>
                <a:cxnLst/>
                <a:rect l="l" t="t" r="r" b="b"/>
                <a:pathLst>
                  <a:path w="14394" h="12328" extrusionOk="0">
                    <a:moveTo>
                      <a:pt x="8252" y="1"/>
                    </a:moveTo>
                    <a:cubicBezTo>
                      <a:pt x="2761" y="1"/>
                      <a:pt x="1" y="6639"/>
                      <a:pt x="3878" y="10516"/>
                    </a:cubicBezTo>
                    <a:cubicBezTo>
                      <a:pt x="5129" y="11768"/>
                      <a:pt x="6668" y="12327"/>
                      <a:pt x="8179" y="12327"/>
                    </a:cubicBezTo>
                    <a:cubicBezTo>
                      <a:pt x="11349" y="12327"/>
                      <a:pt x="14394" y="9861"/>
                      <a:pt x="14394" y="6143"/>
                    </a:cubicBezTo>
                    <a:cubicBezTo>
                      <a:pt x="14394" y="2761"/>
                      <a:pt x="11633" y="1"/>
                      <a:pt x="8252" y="1"/>
                    </a:cubicBez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890" name="Google Shape;890;p39"/>
              <p:cNvSpPr/>
              <p:nvPr/>
            </p:nvSpPr>
            <p:spPr>
              <a:xfrm>
                <a:off x="6503838" y="2892475"/>
                <a:ext cx="122550" cy="254375"/>
              </a:xfrm>
              <a:custGeom>
                <a:avLst/>
                <a:gdLst/>
                <a:ahLst/>
                <a:cxnLst/>
                <a:rect l="l" t="t" r="r" b="b"/>
                <a:pathLst>
                  <a:path w="4902" h="10175" extrusionOk="0">
                    <a:moveTo>
                      <a:pt x="4251" y="1"/>
                    </a:moveTo>
                    <a:cubicBezTo>
                      <a:pt x="3878" y="1"/>
                      <a:pt x="3599" y="280"/>
                      <a:pt x="3599" y="652"/>
                    </a:cubicBezTo>
                    <a:lnTo>
                      <a:pt x="3599" y="3413"/>
                    </a:lnTo>
                    <a:lnTo>
                      <a:pt x="1583" y="5119"/>
                    </a:lnTo>
                    <a:lnTo>
                      <a:pt x="1552" y="5088"/>
                    </a:lnTo>
                    <a:cubicBezTo>
                      <a:pt x="590" y="5925"/>
                      <a:pt x="1" y="7166"/>
                      <a:pt x="1" y="8438"/>
                    </a:cubicBezTo>
                    <a:lnTo>
                      <a:pt x="1" y="10175"/>
                    </a:lnTo>
                    <a:lnTo>
                      <a:pt x="3134" y="10175"/>
                    </a:lnTo>
                    <a:cubicBezTo>
                      <a:pt x="3134" y="9741"/>
                      <a:pt x="3258" y="9337"/>
                      <a:pt x="3475" y="8965"/>
                    </a:cubicBezTo>
                    <a:lnTo>
                      <a:pt x="4375" y="7507"/>
                    </a:lnTo>
                    <a:cubicBezTo>
                      <a:pt x="4716" y="6980"/>
                      <a:pt x="4902" y="6329"/>
                      <a:pt x="4902" y="5708"/>
                    </a:cubicBezTo>
                    <a:lnTo>
                      <a:pt x="4902" y="652"/>
                    </a:lnTo>
                    <a:cubicBezTo>
                      <a:pt x="4902" y="280"/>
                      <a:pt x="4592" y="1"/>
                      <a:pt x="4251"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891" name="Google Shape;891;p39"/>
              <p:cNvSpPr/>
              <p:nvPr/>
            </p:nvSpPr>
            <p:spPr>
              <a:xfrm>
                <a:off x="6290588" y="2892475"/>
                <a:ext cx="122550" cy="254375"/>
              </a:xfrm>
              <a:custGeom>
                <a:avLst/>
                <a:gdLst/>
                <a:ahLst/>
                <a:cxnLst/>
                <a:rect l="l" t="t" r="r" b="b"/>
                <a:pathLst>
                  <a:path w="4902" h="10175" extrusionOk="0">
                    <a:moveTo>
                      <a:pt x="652" y="1"/>
                    </a:moveTo>
                    <a:cubicBezTo>
                      <a:pt x="311" y="1"/>
                      <a:pt x="1" y="280"/>
                      <a:pt x="1" y="652"/>
                    </a:cubicBezTo>
                    <a:lnTo>
                      <a:pt x="1" y="5708"/>
                    </a:lnTo>
                    <a:cubicBezTo>
                      <a:pt x="1" y="6329"/>
                      <a:pt x="187" y="6980"/>
                      <a:pt x="528" y="7507"/>
                    </a:cubicBezTo>
                    <a:lnTo>
                      <a:pt x="1428" y="8965"/>
                    </a:lnTo>
                    <a:cubicBezTo>
                      <a:pt x="1645" y="9337"/>
                      <a:pt x="1769" y="9741"/>
                      <a:pt x="1769" y="10175"/>
                    </a:cubicBezTo>
                    <a:lnTo>
                      <a:pt x="4902" y="10175"/>
                    </a:lnTo>
                    <a:lnTo>
                      <a:pt x="4902" y="8438"/>
                    </a:lnTo>
                    <a:cubicBezTo>
                      <a:pt x="4902" y="7166"/>
                      <a:pt x="4312" y="5925"/>
                      <a:pt x="3351" y="5088"/>
                    </a:cubicBezTo>
                    <a:lnTo>
                      <a:pt x="3320" y="5119"/>
                    </a:lnTo>
                    <a:lnTo>
                      <a:pt x="1303" y="3413"/>
                    </a:lnTo>
                    <a:lnTo>
                      <a:pt x="1303" y="652"/>
                    </a:lnTo>
                    <a:cubicBezTo>
                      <a:pt x="1303" y="280"/>
                      <a:pt x="1024" y="1"/>
                      <a:pt x="652"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892" name="Google Shape;892;p39"/>
              <p:cNvSpPr/>
              <p:nvPr/>
            </p:nvSpPr>
            <p:spPr>
              <a:xfrm>
                <a:off x="6451888" y="2804650"/>
                <a:ext cx="13975" cy="14175"/>
              </a:xfrm>
              <a:custGeom>
                <a:avLst/>
                <a:gdLst/>
                <a:ahLst/>
                <a:cxnLst/>
                <a:rect l="l" t="t" r="r" b="b"/>
                <a:pathLst>
                  <a:path w="559" h="567" extrusionOk="0">
                    <a:moveTo>
                      <a:pt x="264" y="1"/>
                    </a:moveTo>
                    <a:cubicBezTo>
                      <a:pt x="195" y="1"/>
                      <a:pt x="125" y="24"/>
                      <a:pt x="63" y="71"/>
                    </a:cubicBezTo>
                    <a:cubicBezTo>
                      <a:pt x="32" y="133"/>
                      <a:pt x="1" y="195"/>
                      <a:pt x="1" y="288"/>
                    </a:cubicBezTo>
                    <a:cubicBezTo>
                      <a:pt x="1" y="350"/>
                      <a:pt x="32" y="412"/>
                      <a:pt x="63" y="474"/>
                    </a:cubicBezTo>
                    <a:cubicBezTo>
                      <a:pt x="125" y="536"/>
                      <a:pt x="187" y="536"/>
                      <a:pt x="280" y="567"/>
                    </a:cubicBezTo>
                    <a:cubicBezTo>
                      <a:pt x="404" y="536"/>
                      <a:pt x="528" y="412"/>
                      <a:pt x="559" y="288"/>
                    </a:cubicBezTo>
                    <a:cubicBezTo>
                      <a:pt x="528" y="195"/>
                      <a:pt x="497" y="133"/>
                      <a:pt x="466" y="71"/>
                    </a:cubicBezTo>
                    <a:cubicBezTo>
                      <a:pt x="404" y="24"/>
                      <a:pt x="334" y="1"/>
                      <a:pt x="2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893" name="Google Shape;893;p39"/>
              <p:cNvSpPr/>
              <p:nvPr/>
            </p:nvSpPr>
            <p:spPr>
              <a:xfrm>
                <a:off x="6284388" y="2807800"/>
                <a:ext cx="347450" cy="346050"/>
              </a:xfrm>
              <a:custGeom>
                <a:avLst/>
                <a:gdLst/>
                <a:ahLst/>
                <a:cxnLst/>
                <a:rect l="l" t="t" r="r" b="b"/>
                <a:pathLst>
                  <a:path w="13898" h="13842" extrusionOk="0">
                    <a:moveTo>
                      <a:pt x="931" y="3667"/>
                    </a:moveTo>
                    <a:cubicBezTo>
                      <a:pt x="1148" y="3667"/>
                      <a:pt x="1303" y="3822"/>
                      <a:pt x="1303" y="4039"/>
                    </a:cubicBezTo>
                    <a:lnTo>
                      <a:pt x="1303" y="6397"/>
                    </a:lnTo>
                    <a:cubicBezTo>
                      <a:pt x="1253" y="6388"/>
                      <a:pt x="1204" y="6384"/>
                      <a:pt x="1154" y="6384"/>
                    </a:cubicBezTo>
                    <a:cubicBezTo>
                      <a:pt x="1020" y="6384"/>
                      <a:pt x="889" y="6413"/>
                      <a:pt x="776" y="6459"/>
                    </a:cubicBezTo>
                    <a:cubicBezTo>
                      <a:pt x="683" y="6490"/>
                      <a:pt x="590" y="6552"/>
                      <a:pt x="528" y="6614"/>
                    </a:cubicBezTo>
                    <a:lnTo>
                      <a:pt x="528" y="4039"/>
                    </a:lnTo>
                    <a:cubicBezTo>
                      <a:pt x="528" y="3822"/>
                      <a:pt x="714" y="3667"/>
                      <a:pt x="931" y="3667"/>
                    </a:cubicBezTo>
                    <a:close/>
                    <a:moveTo>
                      <a:pt x="13029" y="3667"/>
                    </a:moveTo>
                    <a:cubicBezTo>
                      <a:pt x="13122" y="3667"/>
                      <a:pt x="13215" y="3698"/>
                      <a:pt x="13308" y="3760"/>
                    </a:cubicBezTo>
                    <a:cubicBezTo>
                      <a:pt x="13370" y="3822"/>
                      <a:pt x="13401" y="3946"/>
                      <a:pt x="13401" y="4039"/>
                    </a:cubicBezTo>
                    <a:lnTo>
                      <a:pt x="13401" y="6614"/>
                    </a:lnTo>
                    <a:cubicBezTo>
                      <a:pt x="13339" y="6552"/>
                      <a:pt x="13246" y="6490"/>
                      <a:pt x="13153" y="6459"/>
                    </a:cubicBezTo>
                    <a:cubicBezTo>
                      <a:pt x="13039" y="6413"/>
                      <a:pt x="12909" y="6384"/>
                      <a:pt x="12787" y="6384"/>
                    </a:cubicBezTo>
                    <a:cubicBezTo>
                      <a:pt x="12742" y="6384"/>
                      <a:pt x="12698" y="6388"/>
                      <a:pt x="12656" y="6397"/>
                    </a:cubicBezTo>
                    <a:lnTo>
                      <a:pt x="12656" y="4039"/>
                    </a:lnTo>
                    <a:cubicBezTo>
                      <a:pt x="12656" y="3822"/>
                      <a:pt x="12811" y="3667"/>
                      <a:pt x="13029" y="3667"/>
                    </a:cubicBezTo>
                    <a:close/>
                    <a:moveTo>
                      <a:pt x="8192" y="1"/>
                    </a:moveTo>
                    <a:cubicBezTo>
                      <a:pt x="8059" y="1"/>
                      <a:pt x="7937" y="89"/>
                      <a:pt x="7910" y="224"/>
                    </a:cubicBezTo>
                    <a:cubicBezTo>
                      <a:pt x="7879" y="379"/>
                      <a:pt x="7972" y="503"/>
                      <a:pt x="8128" y="534"/>
                    </a:cubicBezTo>
                    <a:cubicBezTo>
                      <a:pt x="9896" y="906"/>
                      <a:pt x="11385" y="2023"/>
                      <a:pt x="12191" y="3605"/>
                    </a:cubicBezTo>
                    <a:cubicBezTo>
                      <a:pt x="12129" y="3760"/>
                      <a:pt x="12098" y="3884"/>
                      <a:pt x="12098" y="4039"/>
                    </a:cubicBezTo>
                    <a:lnTo>
                      <a:pt x="12098" y="6676"/>
                    </a:lnTo>
                    <a:lnTo>
                      <a:pt x="10175" y="8289"/>
                    </a:lnTo>
                    <a:cubicBezTo>
                      <a:pt x="9120" y="9157"/>
                      <a:pt x="8531" y="10460"/>
                      <a:pt x="8531" y="11825"/>
                    </a:cubicBezTo>
                    <a:lnTo>
                      <a:pt x="8531" y="12011"/>
                    </a:lnTo>
                    <a:cubicBezTo>
                      <a:pt x="8019" y="12135"/>
                      <a:pt x="7492" y="12197"/>
                      <a:pt x="6968" y="12197"/>
                    </a:cubicBezTo>
                    <a:cubicBezTo>
                      <a:pt x="6445" y="12197"/>
                      <a:pt x="5925" y="12135"/>
                      <a:pt x="5429" y="12011"/>
                    </a:cubicBezTo>
                    <a:lnTo>
                      <a:pt x="5429" y="11825"/>
                    </a:lnTo>
                    <a:cubicBezTo>
                      <a:pt x="5429" y="10460"/>
                      <a:pt x="4808" y="9157"/>
                      <a:pt x="3754" y="8289"/>
                    </a:cubicBezTo>
                    <a:lnTo>
                      <a:pt x="1862" y="6676"/>
                    </a:lnTo>
                    <a:lnTo>
                      <a:pt x="1862" y="4039"/>
                    </a:lnTo>
                    <a:cubicBezTo>
                      <a:pt x="1862" y="3884"/>
                      <a:pt x="1800" y="3760"/>
                      <a:pt x="1738" y="3605"/>
                    </a:cubicBezTo>
                    <a:cubicBezTo>
                      <a:pt x="2575" y="2023"/>
                      <a:pt x="4064" y="906"/>
                      <a:pt x="5801" y="534"/>
                    </a:cubicBezTo>
                    <a:cubicBezTo>
                      <a:pt x="6153" y="475"/>
                      <a:pt x="6061" y="2"/>
                      <a:pt x="5763" y="2"/>
                    </a:cubicBezTo>
                    <a:cubicBezTo>
                      <a:pt x="5745" y="2"/>
                      <a:pt x="5727" y="3"/>
                      <a:pt x="5708" y="7"/>
                    </a:cubicBezTo>
                    <a:cubicBezTo>
                      <a:pt x="3847" y="379"/>
                      <a:pt x="2265" y="1558"/>
                      <a:pt x="1334" y="3202"/>
                    </a:cubicBezTo>
                    <a:cubicBezTo>
                      <a:pt x="1210" y="3140"/>
                      <a:pt x="1055" y="3109"/>
                      <a:pt x="931" y="3109"/>
                    </a:cubicBezTo>
                    <a:cubicBezTo>
                      <a:pt x="683" y="3109"/>
                      <a:pt x="435" y="3202"/>
                      <a:pt x="280" y="3388"/>
                    </a:cubicBezTo>
                    <a:cubicBezTo>
                      <a:pt x="94" y="3543"/>
                      <a:pt x="0" y="3791"/>
                      <a:pt x="0" y="4039"/>
                    </a:cubicBezTo>
                    <a:lnTo>
                      <a:pt x="0" y="9095"/>
                    </a:lnTo>
                    <a:cubicBezTo>
                      <a:pt x="0" y="9778"/>
                      <a:pt x="187" y="10460"/>
                      <a:pt x="559" y="11049"/>
                    </a:cubicBezTo>
                    <a:lnTo>
                      <a:pt x="1427" y="12507"/>
                    </a:lnTo>
                    <a:cubicBezTo>
                      <a:pt x="1644" y="12818"/>
                      <a:pt x="1738" y="13190"/>
                      <a:pt x="1738" y="13562"/>
                    </a:cubicBezTo>
                    <a:cubicBezTo>
                      <a:pt x="1753" y="13733"/>
                      <a:pt x="1885" y="13818"/>
                      <a:pt x="2017" y="13818"/>
                    </a:cubicBezTo>
                    <a:cubicBezTo>
                      <a:pt x="2149" y="13818"/>
                      <a:pt x="2280" y="13733"/>
                      <a:pt x="2296" y="13562"/>
                    </a:cubicBezTo>
                    <a:cubicBezTo>
                      <a:pt x="2296" y="13097"/>
                      <a:pt x="2172" y="12631"/>
                      <a:pt x="1893" y="12197"/>
                    </a:cubicBezTo>
                    <a:lnTo>
                      <a:pt x="1024" y="10770"/>
                    </a:lnTo>
                    <a:cubicBezTo>
                      <a:pt x="714" y="10243"/>
                      <a:pt x="528" y="9685"/>
                      <a:pt x="528" y="9064"/>
                    </a:cubicBezTo>
                    <a:lnTo>
                      <a:pt x="528" y="8041"/>
                    </a:lnTo>
                    <a:lnTo>
                      <a:pt x="2451" y="10398"/>
                    </a:lnTo>
                    <a:cubicBezTo>
                      <a:pt x="2507" y="10473"/>
                      <a:pt x="2598" y="10514"/>
                      <a:pt x="2681" y="10514"/>
                    </a:cubicBezTo>
                    <a:cubicBezTo>
                      <a:pt x="2735" y="10514"/>
                      <a:pt x="2787" y="10497"/>
                      <a:pt x="2823" y="10460"/>
                    </a:cubicBezTo>
                    <a:cubicBezTo>
                      <a:pt x="2947" y="10367"/>
                      <a:pt x="2978" y="10181"/>
                      <a:pt x="2885" y="10057"/>
                    </a:cubicBezTo>
                    <a:lnTo>
                      <a:pt x="838" y="7544"/>
                    </a:lnTo>
                    <a:cubicBezTo>
                      <a:pt x="776" y="7451"/>
                      <a:pt x="745" y="7327"/>
                      <a:pt x="776" y="7234"/>
                    </a:cubicBezTo>
                    <a:cubicBezTo>
                      <a:pt x="807" y="7110"/>
                      <a:pt x="869" y="7017"/>
                      <a:pt x="993" y="6955"/>
                    </a:cubicBezTo>
                    <a:cubicBezTo>
                      <a:pt x="1037" y="6933"/>
                      <a:pt x="1085" y="6923"/>
                      <a:pt x="1134" y="6923"/>
                    </a:cubicBezTo>
                    <a:cubicBezTo>
                      <a:pt x="1223" y="6923"/>
                      <a:pt x="1316" y="6957"/>
                      <a:pt x="1396" y="7017"/>
                    </a:cubicBezTo>
                    <a:lnTo>
                      <a:pt x="3382" y="8692"/>
                    </a:lnTo>
                    <a:cubicBezTo>
                      <a:pt x="4312" y="9467"/>
                      <a:pt x="4870" y="10615"/>
                      <a:pt x="4870" y="11825"/>
                    </a:cubicBezTo>
                    <a:lnTo>
                      <a:pt x="4870" y="13562"/>
                    </a:lnTo>
                    <a:cubicBezTo>
                      <a:pt x="4870" y="13717"/>
                      <a:pt x="4995" y="13841"/>
                      <a:pt x="5119" y="13841"/>
                    </a:cubicBezTo>
                    <a:cubicBezTo>
                      <a:pt x="5274" y="13841"/>
                      <a:pt x="5398" y="13717"/>
                      <a:pt x="5398" y="13562"/>
                    </a:cubicBezTo>
                    <a:lnTo>
                      <a:pt x="5398" y="12569"/>
                    </a:lnTo>
                    <a:cubicBezTo>
                      <a:pt x="5910" y="12693"/>
                      <a:pt x="6437" y="12756"/>
                      <a:pt x="6960" y="12756"/>
                    </a:cubicBezTo>
                    <a:cubicBezTo>
                      <a:pt x="7484" y="12756"/>
                      <a:pt x="8003" y="12693"/>
                      <a:pt x="8500" y="12569"/>
                    </a:cubicBezTo>
                    <a:lnTo>
                      <a:pt x="8500" y="13562"/>
                    </a:lnTo>
                    <a:cubicBezTo>
                      <a:pt x="8500" y="13717"/>
                      <a:pt x="8624" y="13841"/>
                      <a:pt x="8779" y="13841"/>
                    </a:cubicBezTo>
                    <a:cubicBezTo>
                      <a:pt x="8934" y="13841"/>
                      <a:pt x="9058" y="13717"/>
                      <a:pt x="9058" y="13562"/>
                    </a:cubicBezTo>
                    <a:lnTo>
                      <a:pt x="9058" y="11825"/>
                    </a:lnTo>
                    <a:cubicBezTo>
                      <a:pt x="9058" y="10615"/>
                      <a:pt x="9585" y="9467"/>
                      <a:pt x="10516" y="8692"/>
                    </a:cubicBezTo>
                    <a:lnTo>
                      <a:pt x="12532" y="7017"/>
                    </a:lnTo>
                    <a:cubicBezTo>
                      <a:pt x="12592" y="6957"/>
                      <a:pt x="12678" y="6923"/>
                      <a:pt x="12765" y="6923"/>
                    </a:cubicBezTo>
                    <a:cubicBezTo>
                      <a:pt x="12813" y="6923"/>
                      <a:pt x="12861" y="6933"/>
                      <a:pt x="12904" y="6955"/>
                    </a:cubicBezTo>
                    <a:cubicBezTo>
                      <a:pt x="13029" y="7017"/>
                      <a:pt x="13122" y="7110"/>
                      <a:pt x="13153" y="7234"/>
                    </a:cubicBezTo>
                    <a:cubicBezTo>
                      <a:pt x="13184" y="7327"/>
                      <a:pt x="13153" y="7451"/>
                      <a:pt x="13060" y="7544"/>
                    </a:cubicBezTo>
                    <a:lnTo>
                      <a:pt x="11043" y="10057"/>
                    </a:lnTo>
                    <a:cubicBezTo>
                      <a:pt x="10883" y="10263"/>
                      <a:pt x="11060" y="10502"/>
                      <a:pt x="11251" y="10502"/>
                    </a:cubicBezTo>
                    <a:cubicBezTo>
                      <a:pt x="11319" y="10502"/>
                      <a:pt x="11389" y="10471"/>
                      <a:pt x="11447" y="10398"/>
                    </a:cubicBezTo>
                    <a:lnTo>
                      <a:pt x="13370" y="8041"/>
                    </a:lnTo>
                    <a:lnTo>
                      <a:pt x="13370" y="9064"/>
                    </a:lnTo>
                    <a:cubicBezTo>
                      <a:pt x="13370" y="9654"/>
                      <a:pt x="13215" y="10243"/>
                      <a:pt x="12904" y="10739"/>
                    </a:cubicBezTo>
                    <a:lnTo>
                      <a:pt x="12005" y="12197"/>
                    </a:lnTo>
                    <a:cubicBezTo>
                      <a:pt x="11757" y="12631"/>
                      <a:pt x="11633" y="13097"/>
                      <a:pt x="11602" y="13562"/>
                    </a:cubicBezTo>
                    <a:cubicBezTo>
                      <a:pt x="11602" y="13748"/>
                      <a:pt x="11741" y="13841"/>
                      <a:pt x="11881" y="13841"/>
                    </a:cubicBezTo>
                    <a:cubicBezTo>
                      <a:pt x="12020" y="13841"/>
                      <a:pt x="12160" y="13748"/>
                      <a:pt x="12160" y="13562"/>
                    </a:cubicBezTo>
                    <a:cubicBezTo>
                      <a:pt x="12160" y="13190"/>
                      <a:pt x="12253" y="12818"/>
                      <a:pt x="12470" y="12507"/>
                    </a:cubicBezTo>
                    <a:lnTo>
                      <a:pt x="13339" y="11049"/>
                    </a:lnTo>
                    <a:cubicBezTo>
                      <a:pt x="13711" y="10460"/>
                      <a:pt x="13897" y="9778"/>
                      <a:pt x="13897" y="9064"/>
                    </a:cubicBezTo>
                    <a:lnTo>
                      <a:pt x="13897" y="4039"/>
                    </a:lnTo>
                    <a:cubicBezTo>
                      <a:pt x="13897" y="3791"/>
                      <a:pt x="13804" y="3543"/>
                      <a:pt x="13649" y="3388"/>
                    </a:cubicBezTo>
                    <a:lnTo>
                      <a:pt x="13680" y="3388"/>
                    </a:lnTo>
                    <a:cubicBezTo>
                      <a:pt x="13494" y="3202"/>
                      <a:pt x="13277" y="3109"/>
                      <a:pt x="13029" y="3109"/>
                    </a:cubicBezTo>
                    <a:cubicBezTo>
                      <a:pt x="12873" y="3109"/>
                      <a:pt x="12718" y="3140"/>
                      <a:pt x="12594" y="3202"/>
                    </a:cubicBezTo>
                    <a:cubicBezTo>
                      <a:pt x="11695" y="1558"/>
                      <a:pt x="10082" y="379"/>
                      <a:pt x="8252" y="7"/>
                    </a:cubicBezTo>
                    <a:cubicBezTo>
                      <a:pt x="8232" y="3"/>
                      <a:pt x="8212" y="1"/>
                      <a:pt x="81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894" name="Google Shape;894;p39"/>
            <p:cNvPicPr preferRelativeResize="0"/>
            <p:nvPr/>
          </p:nvPicPr>
          <p:blipFill rotWithShape="1">
            <a:blip r:embed="rId6">
              <a:alphaModFix/>
            </a:blip>
            <a:srcRect b="10929"/>
            <a:stretch/>
          </p:blipFill>
          <p:spPr>
            <a:xfrm>
              <a:off x="5441482" y="3858940"/>
              <a:ext cx="277000" cy="246735"/>
            </a:xfrm>
            <a:prstGeom prst="rect">
              <a:avLst/>
            </a:prstGeom>
            <a:noFill/>
            <a:ln>
              <a:noFill/>
            </a:ln>
          </p:spPr>
        </p:pic>
      </p:grpSp>
      <p:grpSp>
        <p:nvGrpSpPr>
          <p:cNvPr id="895" name="Google Shape;895;p39"/>
          <p:cNvGrpSpPr/>
          <p:nvPr/>
        </p:nvGrpSpPr>
        <p:grpSpPr>
          <a:xfrm>
            <a:off x="5570201" y="1921437"/>
            <a:ext cx="651643" cy="507145"/>
            <a:chOff x="6235538" y="3369375"/>
            <a:chExt cx="447475" cy="348250"/>
          </a:xfrm>
        </p:grpSpPr>
        <p:sp>
          <p:nvSpPr>
            <p:cNvPr id="896" name="Google Shape;896;p39"/>
            <p:cNvSpPr/>
            <p:nvPr/>
          </p:nvSpPr>
          <p:spPr>
            <a:xfrm>
              <a:off x="6271988" y="3375950"/>
              <a:ext cx="323400" cy="265675"/>
            </a:xfrm>
            <a:custGeom>
              <a:avLst/>
              <a:gdLst/>
              <a:ahLst/>
              <a:cxnLst/>
              <a:rect l="l" t="t" r="r" b="b"/>
              <a:pathLst>
                <a:path w="12936" h="10627" extrusionOk="0">
                  <a:moveTo>
                    <a:pt x="7473" y="1"/>
                  </a:moveTo>
                  <a:cubicBezTo>
                    <a:pt x="5936" y="1"/>
                    <a:pt x="4393" y="530"/>
                    <a:pt x="3133" y="1600"/>
                  </a:cubicBezTo>
                  <a:cubicBezTo>
                    <a:pt x="465" y="3864"/>
                    <a:pt x="0" y="7772"/>
                    <a:pt x="2016" y="10626"/>
                  </a:cubicBezTo>
                  <a:lnTo>
                    <a:pt x="2016" y="9696"/>
                  </a:lnTo>
                  <a:lnTo>
                    <a:pt x="3195" y="9696"/>
                  </a:lnTo>
                  <a:cubicBezTo>
                    <a:pt x="1613" y="7462"/>
                    <a:pt x="2016" y="4422"/>
                    <a:pt x="4095" y="2685"/>
                  </a:cubicBezTo>
                  <a:cubicBezTo>
                    <a:pt x="5087" y="1868"/>
                    <a:pt x="6285" y="1463"/>
                    <a:pt x="7476" y="1463"/>
                  </a:cubicBezTo>
                  <a:cubicBezTo>
                    <a:pt x="8817" y="1463"/>
                    <a:pt x="10148" y="1977"/>
                    <a:pt x="11167" y="2995"/>
                  </a:cubicBezTo>
                  <a:lnTo>
                    <a:pt x="10454" y="3709"/>
                  </a:lnTo>
                  <a:lnTo>
                    <a:pt x="12935" y="3709"/>
                  </a:lnTo>
                  <a:lnTo>
                    <a:pt x="12935" y="1258"/>
                  </a:lnTo>
                  <a:lnTo>
                    <a:pt x="12191" y="1972"/>
                  </a:lnTo>
                  <a:cubicBezTo>
                    <a:pt x="10897" y="662"/>
                    <a:pt x="9189" y="1"/>
                    <a:pt x="7473"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897" name="Google Shape;897;p39"/>
            <p:cNvSpPr/>
            <p:nvPr/>
          </p:nvSpPr>
          <p:spPr>
            <a:xfrm>
              <a:off x="6322388" y="3445400"/>
              <a:ext cx="323400" cy="265650"/>
            </a:xfrm>
            <a:custGeom>
              <a:avLst/>
              <a:gdLst/>
              <a:ahLst/>
              <a:cxnLst/>
              <a:rect l="l" t="t" r="r" b="b"/>
              <a:pathLst>
                <a:path w="12936" h="10626" extrusionOk="0">
                  <a:moveTo>
                    <a:pt x="10888" y="0"/>
                  </a:moveTo>
                  <a:lnTo>
                    <a:pt x="10888" y="931"/>
                  </a:lnTo>
                  <a:lnTo>
                    <a:pt x="9740" y="931"/>
                  </a:lnTo>
                  <a:cubicBezTo>
                    <a:pt x="11291" y="3164"/>
                    <a:pt x="10888" y="6204"/>
                    <a:pt x="8810" y="7941"/>
                  </a:cubicBezTo>
                  <a:cubicBezTo>
                    <a:pt x="7832" y="8758"/>
                    <a:pt x="6635" y="9164"/>
                    <a:pt x="5441" y="9164"/>
                  </a:cubicBezTo>
                  <a:cubicBezTo>
                    <a:pt x="4097" y="9164"/>
                    <a:pt x="2756" y="8650"/>
                    <a:pt x="1737" y="7631"/>
                  </a:cubicBezTo>
                  <a:lnTo>
                    <a:pt x="2451" y="6918"/>
                  </a:lnTo>
                  <a:lnTo>
                    <a:pt x="0" y="6918"/>
                  </a:lnTo>
                  <a:lnTo>
                    <a:pt x="0" y="9368"/>
                  </a:lnTo>
                  <a:lnTo>
                    <a:pt x="714" y="8655"/>
                  </a:lnTo>
                  <a:cubicBezTo>
                    <a:pt x="2024" y="9964"/>
                    <a:pt x="3739" y="10626"/>
                    <a:pt x="5460" y="10626"/>
                  </a:cubicBezTo>
                  <a:cubicBezTo>
                    <a:pt x="6999" y="10626"/>
                    <a:pt x="8543" y="10096"/>
                    <a:pt x="9803" y="9027"/>
                  </a:cubicBezTo>
                  <a:cubicBezTo>
                    <a:pt x="12470" y="6763"/>
                    <a:pt x="12935" y="2823"/>
                    <a:pt x="10919"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898" name="Google Shape;898;p39"/>
            <p:cNvSpPr/>
            <p:nvPr/>
          </p:nvSpPr>
          <p:spPr>
            <a:xfrm>
              <a:off x="6416213" y="3472550"/>
              <a:ext cx="84550" cy="141925"/>
            </a:xfrm>
            <a:custGeom>
              <a:avLst/>
              <a:gdLst/>
              <a:ahLst/>
              <a:cxnLst/>
              <a:rect l="l" t="t" r="r" b="b"/>
              <a:pathLst>
                <a:path w="3382" h="5677" extrusionOk="0">
                  <a:moveTo>
                    <a:pt x="2172" y="0"/>
                  </a:moveTo>
                  <a:lnTo>
                    <a:pt x="1" y="3319"/>
                  </a:lnTo>
                  <a:lnTo>
                    <a:pt x="1242" y="3319"/>
                  </a:lnTo>
                  <a:lnTo>
                    <a:pt x="1242" y="5677"/>
                  </a:lnTo>
                  <a:lnTo>
                    <a:pt x="3382" y="2357"/>
                  </a:lnTo>
                  <a:lnTo>
                    <a:pt x="2172" y="2357"/>
                  </a:lnTo>
                  <a:lnTo>
                    <a:pt x="2172" y="0"/>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899" name="Google Shape;899;p39"/>
            <p:cNvSpPr/>
            <p:nvPr/>
          </p:nvSpPr>
          <p:spPr>
            <a:xfrm>
              <a:off x="6235538" y="3369375"/>
              <a:ext cx="447475" cy="348250"/>
            </a:xfrm>
            <a:custGeom>
              <a:avLst/>
              <a:gdLst/>
              <a:ahLst/>
              <a:cxnLst/>
              <a:rect l="l" t="t" r="r" b="b"/>
              <a:pathLst>
                <a:path w="17899" h="13930" extrusionOk="0">
                  <a:moveTo>
                    <a:pt x="8949" y="537"/>
                  </a:moveTo>
                  <a:cubicBezTo>
                    <a:pt x="10593" y="537"/>
                    <a:pt x="12237" y="1165"/>
                    <a:pt x="13494" y="2421"/>
                  </a:cubicBezTo>
                  <a:cubicBezTo>
                    <a:pt x="13540" y="2468"/>
                    <a:pt x="13610" y="2491"/>
                    <a:pt x="13680" y="2491"/>
                  </a:cubicBezTo>
                  <a:cubicBezTo>
                    <a:pt x="13750" y="2491"/>
                    <a:pt x="13819" y="2468"/>
                    <a:pt x="13866" y="2421"/>
                  </a:cubicBezTo>
                  <a:lnTo>
                    <a:pt x="14114" y="2173"/>
                  </a:lnTo>
                  <a:lnTo>
                    <a:pt x="14114" y="3693"/>
                  </a:lnTo>
                  <a:lnTo>
                    <a:pt x="12594" y="3693"/>
                  </a:lnTo>
                  <a:lnTo>
                    <a:pt x="12842" y="3476"/>
                  </a:lnTo>
                  <a:cubicBezTo>
                    <a:pt x="12873" y="3414"/>
                    <a:pt x="12904" y="3352"/>
                    <a:pt x="12904" y="3258"/>
                  </a:cubicBezTo>
                  <a:cubicBezTo>
                    <a:pt x="12904" y="3196"/>
                    <a:pt x="12873" y="3134"/>
                    <a:pt x="12842" y="3072"/>
                  </a:cubicBezTo>
                  <a:cubicBezTo>
                    <a:pt x="11778" y="2008"/>
                    <a:pt x="10372" y="1468"/>
                    <a:pt x="8962" y="1468"/>
                  </a:cubicBezTo>
                  <a:cubicBezTo>
                    <a:pt x="7784" y="1468"/>
                    <a:pt x="6603" y="1845"/>
                    <a:pt x="5615" y="2607"/>
                  </a:cubicBezTo>
                  <a:cubicBezTo>
                    <a:pt x="3412" y="4251"/>
                    <a:pt x="2792" y="7291"/>
                    <a:pt x="4157" y="9679"/>
                  </a:cubicBezTo>
                  <a:lnTo>
                    <a:pt x="3505" y="9679"/>
                  </a:lnTo>
                  <a:cubicBezTo>
                    <a:pt x="3350" y="9679"/>
                    <a:pt x="3226" y="9804"/>
                    <a:pt x="3226" y="9928"/>
                  </a:cubicBezTo>
                  <a:cubicBezTo>
                    <a:pt x="1923" y="7446"/>
                    <a:pt x="2389" y="4406"/>
                    <a:pt x="4374" y="2421"/>
                  </a:cubicBezTo>
                  <a:lnTo>
                    <a:pt x="4405" y="2421"/>
                  </a:lnTo>
                  <a:cubicBezTo>
                    <a:pt x="5661" y="1165"/>
                    <a:pt x="7305" y="537"/>
                    <a:pt x="8949" y="537"/>
                  </a:cubicBezTo>
                  <a:close/>
                  <a:moveTo>
                    <a:pt x="8922" y="2006"/>
                  </a:moveTo>
                  <a:cubicBezTo>
                    <a:pt x="10110" y="2006"/>
                    <a:pt x="11294" y="2425"/>
                    <a:pt x="12222" y="3258"/>
                  </a:cubicBezTo>
                  <a:lnTo>
                    <a:pt x="11726" y="3755"/>
                  </a:lnTo>
                  <a:cubicBezTo>
                    <a:pt x="11548" y="3932"/>
                    <a:pt x="11653" y="4222"/>
                    <a:pt x="11878" y="4222"/>
                  </a:cubicBezTo>
                  <a:cubicBezTo>
                    <a:pt x="11889" y="4222"/>
                    <a:pt x="11900" y="4222"/>
                    <a:pt x="11912" y="4220"/>
                  </a:cubicBezTo>
                  <a:lnTo>
                    <a:pt x="13090" y="4220"/>
                  </a:lnTo>
                  <a:cubicBezTo>
                    <a:pt x="14145" y="5833"/>
                    <a:pt x="14176" y="7911"/>
                    <a:pt x="13152" y="9555"/>
                  </a:cubicBezTo>
                  <a:cubicBezTo>
                    <a:pt x="13059" y="9679"/>
                    <a:pt x="13121" y="9866"/>
                    <a:pt x="13245" y="9928"/>
                  </a:cubicBezTo>
                  <a:cubicBezTo>
                    <a:pt x="13277" y="9959"/>
                    <a:pt x="13339" y="9990"/>
                    <a:pt x="13401" y="9990"/>
                  </a:cubicBezTo>
                  <a:cubicBezTo>
                    <a:pt x="13494" y="9990"/>
                    <a:pt x="13587" y="9928"/>
                    <a:pt x="13618" y="9866"/>
                  </a:cubicBezTo>
                  <a:cubicBezTo>
                    <a:pt x="14672" y="8128"/>
                    <a:pt x="14703" y="5988"/>
                    <a:pt x="13711" y="4251"/>
                  </a:cubicBezTo>
                  <a:lnTo>
                    <a:pt x="14362" y="4251"/>
                  </a:lnTo>
                  <a:cubicBezTo>
                    <a:pt x="14517" y="4251"/>
                    <a:pt x="14641" y="4158"/>
                    <a:pt x="14641" y="4003"/>
                  </a:cubicBezTo>
                  <a:lnTo>
                    <a:pt x="14641" y="4003"/>
                  </a:lnTo>
                  <a:cubicBezTo>
                    <a:pt x="15944" y="6484"/>
                    <a:pt x="15479" y="9555"/>
                    <a:pt x="13494" y="11510"/>
                  </a:cubicBezTo>
                  <a:cubicBezTo>
                    <a:pt x="12237" y="12766"/>
                    <a:pt x="10593" y="13394"/>
                    <a:pt x="8949" y="13394"/>
                  </a:cubicBezTo>
                  <a:cubicBezTo>
                    <a:pt x="7305" y="13394"/>
                    <a:pt x="5661" y="12766"/>
                    <a:pt x="4405" y="11510"/>
                  </a:cubicBezTo>
                  <a:cubicBezTo>
                    <a:pt x="4343" y="11463"/>
                    <a:pt x="4265" y="11440"/>
                    <a:pt x="4192" y="11440"/>
                  </a:cubicBezTo>
                  <a:cubicBezTo>
                    <a:pt x="4118" y="11440"/>
                    <a:pt x="4048" y="11463"/>
                    <a:pt x="4002" y="11510"/>
                  </a:cubicBezTo>
                  <a:lnTo>
                    <a:pt x="3754" y="11758"/>
                  </a:lnTo>
                  <a:lnTo>
                    <a:pt x="3754" y="10238"/>
                  </a:lnTo>
                  <a:lnTo>
                    <a:pt x="5274" y="10238"/>
                  </a:lnTo>
                  <a:lnTo>
                    <a:pt x="5025" y="10486"/>
                  </a:lnTo>
                  <a:cubicBezTo>
                    <a:pt x="4994" y="10517"/>
                    <a:pt x="4963" y="10579"/>
                    <a:pt x="4963" y="10672"/>
                  </a:cubicBezTo>
                  <a:cubicBezTo>
                    <a:pt x="4963" y="10734"/>
                    <a:pt x="4994" y="10796"/>
                    <a:pt x="5025" y="10858"/>
                  </a:cubicBezTo>
                  <a:cubicBezTo>
                    <a:pt x="6107" y="11921"/>
                    <a:pt x="7525" y="12476"/>
                    <a:pt x="8951" y="12476"/>
                  </a:cubicBezTo>
                  <a:cubicBezTo>
                    <a:pt x="9939" y="12476"/>
                    <a:pt x="10931" y="12210"/>
                    <a:pt x="11819" y="11665"/>
                  </a:cubicBezTo>
                  <a:cubicBezTo>
                    <a:pt x="12079" y="11509"/>
                    <a:pt x="11924" y="11156"/>
                    <a:pt x="11685" y="11156"/>
                  </a:cubicBezTo>
                  <a:cubicBezTo>
                    <a:pt x="11639" y="11156"/>
                    <a:pt x="11590" y="11169"/>
                    <a:pt x="11539" y="11199"/>
                  </a:cubicBezTo>
                  <a:cubicBezTo>
                    <a:pt x="10741" y="11692"/>
                    <a:pt x="9841" y="11933"/>
                    <a:pt x="8942" y="11933"/>
                  </a:cubicBezTo>
                  <a:cubicBezTo>
                    <a:pt x="7746" y="11933"/>
                    <a:pt x="6554" y="11505"/>
                    <a:pt x="5615" y="10672"/>
                  </a:cubicBezTo>
                  <a:lnTo>
                    <a:pt x="6142" y="10145"/>
                  </a:lnTo>
                  <a:cubicBezTo>
                    <a:pt x="6204" y="10052"/>
                    <a:pt x="6235" y="9959"/>
                    <a:pt x="6204" y="9835"/>
                  </a:cubicBezTo>
                  <a:cubicBezTo>
                    <a:pt x="6142" y="9741"/>
                    <a:pt x="6049" y="9679"/>
                    <a:pt x="5925" y="9679"/>
                  </a:cubicBezTo>
                  <a:lnTo>
                    <a:pt x="4777" y="9679"/>
                  </a:lnTo>
                  <a:cubicBezTo>
                    <a:pt x="3412" y="7601"/>
                    <a:pt x="3816" y="4840"/>
                    <a:pt x="5677" y="3196"/>
                  </a:cubicBezTo>
                  <a:cubicBezTo>
                    <a:pt x="6609" y="2401"/>
                    <a:pt x="7768" y="2006"/>
                    <a:pt x="8922" y="2006"/>
                  </a:cubicBezTo>
                  <a:close/>
                  <a:moveTo>
                    <a:pt x="9049" y="0"/>
                  </a:moveTo>
                  <a:cubicBezTo>
                    <a:pt x="9011" y="0"/>
                    <a:pt x="8972" y="1"/>
                    <a:pt x="8934" y="1"/>
                  </a:cubicBezTo>
                  <a:cubicBezTo>
                    <a:pt x="3288" y="1"/>
                    <a:pt x="0" y="6329"/>
                    <a:pt x="3226" y="10982"/>
                  </a:cubicBezTo>
                  <a:lnTo>
                    <a:pt x="3226" y="12409"/>
                  </a:lnTo>
                  <a:cubicBezTo>
                    <a:pt x="3226" y="12575"/>
                    <a:pt x="3350" y="12685"/>
                    <a:pt x="3488" y="12685"/>
                  </a:cubicBezTo>
                  <a:cubicBezTo>
                    <a:pt x="3557" y="12685"/>
                    <a:pt x="3630" y="12657"/>
                    <a:pt x="3692" y="12595"/>
                  </a:cubicBezTo>
                  <a:lnTo>
                    <a:pt x="4188" y="12099"/>
                  </a:lnTo>
                  <a:cubicBezTo>
                    <a:pt x="5491" y="13278"/>
                    <a:pt x="7166" y="13929"/>
                    <a:pt x="8934" y="13929"/>
                  </a:cubicBezTo>
                  <a:cubicBezTo>
                    <a:pt x="14579" y="13929"/>
                    <a:pt x="17898" y="7601"/>
                    <a:pt x="14672" y="2979"/>
                  </a:cubicBezTo>
                  <a:lnTo>
                    <a:pt x="14672" y="1521"/>
                  </a:lnTo>
                  <a:cubicBezTo>
                    <a:pt x="14672" y="1356"/>
                    <a:pt x="14535" y="1246"/>
                    <a:pt x="14387" y="1246"/>
                  </a:cubicBezTo>
                  <a:cubicBezTo>
                    <a:pt x="14314" y="1246"/>
                    <a:pt x="14238" y="1273"/>
                    <a:pt x="14176" y="1335"/>
                  </a:cubicBezTo>
                  <a:lnTo>
                    <a:pt x="13680" y="1832"/>
                  </a:lnTo>
                  <a:cubicBezTo>
                    <a:pt x="12405" y="679"/>
                    <a:pt x="10775" y="0"/>
                    <a:pt x="904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00" name="Google Shape;900;p39"/>
            <p:cNvSpPr/>
            <p:nvPr/>
          </p:nvSpPr>
          <p:spPr>
            <a:xfrm>
              <a:off x="6543388" y="3629175"/>
              <a:ext cx="15550" cy="14000"/>
            </a:xfrm>
            <a:custGeom>
              <a:avLst/>
              <a:gdLst/>
              <a:ahLst/>
              <a:cxnLst/>
              <a:rect l="l" t="t" r="r" b="b"/>
              <a:pathLst>
                <a:path w="622" h="560" extrusionOk="0">
                  <a:moveTo>
                    <a:pt x="311" y="1"/>
                  </a:moveTo>
                  <a:cubicBezTo>
                    <a:pt x="249" y="1"/>
                    <a:pt x="156" y="32"/>
                    <a:pt x="125" y="94"/>
                  </a:cubicBezTo>
                  <a:cubicBezTo>
                    <a:pt x="1" y="187"/>
                    <a:pt x="1" y="373"/>
                    <a:pt x="125" y="466"/>
                  </a:cubicBezTo>
                  <a:cubicBezTo>
                    <a:pt x="156" y="528"/>
                    <a:pt x="249" y="559"/>
                    <a:pt x="311" y="559"/>
                  </a:cubicBezTo>
                  <a:cubicBezTo>
                    <a:pt x="373" y="559"/>
                    <a:pt x="435" y="528"/>
                    <a:pt x="497" y="466"/>
                  </a:cubicBezTo>
                  <a:cubicBezTo>
                    <a:pt x="621" y="373"/>
                    <a:pt x="621" y="187"/>
                    <a:pt x="497" y="94"/>
                  </a:cubicBezTo>
                  <a:cubicBezTo>
                    <a:pt x="435" y="32"/>
                    <a:pt x="373" y="1"/>
                    <a:pt x="3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01" name="Google Shape;901;p39"/>
            <p:cNvSpPr/>
            <p:nvPr/>
          </p:nvSpPr>
          <p:spPr>
            <a:xfrm>
              <a:off x="6409238" y="3465325"/>
              <a:ext cx="99300" cy="156125"/>
            </a:xfrm>
            <a:custGeom>
              <a:avLst/>
              <a:gdLst/>
              <a:ahLst/>
              <a:cxnLst/>
              <a:rect l="l" t="t" r="r" b="b"/>
              <a:pathLst>
                <a:path w="3972" h="6245" extrusionOk="0">
                  <a:moveTo>
                    <a:pt x="2172" y="1189"/>
                  </a:moveTo>
                  <a:lnTo>
                    <a:pt x="2172" y="2646"/>
                  </a:lnTo>
                  <a:cubicBezTo>
                    <a:pt x="2172" y="2802"/>
                    <a:pt x="2296" y="2926"/>
                    <a:pt x="2451" y="2926"/>
                  </a:cubicBezTo>
                  <a:lnTo>
                    <a:pt x="3165" y="2926"/>
                  </a:lnTo>
                  <a:lnTo>
                    <a:pt x="1769" y="5066"/>
                  </a:lnTo>
                  <a:lnTo>
                    <a:pt x="1769" y="3608"/>
                  </a:lnTo>
                  <a:cubicBezTo>
                    <a:pt x="1769" y="3453"/>
                    <a:pt x="1645" y="3329"/>
                    <a:pt x="1489" y="3329"/>
                  </a:cubicBezTo>
                  <a:lnTo>
                    <a:pt x="776" y="3329"/>
                  </a:lnTo>
                  <a:lnTo>
                    <a:pt x="2172" y="1189"/>
                  </a:lnTo>
                  <a:close/>
                  <a:moveTo>
                    <a:pt x="2445" y="0"/>
                  </a:moveTo>
                  <a:cubicBezTo>
                    <a:pt x="2362" y="0"/>
                    <a:pt x="2280" y="41"/>
                    <a:pt x="2234" y="134"/>
                  </a:cubicBezTo>
                  <a:lnTo>
                    <a:pt x="63" y="3453"/>
                  </a:lnTo>
                  <a:cubicBezTo>
                    <a:pt x="1" y="3546"/>
                    <a:pt x="1" y="3639"/>
                    <a:pt x="63" y="3732"/>
                  </a:cubicBezTo>
                  <a:cubicBezTo>
                    <a:pt x="94" y="3825"/>
                    <a:pt x="187" y="3856"/>
                    <a:pt x="280" y="3856"/>
                  </a:cubicBezTo>
                  <a:lnTo>
                    <a:pt x="1241" y="3856"/>
                  </a:lnTo>
                  <a:lnTo>
                    <a:pt x="1241" y="5966"/>
                  </a:lnTo>
                  <a:cubicBezTo>
                    <a:pt x="1241" y="6090"/>
                    <a:pt x="1303" y="6214"/>
                    <a:pt x="1427" y="6245"/>
                  </a:cubicBezTo>
                  <a:lnTo>
                    <a:pt x="1521" y="6245"/>
                  </a:lnTo>
                  <a:cubicBezTo>
                    <a:pt x="1583" y="6245"/>
                    <a:pt x="1676" y="6183"/>
                    <a:pt x="1738" y="6121"/>
                  </a:cubicBezTo>
                  <a:lnTo>
                    <a:pt x="3909" y="2802"/>
                  </a:lnTo>
                  <a:cubicBezTo>
                    <a:pt x="3971" y="2709"/>
                    <a:pt x="3971" y="2615"/>
                    <a:pt x="3909" y="2522"/>
                  </a:cubicBezTo>
                  <a:cubicBezTo>
                    <a:pt x="3847" y="2429"/>
                    <a:pt x="3754" y="2367"/>
                    <a:pt x="3661" y="2367"/>
                  </a:cubicBezTo>
                  <a:lnTo>
                    <a:pt x="3661" y="2398"/>
                  </a:lnTo>
                  <a:lnTo>
                    <a:pt x="2730" y="2398"/>
                  </a:lnTo>
                  <a:lnTo>
                    <a:pt x="2730" y="289"/>
                  </a:lnTo>
                  <a:cubicBezTo>
                    <a:pt x="2730" y="114"/>
                    <a:pt x="2584" y="0"/>
                    <a:pt x="244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cxnSp>
        <p:nvCxnSpPr>
          <p:cNvPr id="902" name="Google Shape;902;p39"/>
          <p:cNvCxnSpPr>
            <a:stCxn id="854" idx="1"/>
            <a:endCxn id="799" idx="0"/>
          </p:cNvCxnSpPr>
          <p:nvPr/>
        </p:nvCxnSpPr>
        <p:spPr>
          <a:xfrm flipH="1">
            <a:off x="3212595" y="1210477"/>
            <a:ext cx="1350000" cy="572800"/>
          </a:xfrm>
          <a:prstGeom prst="bentConnector2">
            <a:avLst/>
          </a:prstGeom>
          <a:noFill/>
          <a:ln w="19050" cap="flat" cmpd="sng">
            <a:solidFill>
              <a:schemeClr val="dk1"/>
            </a:solidFill>
            <a:prstDash val="dot"/>
            <a:round/>
            <a:headEnd type="none" w="med" len="med"/>
            <a:tailEnd type="none" w="med" len="med"/>
          </a:ln>
        </p:spPr>
      </p:cxnSp>
      <p:cxnSp>
        <p:nvCxnSpPr>
          <p:cNvPr id="903" name="Google Shape;903;p39"/>
          <p:cNvCxnSpPr>
            <a:stCxn id="854" idx="3"/>
            <a:endCxn id="813" idx="0"/>
          </p:cNvCxnSpPr>
          <p:nvPr/>
        </p:nvCxnSpPr>
        <p:spPr>
          <a:xfrm>
            <a:off x="5045839" y="1210477"/>
            <a:ext cx="1604800" cy="572800"/>
          </a:xfrm>
          <a:prstGeom prst="bentConnector2">
            <a:avLst/>
          </a:prstGeom>
          <a:noFill/>
          <a:ln w="19050" cap="flat" cmpd="sng">
            <a:solidFill>
              <a:schemeClr val="dk1"/>
            </a:solidFill>
            <a:prstDash val="dot"/>
            <a:round/>
            <a:headEnd type="none" w="med" len="med"/>
            <a:tailEnd type="none" w="med" len="med"/>
          </a:ln>
        </p:spPr>
      </p:cxnSp>
      <p:sp>
        <p:nvSpPr>
          <p:cNvPr id="904" name="Google Shape;904;p3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26</a:t>
            </a:fld>
            <a:endParaRPr/>
          </a:p>
        </p:txBody>
      </p:sp>
      <p:pic>
        <p:nvPicPr>
          <p:cNvPr id="3" name="Picture 2" descr="A black and orange circle with a black background with a black and red circle with a black and white logo&#10;&#10;Description automatically generated">
            <a:extLst>
              <a:ext uri="{FF2B5EF4-FFF2-40B4-BE49-F238E27FC236}">
                <a16:creationId xmlns:a16="http://schemas.microsoft.com/office/drawing/2014/main" id="{90A3E98E-EFEF-BD34-E2D3-E52D603F363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0116" t="-18280" r="-130309" b="18279"/>
          <a:stretch/>
        </p:blipFill>
        <p:spPr>
          <a:xfrm>
            <a:off x="9505053" y="95002"/>
            <a:ext cx="2585052" cy="926276"/>
          </a:xfrm>
          <a:prstGeom prst="rect">
            <a:avLst/>
          </a:prstGeom>
        </p:spPr>
      </p:pic>
      <p:pic>
        <p:nvPicPr>
          <p:cNvPr id="4" name="Picture 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83810B01-8AE1-87D5-16C0-86A0EF36931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30193" y="208771"/>
            <a:ext cx="1372151" cy="627588"/>
          </a:xfrm>
          <a:prstGeom prst="rect">
            <a:avLst/>
          </a:prstGeom>
        </p:spPr>
      </p:pic>
      <p:sp>
        <p:nvSpPr>
          <p:cNvPr id="5" name="TextBox 4">
            <a:extLst>
              <a:ext uri="{FF2B5EF4-FFF2-40B4-BE49-F238E27FC236}">
                <a16:creationId xmlns:a16="http://schemas.microsoft.com/office/drawing/2014/main" id="{2883F9D8-EB08-6616-DE8C-C681B340A291}"/>
              </a:ext>
            </a:extLst>
          </p:cNvPr>
          <p:cNvSpPr txBox="1"/>
          <p:nvPr/>
        </p:nvSpPr>
        <p:spPr>
          <a:xfrm>
            <a:off x="8478983" y="234974"/>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6" name="TextBox 5">
            <a:extLst>
              <a:ext uri="{FF2B5EF4-FFF2-40B4-BE49-F238E27FC236}">
                <a16:creationId xmlns:a16="http://schemas.microsoft.com/office/drawing/2014/main" id="{30CFCBEA-11F0-B6A8-B98F-6A1B6295A25C}"/>
              </a:ext>
            </a:extLst>
          </p:cNvPr>
          <p:cNvSpPr txBox="1"/>
          <p:nvPr/>
        </p:nvSpPr>
        <p:spPr>
          <a:xfrm>
            <a:off x="9088403" y="443350"/>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7" name="Picture 2" descr="Finance And Business, Opened, Box, Boxes, Open, Tool, Packaging - Open Box  PNG – Stunning free transparent png clipart images free download">
            <a:extLst>
              <a:ext uri="{FF2B5EF4-FFF2-40B4-BE49-F238E27FC236}">
                <a16:creationId xmlns:a16="http://schemas.microsoft.com/office/drawing/2014/main" id="{6172320B-814C-75D6-3ACF-A520623E849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509411" y="495312"/>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Finance And Business, Opened, Box, Boxes, Open, Tool, Packaging - Open Box  PNG – Stunning free transparent png clipart images free download">
            <a:extLst>
              <a:ext uri="{FF2B5EF4-FFF2-40B4-BE49-F238E27FC236}">
                <a16:creationId xmlns:a16="http://schemas.microsoft.com/office/drawing/2014/main" id="{09CB91F6-8B9A-490C-D9B0-75FAA2B3E9F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6661" y="498872"/>
            <a:ext cx="453983" cy="275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5" name="Google Shape;795;p39"/>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6" name="Google Shape;796;p39"/>
          <p:cNvSpPr txBox="1">
            <a:spLocks noGrp="1"/>
          </p:cNvSpPr>
          <p:nvPr>
            <p:ph type="title"/>
          </p:nvPr>
        </p:nvSpPr>
        <p:spPr>
          <a:xfrm>
            <a:off x="1213190" y="1128361"/>
            <a:ext cx="9752794" cy="602726"/>
          </a:xfrm>
          <a:prstGeom prst="rect">
            <a:avLst/>
          </a:prstGeom>
        </p:spPr>
        <p:txBody>
          <a:bodyPr spcFirstLastPara="1" vert="horz" wrap="square" lIns="121900" tIns="121900" rIns="121900" bIns="121900" rtlCol="0" anchor="ctr" anchorCtr="0">
            <a:noAutofit/>
          </a:bodyPr>
          <a:lstStyle/>
          <a:p>
            <a:pPr algn="l"/>
            <a:r>
              <a:rPr lang="en-MY" sz="3200" b="1"/>
              <a:t>Welcome, Real Name Authentication, Create account</a:t>
            </a:r>
            <a:endParaRPr lang="en-MY" sz="3200" b="1">
              <a:solidFill>
                <a:srgbClr val="CC0000"/>
              </a:solidFill>
            </a:endParaRPr>
          </a:p>
        </p:txBody>
      </p:sp>
      <p:sp>
        <p:nvSpPr>
          <p:cNvPr id="904" name="Google Shape;904;p39"/>
          <p:cNvSpPr txBox="1">
            <a:spLocks noGrp="1"/>
          </p:cNvSpPr>
          <p:nvPr>
            <p:ph type="sldNum" idx="12"/>
          </p:nvPr>
        </p:nvSpPr>
        <p:spPr>
          <a:xfrm>
            <a:off x="11409045" y="660658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27</a:t>
            </a:fld>
            <a:endParaRPr/>
          </a:p>
        </p:txBody>
      </p:sp>
      <p:grpSp>
        <p:nvGrpSpPr>
          <p:cNvPr id="58" name="Group 2">
            <a:extLst>
              <a:ext uri="{FF2B5EF4-FFF2-40B4-BE49-F238E27FC236}">
                <a16:creationId xmlns:a16="http://schemas.microsoft.com/office/drawing/2014/main" id="{5A1B1213-7462-846C-7631-3A03E4966DD1}"/>
              </a:ext>
            </a:extLst>
          </p:cNvPr>
          <p:cNvGrpSpPr/>
          <p:nvPr/>
        </p:nvGrpSpPr>
        <p:grpSpPr>
          <a:xfrm>
            <a:off x="1143248" y="3026852"/>
            <a:ext cx="2965891" cy="2658500"/>
            <a:chOff x="0" y="0"/>
            <a:chExt cx="5677149" cy="5088758"/>
          </a:xfrm>
        </p:grpSpPr>
        <p:sp>
          <p:nvSpPr>
            <p:cNvPr id="59" name="Freeform 3">
              <a:extLst>
                <a:ext uri="{FF2B5EF4-FFF2-40B4-BE49-F238E27FC236}">
                  <a16:creationId xmlns:a16="http://schemas.microsoft.com/office/drawing/2014/main" id="{D0F35579-6717-7E8B-2730-19AED5060D31}"/>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60" name="Group 4">
            <a:extLst>
              <a:ext uri="{FF2B5EF4-FFF2-40B4-BE49-F238E27FC236}">
                <a16:creationId xmlns:a16="http://schemas.microsoft.com/office/drawing/2014/main" id="{5D166664-FE86-D526-1745-D1FEEA4D7ADD}"/>
              </a:ext>
            </a:extLst>
          </p:cNvPr>
          <p:cNvGrpSpPr/>
          <p:nvPr/>
        </p:nvGrpSpPr>
        <p:grpSpPr>
          <a:xfrm>
            <a:off x="1126878" y="5619452"/>
            <a:ext cx="2982260" cy="602726"/>
            <a:chOff x="0" y="0"/>
            <a:chExt cx="1720536" cy="347727"/>
          </a:xfrm>
        </p:grpSpPr>
        <p:sp>
          <p:nvSpPr>
            <p:cNvPr id="61" name="Freeform 5">
              <a:extLst>
                <a:ext uri="{FF2B5EF4-FFF2-40B4-BE49-F238E27FC236}">
                  <a16:creationId xmlns:a16="http://schemas.microsoft.com/office/drawing/2014/main" id="{701E4BF1-51F2-149A-AD6F-B190CC062228}"/>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grpSp>
        <p:nvGrpSpPr>
          <p:cNvPr id="62" name="Group 6">
            <a:extLst>
              <a:ext uri="{FF2B5EF4-FFF2-40B4-BE49-F238E27FC236}">
                <a16:creationId xmlns:a16="http://schemas.microsoft.com/office/drawing/2014/main" id="{669F6D21-3519-7039-1E56-C0891D37DA39}"/>
              </a:ext>
            </a:extLst>
          </p:cNvPr>
          <p:cNvGrpSpPr/>
          <p:nvPr/>
        </p:nvGrpSpPr>
        <p:grpSpPr>
          <a:xfrm>
            <a:off x="4614827" y="3026852"/>
            <a:ext cx="2965891" cy="2658500"/>
            <a:chOff x="0" y="0"/>
            <a:chExt cx="5677149" cy="5088758"/>
          </a:xfrm>
        </p:grpSpPr>
        <p:sp>
          <p:nvSpPr>
            <p:cNvPr id="63" name="Freeform 7">
              <a:extLst>
                <a:ext uri="{FF2B5EF4-FFF2-40B4-BE49-F238E27FC236}">
                  <a16:creationId xmlns:a16="http://schemas.microsoft.com/office/drawing/2014/main" id="{B23DA94A-42CF-982D-0A8A-9A10C0EC69F9}"/>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905" name="Group 8">
            <a:extLst>
              <a:ext uri="{FF2B5EF4-FFF2-40B4-BE49-F238E27FC236}">
                <a16:creationId xmlns:a16="http://schemas.microsoft.com/office/drawing/2014/main" id="{EFECC7EB-CA29-85D4-05BC-67A7C0DE091B}"/>
              </a:ext>
            </a:extLst>
          </p:cNvPr>
          <p:cNvGrpSpPr/>
          <p:nvPr/>
        </p:nvGrpSpPr>
        <p:grpSpPr>
          <a:xfrm>
            <a:off x="4598457" y="5619452"/>
            <a:ext cx="2982260" cy="602726"/>
            <a:chOff x="0" y="0"/>
            <a:chExt cx="1720536" cy="347727"/>
          </a:xfrm>
        </p:grpSpPr>
        <p:sp>
          <p:nvSpPr>
            <p:cNvPr id="906" name="Freeform 9">
              <a:extLst>
                <a:ext uri="{FF2B5EF4-FFF2-40B4-BE49-F238E27FC236}">
                  <a16:creationId xmlns:a16="http://schemas.microsoft.com/office/drawing/2014/main" id="{4B0001E4-F47F-9AC5-670E-38182F510201}"/>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grpSp>
        <p:nvGrpSpPr>
          <p:cNvPr id="907" name="Group 10">
            <a:extLst>
              <a:ext uri="{FF2B5EF4-FFF2-40B4-BE49-F238E27FC236}">
                <a16:creationId xmlns:a16="http://schemas.microsoft.com/office/drawing/2014/main" id="{A36432FA-7A58-7204-FC80-D8B5BA9CD895}"/>
              </a:ext>
            </a:extLst>
          </p:cNvPr>
          <p:cNvGrpSpPr/>
          <p:nvPr/>
        </p:nvGrpSpPr>
        <p:grpSpPr>
          <a:xfrm>
            <a:off x="8082861" y="3026852"/>
            <a:ext cx="2965891" cy="2658500"/>
            <a:chOff x="0" y="0"/>
            <a:chExt cx="5677149" cy="5088758"/>
          </a:xfrm>
        </p:grpSpPr>
        <p:sp>
          <p:nvSpPr>
            <p:cNvPr id="908" name="Freeform 11">
              <a:extLst>
                <a:ext uri="{FF2B5EF4-FFF2-40B4-BE49-F238E27FC236}">
                  <a16:creationId xmlns:a16="http://schemas.microsoft.com/office/drawing/2014/main" id="{1395C9DA-C219-7DDB-8DEF-6F21386FB9CF}"/>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909" name="Group 12">
            <a:extLst>
              <a:ext uri="{FF2B5EF4-FFF2-40B4-BE49-F238E27FC236}">
                <a16:creationId xmlns:a16="http://schemas.microsoft.com/office/drawing/2014/main" id="{AFB0A622-3661-CD58-F51E-4338DC7A8838}"/>
              </a:ext>
            </a:extLst>
          </p:cNvPr>
          <p:cNvGrpSpPr/>
          <p:nvPr/>
        </p:nvGrpSpPr>
        <p:grpSpPr>
          <a:xfrm>
            <a:off x="8066492" y="5619452"/>
            <a:ext cx="2982260" cy="602726"/>
            <a:chOff x="0" y="0"/>
            <a:chExt cx="1720536" cy="347727"/>
          </a:xfrm>
        </p:grpSpPr>
        <p:sp>
          <p:nvSpPr>
            <p:cNvPr id="910" name="Freeform 13">
              <a:extLst>
                <a:ext uri="{FF2B5EF4-FFF2-40B4-BE49-F238E27FC236}">
                  <a16:creationId xmlns:a16="http://schemas.microsoft.com/office/drawing/2014/main" id="{8F3E86ED-DD0E-2AFE-7DB8-580C479697C6}"/>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sp>
        <p:nvSpPr>
          <p:cNvPr id="914" name="TextBox 58">
            <a:extLst>
              <a:ext uri="{FF2B5EF4-FFF2-40B4-BE49-F238E27FC236}">
                <a16:creationId xmlns:a16="http://schemas.microsoft.com/office/drawing/2014/main" id="{101C41E6-A52B-6A30-D224-DED12BB081ED}"/>
              </a:ext>
            </a:extLst>
          </p:cNvPr>
          <p:cNvSpPr txBox="1"/>
          <p:nvPr/>
        </p:nvSpPr>
        <p:spPr>
          <a:xfrm>
            <a:off x="1619076" y="5764108"/>
            <a:ext cx="1997864"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WELCOME</a:t>
            </a:r>
          </a:p>
        </p:txBody>
      </p:sp>
      <p:sp>
        <p:nvSpPr>
          <p:cNvPr id="915" name="TextBox 59">
            <a:extLst>
              <a:ext uri="{FF2B5EF4-FFF2-40B4-BE49-F238E27FC236}">
                <a16:creationId xmlns:a16="http://schemas.microsoft.com/office/drawing/2014/main" id="{7B97F9CD-065D-57A9-94D9-CE936DF11FF6}"/>
              </a:ext>
            </a:extLst>
          </p:cNvPr>
          <p:cNvSpPr txBox="1"/>
          <p:nvPr/>
        </p:nvSpPr>
        <p:spPr>
          <a:xfrm>
            <a:off x="4844556" y="5764108"/>
            <a:ext cx="2490062" cy="282129"/>
          </a:xfrm>
          <a:prstGeom prst="rect">
            <a:avLst/>
          </a:prstGeom>
        </p:spPr>
        <p:txBody>
          <a:bodyPr lIns="0" tIns="0" rIns="0" bIns="0" rtlCol="0" anchor="t">
            <a:spAutoFit/>
          </a:bodyPr>
          <a:lstStyle/>
          <a:p>
            <a:pPr algn="ctr">
              <a:lnSpc>
                <a:spcPts val="2456"/>
              </a:lnSpc>
            </a:pPr>
            <a:r>
              <a:rPr lang="en-US" sz="1300" spc="22">
                <a:solidFill>
                  <a:srgbClr val="F5F5F0"/>
                </a:solidFill>
                <a:latin typeface="Roboto Bold"/>
              </a:rPr>
              <a:t>REAL NAME AUTHENTICATE</a:t>
            </a:r>
          </a:p>
        </p:txBody>
      </p:sp>
      <p:sp>
        <p:nvSpPr>
          <p:cNvPr id="916" name="TextBox 60">
            <a:extLst>
              <a:ext uri="{FF2B5EF4-FFF2-40B4-BE49-F238E27FC236}">
                <a16:creationId xmlns:a16="http://schemas.microsoft.com/office/drawing/2014/main" id="{F6C9F066-5BEA-90D9-8078-AD9126468E89}"/>
              </a:ext>
            </a:extLst>
          </p:cNvPr>
          <p:cNvSpPr txBox="1"/>
          <p:nvPr/>
        </p:nvSpPr>
        <p:spPr>
          <a:xfrm>
            <a:off x="8312591" y="5764108"/>
            <a:ext cx="2490062"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SIGN IN</a:t>
            </a:r>
          </a:p>
        </p:txBody>
      </p:sp>
      <p:sp>
        <p:nvSpPr>
          <p:cNvPr id="917" name="Google Shape;796;p39">
            <a:extLst>
              <a:ext uri="{FF2B5EF4-FFF2-40B4-BE49-F238E27FC236}">
                <a16:creationId xmlns:a16="http://schemas.microsoft.com/office/drawing/2014/main" id="{EE7E96A1-626E-3BF1-FDA0-5D182ADA5E90}"/>
              </a:ext>
            </a:extLst>
          </p:cNvPr>
          <p:cNvSpPr txBox="1">
            <a:spLocks/>
          </p:cNvSpPr>
          <p:nvPr/>
        </p:nvSpPr>
        <p:spPr>
          <a:xfrm>
            <a:off x="1219603" y="2190794"/>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marL="342900" indent="-342900" algn="l">
              <a:buFont typeface="Arial" panose="020B0604020202020204" pitchFamily="34" charset="0"/>
              <a:buChar char="•"/>
            </a:pPr>
            <a:r>
              <a:rPr lang="en-US" sz="2000" b="1"/>
              <a:t>Landing page providing an introduction to the Carbon Offset Credit </a:t>
            </a:r>
            <a:r>
              <a:rPr lang="en-US" sz="2000" b="1" err="1"/>
              <a:t>Centralised</a:t>
            </a:r>
            <a:r>
              <a:rPr lang="en-US" sz="2000" b="1"/>
              <a:t> </a:t>
            </a:r>
            <a:r>
              <a:rPr lang="en-US" sz="2000" b="1" err="1"/>
              <a:t>Optimising</a:t>
            </a:r>
            <a:r>
              <a:rPr lang="en-US" sz="2000" b="1"/>
              <a:t> System</a:t>
            </a:r>
          </a:p>
          <a:p>
            <a:pPr marL="342900" indent="-342900" algn="l">
              <a:buFont typeface="Arial" panose="020B0604020202020204" pitchFamily="34" charset="0"/>
              <a:buChar char="•"/>
            </a:pPr>
            <a:r>
              <a:rPr lang="en-US" sz="2000" b="1"/>
              <a:t>Real names and identities in promoting accountability and credibility within the carbon offset community.</a:t>
            </a:r>
          </a:p>
          <a:p>
            <a:pPr marL="342900" indent="-342900" algn="l">
              <a:buFont typeface="Arial" panose="020B0604020202020204" pitchFamily="34" charset="0"/>
              <a:buChar char="•"/>
            </a:pPr>
            <a:endParaRPr lang="en-MY" sz="2000" b="1">
              <a:solidFill>
                <a:srgbClr val="CC0000"/>
              </a:solidFill>
            </a:endParaRPr>
          </a:p>
        </p:txBody>
      </p:sp>
      <p:sp>
        <p:nvSpPr>
          <p:cNvPr id="919" name="Google Shape;796;p39">
            <a:extLst>
              <a:ext uri="{FF2B5EF4-FFF2-40B4-BE49-F238E27FC236}">
                <a16:creationId xmlns:a16="http://schemas.microsoft.com/office/drawing/2014/main" id="{775C1479-6099-8C5A-0D63-12997C38A0C9}"/>
              </a:ext>
            </a:extLst>
          </p:cNvPr>
          <p:cNvSpPr txBox="1">
            <a:spLocks/>
          </p:cNvSpPr>
          <p:nvPr/>
        </p:nvSpPr>
        <p:spPr>
          <a:xfrm>
            <a:off x="1126878" y="280605"/>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MY" sz="4000" b="1"/>
              <a:t>Functions</a:t>
            </a:r>
            <a:endParaRPr lang="en-MY" sz="4000" b="1">
              <a:solidFill>
                <a:srgbClr val="CC0000"/>
              </a:solidFill>
            </a:endParaRPr>
          </a:p>
        </p:txBody>
      </p:sp>
      <p:pic>
        <p:nvPicPr>
          <p:cNvPr id="918" name="Picture 917" descr="A black and orange circle with a black background with a black and red circle with a black and white logo&#10;&#10;Description automatically generated">
            <a:extLst>
              <a:ext uri="{FF2B5EF4-FFF2-40B4-BE49-F238E27FC236}">
                <a16:creationId xmlns:a16="http://schemas.microsoft.com/office/drawing/2014/main" id="{FF2DE5A7-1989-9AFD-38A5-A5065A581F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920" name="Picture 91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1A9BBB2-FCA6-DCD0-C67C-510C0F092C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921" name="TextBox 920">
            <a:extLst>
              <a:ext uri="{FF2B5EF4-FFF2-40B4-BE49-F238E27FC236}">
                <a16:creationId xmlns:a16="http://schemas.microsoft.com/office/drawing/2014/main" id="{6F102956-A099-5FAE-49EA-DED5F0D753DE}"/>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922" name="TextBox 921">
            <a:extLst>
              <a:ext uri="{FF2B5EF4-FFF2-40B4-BE49-F238E27FC236}">
                <a16:creationId xmlns:a16="http://schemas.microsoft.com/office/drawing/2014/main" id="{38F1DD28-F984-483C-CE2E-C7FED5331A32}"/>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923" name="Picture 2" descr="Finance And Business, Opened, Box, Boxes, Open, Tool, Packaging - Open Box  PNG – Stunning free transparent png clipart images free download">
            <a:extLst>
              <a:ext uri="{FF2B5EF4-FFF2-40B4-BE49-F238E27FC236}">
                <a16:creationId xmlns:a16="http://schemas.microsoft.com/office/drawing/2014/main" id="{0A67DA9E-FCC2-2386-F181-66327E3BACF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924" name="Picture 923" descr="Finance And Business, Opened, Box, Boxes, Open, Tool, Packaging - Open Box  PNG – Stunning free transparent png clipart images free download">
            <a:extLst>
              <a:ext uri="{FF2B5EF4-FFF2-40B4-BE49-F238E27FC236}">
                <a16:creationId xmlns:a16="http://schemas.microsoft.com/office/drawing/2014/main" id="{EC64398A-BCCF-8E97-459D-8FE446A2981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925" name="Picture 924">
            <a:extLst>
              <a:ext uri="{FF2B5EF4-FFF2-40B4-BE49-F238E27FC236}">
                <a16:creationId xmlns:a16="http://schemas.microsoft.com/office/drawing/2014/main" id="{D184DF7E-228A-0364-811C-962CA7C0BDBF}"/>
              </a:ext>
            </a:extLst>
          </p:cNvPr>
          <p:cNvPicPr>
            <a:picLocks noChangeAspect="1"/>
          </p:cNvPicPr>
          <p:nvPr/>
        </p:nvPicPr>
        <p:blipFill>
          <a:blip r:embed="rId7"/>
          <a:stretch>
            <a:fillRect/>
          </a:stretch>
        </p:blipFill>
        <p:spPr>
          <a:xfrm>
            <a:off x="11193385" y="235894"/>
            <a:ext cx="699674" cy="699674"/>
          </a:xfrm>
          <a:prstGeom prst="rect">
            <a:avLst/>
          </a:prstGeom>
        </p:spPr>
      </p:pic>
      <p:pic>
        <p:nvPicPr>
          <p:cNvPr id="926" name="Picture 925" descr="A screenshot of a cell phone&#10;&#10;Description automatically generated">
            <a:extLst>
              <a:ext uri="{FF2B5EF4-FFF2-40B4-BE49-F238E27FC236}">
                <a16:creationId xmlns:a16="http://schemas.microsoft.com/office/drawing/2014/main" id="{1A0B2B30-9387-08F1-74A1-4DF6C2441B5B}"/>
              </a:ext>
            </a:extLst>
          </p:cNvPr>
          <p:cNvPicPr>
            <a:picLocks noChangeAspect="1"/>
          </p:cNvPicPr>
          <p:nvPr/>
        </p:nvPicPr>
        <p:blipFill>
          <a:blip r:embed="rId8"/>
          <a:stretch>
            <a:fillRect/>
          </a:stretch>
        </p:blipFill>
        <p:spPr>
          <a:xfrm>
            <a:off x="1704401" y="3132516"/>
            <a:ext cx="1732862" cy="2351741"/>
          </a:xfrm>
          <a:prstGeom prst="rect">
            <a:avLst/>
          </a:prstGeom>
        </p:spPr>
      </p:pic>
      <p:pic>
        <p:nvPicPr>
          <p:cNvPr id="927" name="Picture 926" descr="A screenshot of a sign in form&#10;&#10;Description automatically generated">
            <a:extLst>
              <a:ext uri="{FF2B5EF4-FFF2-40B4-BE49-F238E27FC236}">
                <a16:creationId xmlns:a16="http://schemas.microsoft.com/office/drawing/2014/main" id="{23E08F26-C688-A028-7106-C6E7C38E5474}"/>
              </a:ext>
            </a:extLst>
          </p:cNvPr>
          <p:cNvPicPr>
            <a:picLocks noChangeAspect="1"/>
          </p:cNvPicPr>
          <p:nvPr/>
        </p:nvPicPr>
        <p:blipFill>
          <a:blip r:embed="rId9"/>
          <a:stretch>
            <a:fillRect/>
          </a:stretch>
        </p:blipFill>
        <p:spPr>
          <a:xfrm>
            <a:off x="8591537" y="3132516"/>
            <a:ext cx="1948537" cy="2444980"/>
          </a:xfrm>
          <a:prstGeom prst="rect">
            <a:avLst/>
          </a:prstGeom>
        </p:spPr>
      </p:pic>
      <p:pic>
        <p:nvPicPr>
          <p:cNvPr id="929" name="Picture 928">
            <a:extLst>
              <a:ext uri="{FF2B5EF4-FFF2-40B4-BE49-F238E27FC236}">
                <a16:creationId xmlns:a16="http://schemas.microsoft.com/office/drawing/2014/main" id="{686DBEEE-6FF2-5BE8-EB2C-E4D1A488522A}"/>
              </a:ext>
            </a:extLst>
          </p:cNvPr>
          <p:cNvPicPr>
            <a:picLocks noChangeAspect="1"/>
          </p:cNvPicPr>
          <p:nvPr/>
        </p:nvPicPr>
        <p:blipFill>
          <a:blip r:embed="rId10"/>
          <a:stretch>
            <a:fillRect/>
          </a:stretch>
        </p:blipFill>
        <p:spPr>
          <a:xfrm>
            <a:off x="5273768" y="3142289"/>
            <a:ext cx="1644464" cy="2435207"/>
          </a:xfrm>
          <a:prstGeom prst="rect">
            <a:avLst/>
          </a:prstGeom>
        </p:spPr>
      </p:pic>
    </p:spTree>
    <p:extLst>
      <p:ext uri="{BB962C8B-B14F-4D97-AF65-F5344CB8AC3E}">
        <p14:creationId xmlns:p14="http://schemas.microsoft.com/office/powerpoint/2010/main" val="273400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5" name="Google Shape;795;p39"/>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6" name="Google Shape;796;p39"/>
          <p:cNvSpPr txBox="1">
            <a:spLocks noGrp="1"/>
          </p:cNvSpPr>
          <p:nvPr>
            <p:ph type="title"/>
          </p:nvPr>
        </p:nvSpPr>
        <p:spPr>
          <a:xfrm>
            <a:off x="1219603" y="1163936"/>
            <a:ext cx="9752794" cy="602726"/>
          </a:xfrm>
          <a:prstGeom prst="rect">
            <a:avLst/>
          </a:prstGeom>
        </p:spPr>
        <p:txBody>
          <a:bodyPr spcFirstLastPara="1" vert="horz" wrap="square" lIns="121900" tIns="121900" rIns="121900" bIns="121900" rtlCol="0" anchor="ctr" anchorCtr="0">
            <a:noAutofit/>
          </a:bodyPr>
          <a:lstStyle/>
          <a:p>
            <a:pPr algn="l"/>
            <a:r>
              <a:rPr lang="en-MY" sz="4000" b="1"/>
              <a:t>Dashboard and Profile</a:t>
            </a:r>
            <a:endParaRPr lang="en-MY" sz="4000" b="1">
              <a:solidFill>
                <a:srgbClr val="CC0000"/>
              </a:solidFill>
            </a:endParaRPr>
          </a:p>
        </p:txBody>
      </p:sp>
      <p:sp>
        <p:nvSpPr>
          <p:cNvPr id="917" name="Google Shape;796;p39">
            <a:extLst>
              <a:ext uri="{FF2B5EF4-FFF2-40B4-BE49-F238E27FC236}">
                <a16:creationId xmlns:a16="http://schemas.microsoft.com/office/drawing/2014/main" id="{EE7E96A1-626E-3BF1-FDA0-5D182ADA5E90}"/>
              </a:ext>
            </a:extLst>
          </p:cNvPr>
          <p:cNvSpPr txBox="1">
            <a:spLocks/>
          </p:cNvSpPr>
          <p:nvPr/>
        </p:nvSpPr>
        <p:spPr>
          <a:xfrm>
            <a:off x="1219603" y="2172577"/>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marL="342900" indent="-342900" algn="l">
              <a:buFont typeface="Arial" panose="020B0604020202020204" pitchFamily="34" charset="0"/>
              <a:buChar char="•"/>
            </a:pPr>
            <a:r>
              <a:rPr lang="en-US" sz="2000" b="1"/>
              <a:t>User dashboard displaying personalized information about the user's carbon offset credits, usage patterns, and recommendations for optimizing carbon offsets using ML algorithms.</a:t>
            </a:r>
          </a:p>
          <a:p>
            <a:pPr marL="342900" indent="-342900" algn="l">
              <a:buFont typeface="Arial" panose="020B0604020202020204" pitchFamily="34" charset="0"/>
              <a:buChar char="•"/>
            </a:pPr>
            <a:r>
              <a:rPr lang="en-US" sz="2000" b="1"/>
              <a:t>User profile page allowing users to view and manage their personal information, preferences, and settings related to carbon offset credits and usage.</a:t>
            </a:r>
            <a:endParaRPr lang="en-MY" sz="2000" b="1"/>
          </a:p>
        </p:txBody>
      </p:sp>
      <p:sp>
        <p:nvSpPr>
          <p:cNvPr id="20" name="Google Shape;796;p39">
            <a:extLst>
              <a:ext uri="{FF2B5EF4-FFF2-40B4-BE49-F238E27FC236}">
                <a16:creationId xmlns:a16="http://schemas.microsoft.com/office/drawing/2014/main" id="{7BA11C01-557E-E6D3-28D7-008E518BC8A6}"/>
              </a:ext>
            </a:extLst>
          </p:cNvPr>
          <p:cNvSpPr txBox="1">
            <a:spLocks/>
          </p:cNvSpPr>
          <p:nvPr/>
        </p:nvSpPr>
        <p:spPr>
          <a:xfrm>
            <a:off x="1126878" y="280605"/>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MY" sz="4000" b="1"/>
              <a:t>Functions</a:t>
            </a:r>
            <a:endParaRPr lang="en-MY" sz="4000" b="1">
              <a:solidFill>
                <a:srgbClr val="CC0000"/>
              </a:solidFill>
            </a:endParaRPr>
          </a:p>
        </p:txBody>
      </p:sp>
      <p:grpSp>
        <p:nvGrpSpPr>
          <p:cNvPr id="2" name="Group 14">
            <a:extLst>
              <a:ext uri="{FF2B5EF4-FFF2-40B4-BE49-F238E27FC236}">
                <a16:creationId xmlns:a16="http://schemas.microsoft.com/office/drawing/2014/main" id="{6DAA1C6E-4D24-1C6A-54B3-41228AC2CD09}"/>
              </a:ext>
            </a:extLst>
          </p:cNvPr>
          <p:cNvGrpSpPr/>
          <p:nvPr/>
        </p:nvGrpSpPr>
        <p:grpSpPr>
          <a:xfrm>
            <a:off x="2673354" y="3348066"/>
            <a:ext cx="2965890" cy="2658500"/>
            <a:chOff x="0" y="0"/>
            <a:chExt cx="5677148" cy="5088758"/>
          </a:xfrm>
        </p:grpSpPr>
        <p:sp>
          <p:nvSpPr>
            <p:cNvPr id="9" name="Freeform 15">
              <a:extLst>
                <a:ext uri="{FF2B5EF4-FFF2-40B4-BE49-F238E27FC236}">
                  <a16:creationId xmlns:a16="http://schemas.microsoft.com/office/drawing/2014/main" id="{A3EBC2CE-FFAF-A62B-34D0-16320954B3A9}"/>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10" name="Group 16">
            <a:extLst>
              <a:ext uri="{FF2B5EF4-FFF2-40B4-BE49-F238E27FC236}">
                <a16:creationId xmlns:a16="http://schemas.microsoft.com/office/drawing/2014/main" id="{127764CA-8CEF-6E7B-7B2D-66B676AE7845}"/>
              </a:ext>
            </a:extLst>
          </p:cNvPr>
          <p:cNvGrpSpPr/>
          <p:nvPr/>
        </p:nvGrpSpPr>
        <p:grpSpPr>
          <a:xfrm>
            <a:off x="2656984" y="5940666"/>
            <a:ext cx="2982260" cy="602726"/>
            <a:chOff x="0" y="0"/>
            <a:chExt cx="1720536" cy="347727"/>
          </a:xfrm>
        </p:grpSpPr>
        <p:sp>
          <p:nvSpPr>
            <p:cNvPr id="11" name="Freeform 17">
              <a:extLst>
                <a:ext uri="{FF2B5EF4-FFF2-40B4-BE49-F238E27FC236}">
                  <a16:creationId xmlns:a16="http://schemas.microsoft.com/office/drawing/2014/main" id="{18C2D57B-8509-2889-A800-475E7884678E}"/>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sp>
        <p:nvSpPr>
          <p:cNvPr id="13" name="TextBox 32">
            <a:extLst>
              <a:ext uri="{FF2B5EF4-FFF2-40B4-BE49-F238E27FC236}">
                <a16:creationId xmlns:a16="http://schemas.microsoft.com/office/drawing/2014/main" id="{D16B9260-2476-409D-4DA2-05511D6A127C}"/>
              </a:ext>
            </a:extLst>
          </p:cNvPr>
          <p:cNvSpPr txBox="1"/>
          <p:nvPr/>
        </p:nvSpPr>
        <p:spPr>
          <a:xfrm>
            <a:off x="2903083" y="6085322"/>
            <a:ext cx="2490062"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DASHBOARD</a:t>
            </a:r>
          </a:p>
        </p:txBody>
      </p:sp>
      <p:grpSp>
        <p:nvGrpSpPr>
          <p:cNvPr id="27" name="Group 14">
            <a:extLst>
              <a:ext uri="{FF2B5EF4-FFF2-40B4-BE49-F238E27FC236}">
                <a16:creationId xmlns:a16="http://schemas.microsoft.com/office/drawing/2014/main" id="{E8D11044-A298-DAC6-1430-24D110749263}"/>
              </a:ext>
            </a:extLst>
          </p:cNvPr>
          <p:cNvGrpSpPr/>
          <p:nvPr/>
        </p:nvGrpSpPr>
        <p:grpSpPr>
          <a:xfrm>
            <a:off x="6305945" y="3348066"/>
            <a:ext cx="2965890" cy="2658500"/>
            <a:chOff x="0" y="0"/>
            <a:chExt cx="5677148" cy="5088758"/>
          </a:xfrm>
        </p:grpSpPr>
        <p:sp>
          <p:nvSpPr>
            <p:cNvPr id="28" name="Freeform 15">
              <a:extLst>
                <a:ext uri="{FF2B5EF4-FFF2-40B4-BE49-F238E27FC236}">
                  <a16:creationId xmlns:a16="http://schemas.microsoft.com/office/drawing/2014/main" id="{810C541F-BB07-E178-8254-DFAA86602CB4}"/>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29" name="Group 16">
            <a:extLst>
              <a:ext uri="{FF2B5EF4-FFF2-40B4-BE49-F238E27FC236}">
                <a16:creationId xmlns:a16="http://schemas.microsoft.com/office/drawing/2014/main" id="{8A375011-42B1-BC59-745C-5264C7AC7EB5}"/>
              </a:ext>
            </a:extLst>
          </p:cNvPr>
          <p:cNvGrpSpPr/>
          <p:nvPr/>
        </p:nvGrpSpPr>
        <p:grpSpPr>
          <a:xfrm>
            <a:off x="6289575" y="5940666"/>
            <a:ext cx="2982260" cy="602726"/>
            <a:chOff x="0" y="0"/>
            <a:chExt cx="1720536" cy="347727"/>
          </a:xfrm>
        </p:grpSpPr>
        <p:sp>
          <p:nvSpPr>
            <p:cNvPr id="30" name="Freeform 17">
              <a:extLst>
                <a:ext uri="{FF2B5EF4-FFF2-40B4-BE49-F238E27FC236}">
                  <a16:creationId xmlns:a16="http://schemas.microsoft.com/office/drawing/2014/main" id="{AC89BA19-CA5C-05FD-947B-CFC1F87E05E0}"/>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sp>
        <p:nvSpPr>
          <p:cNvPr id="32" name="TextBox 32">
            <a:extLst>
              <a:ext uri="{FF2B5EF4-FFF2-40B4-BE49-F238E27FC236}">
                <a16:creationId xmlns:a16="http://schemas.microsoft.com/office/drawing/2014/main" id="{F2C469DC-D344-71E2-95BA-22DB54764A02}"/>
              </a:ext>
            </a:extLst>
          </p:cNvPr>
          <p:cNvSpPr txBox="1"/>
          <p:nvPr/>
        </p:nvSpPr>
        <p:spPr>
          <a:xfrm>
            <a:off x="6535674" y="6085322"/>
            <a:ext cx="2490062"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PROFILE</a:t>
            </a:r>
          </a:p>
        </p:txBody>
      </p:sp>
      <p:pic>
        <p:nvPicPr>
          <p:cNvPr id="39" name="Picture 38" descr="A black and orange circle with a black background with a black and red circle with a black and white logo&#10;&#10;Description automatically generated">
            <a:extLst>
              <a:ext uri="{FF2B5EF4-FFF2-40B4-BE49-F238E27FC236}">
                <a16:creationId xmlns:a16="http://schemas.microsoft.com/office/drawing/2014/main" id="{3379CE82-72AC-6DD1-CC29-52EBB6C221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40" name="Picture 3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3517D3BE-2E0F-5960-6CA6-57592F5331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41" name="TextBox 40">
            <a:extLst>
              <a:ext uri="{FF2B5EF4-FFF2-40B4-BE49-F238E27FC236}">
                <a16:creationId xmlns:a16="http://schemas.microsoft.com/office/drawing/2014/main" id="{5C2F1380-1AF7-524E-AAF1-4E58F2F1497F}"/>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42" name="TextBox 41">
            <a:extLst>
              <a:ext uri="{FF2B5EF4-FFF2-40B4-BE49-F238E27FC236}">
                <a16:creationId xmlns:a16="http://schemas.microsoft.com/office/drawing/2014/main" id="{7D43FC7C-22F9-F5EF-1C6F-6D35D5506328}"/>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43" name="Picture 2" descr="Finance And Business, Opened, Box, Boxes, Open, Tool, Packaging - Open Box  PNG – Stunning free transparent png clipart images free download">
            <a:extLst>
              <a:ext uri="{FF2B5EF4-FFF2-40B4-BE49-F238E27FC236}">
                <a16:creationId xmlns:a16="http://schemas.microsoft.com/office/drawing/2014/main" id="{A155BC01-5270-E90C-C350-6C711604621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inance And Business, Opened, Box, Boxes, Open, Tool, Packaging - Open Box  PNG – Stunning free transparent png clipart images free download">
            <a:extLst>
              <a:ext uri="{FF2B5EF4-FFF2-40B4-BE49-F238E27FC236}">
                <a16:creationId xmlns:a16="http://schemas.microsoft.com/office/drawing/2014/main" id="{7398C4B8-530C-586D-F14C-B2BFD536AB2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44CA55C5-7596-2DF9-B4F8-565164ED278A}"/>
              </a:ext>
            </a:extLst>
          </p:cNvPr>
          <p:cNvPicPr>
            <a:picLocks noChangeAspect="1"/>
          </p:cNvPicPr>
          <p:nvPr/>
        </p:nvPicPr>
        <p:blipFill>
          <a:blip r:embed="rId7"/>
          <a:stretch>
            <a:fillRect/>
          </a:stretch>
        </p:blipFill>
        <p:spPr>
          <a:xfrm>
            <a:off x="11193385" y="235894"/>
            <a:ext cx="699674" cy="699674"/>
          </a:xfrm>
          <a:prstGeom prst="rect">
            <a:avLst/>
          </a:prstGeom>
        </p:spPr>
      </p:pic>
      <p:pic>
        <p:nvPicPr>
          <p:cNvPr id="15" name="Picture 14" descr="A screenshot of a profile&#10;&#10;Description automatically generated">
            <a:extLst>
              <a:ext uri="{FF2B5EF4-FFF2-40B4-BE49-F238E27FC236}">
                <a16:creationId xmlns:a16="http://schemas.microsoft.com/office/drawing/2014/main" id="{8176FDCE-FDE3-4444-71F6-9013CA918863}"/>
              </a:ext>
            </a:extLst>
          </p:cNvPr>
          <p:cNvPicPr>
            <a:picLocks noChangeAspect="1"/>
          </p:cNvPicPr>
          <p:nvPr/>
        </p:nvPicPr>
        <p:blipFill rotWithShape="1">
          <a:blip r:embed="rId8"/>
          <a:srcRect l="-132" r="-392" b="26571"/>
          <a:stretch/>
        </p:blipFill>
        <p:spPr>
          <a:xfrm>
            <a:off x="6706279" y="3611315"/>
            <a:ext cx="2188767" cy="2125216"/>
          </a:xfrm>
          <a:prstGeom prst="rect">
            <a:avLst/>
          </a:prstGeom>
        </p:spPr>
      </p:pic>
      <p:pic>
        <p:nvPicPr>
          <p:cNvPr id="36" name="Picture 35" descr="A screenshot of a credit card&#10;&#10;Description automatically generated">
            <a:extLst>
              <a:ext uri="{FF2B5EF4-FFF2-40B4-BE49-F238E27FC236}">
                <a16:creationId xmlns:a16="http://schemas.microsoft.com/office/drawing/2014/main" id="{7B4E3549-95C4-8F71-EE04-9CCE90385F31}"/>
              </a:ext>
            </a:extLst>
          </p:cNvPr>
          <p:cNvPicPr>
            <a:picLocks noChangeAspect="1"/>
          </p:cNvPicPr>
          <p:nvPr/>
        </p:nvPicPr>
        <p:blipFill rotWithShape="1">
          <a:blip r:embed="rId9"/>
          <a:srcRect t="31187" b="27163"/>
          <a:stretch/>
        </p:blipFill>
        <p:spPr>
          <a:xfrm>
            <a:off x="2908292" y="3567616"/>
            <a:ext cx="2497380" cy="2223400"/>
          </a:xfrm>
          <a:prstGeom prst="rect">
            <a:avLst/>
          </a:prstGeom>
        </p:spPr>
      </p:pic>
      <p:sp>
        <p:nvSpPr>
          <p:cNvPr id="3" name="Slide Number Placeholder 2">
            <a:extLst>
              <a:ext uri="{FF2B5EF4-FFF2-40B4-BE49-F238E27FC236}">
                <a16:creationId xmlns:a16="http://schemas.microsoft.com/office/drawing/2014/main" id="{653F61EC-E9F6-E8DE-D738-55538F51DDEF}"/>
              </a:ext>
            </a:extLst>
          </p:cNvPr>
          <p:cNvSpPr>
            <a:spLocks noGrp="1"/>
          </p:cNvSpPr>
          <p:nvPr>
            <p:ph type="sldNum" idx="12"/>
          </p:nvPr>
        </p:nvSpPr>
        <p:spPr/>
        <p:txBody>
          <a:bodyPr/>
          <a:lstStyle/>
          <a:p>
            <a:fld id="{00000000-1234-1234-1234-123412341234}" type="slidenum">
              <a:rPr lang="en" smtClean="0"/>
              <a:pPr/>
              <a:t>28</a:t>
            </a:fld>
            <a:endParaRPr lang="en-GB"/>
          </a:p>
        </p:txBody>
      </p:sp>
    </p:spTree>
    <p:extLst>
      <p:ext uri="{BB962C8B-B14F-4D97-AF65-F5344CB8AC3E}">
        <p14:creationId xmlns:p14="http://schemas.microsoft.com/office/powerpoint/2010/main" val="1649302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5" name="Google Shape;795;p39"/>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6" name="Google Shape;796;p39"/>
          <p:cNvSpPr txBox="1">
            <a:spLocks noGrp="1"/>
          </p:cNvSpPr>
          <p:nvPr>
            <p:ph type="title"/>
          </p:nvPr>
        </p:nvSpPr>
        <p:spPr>
          <a:xfrm>
            <a:off x="1210781" y="1446098"/>
            <a:ext cx="9752794" cy="602726"/>
          </a:xfrm>
          <a:prstGeom prst="rect">
            <a:avLst/>
          </a:prstGeom>
        </p:spPr>
        <p:txBody>
          <a:bodyPr spcFirstLastPara="1" vert="horz" wrap="square" lIns="121900" tIns="121900" rIns="121900" bIns="121900" rtlCol="0" anchor="ctr" anchorCtr="0">
            <a:noAutofit/>
          </a:bodyPr>
          <a:lstStyle/>
          <a:p>
            <a:pPr algn="l"/>
            <a:r>
              <a:rPr lang="en-MY" sz="4000" b="1"/>
              <a:t>Claim, Share Carbon Offset Credits</a:t>
            </a:r>
            <a:endParaRPr lang="en-MY" sz="4000" b="1">
              <a:solidFill>
                <a:srgbClr val="CC0000"/>
              </a:solidFill>
            </a:endParaRPr>
          </a:p>
        </p:txBody>
      </p:sp>
      <p:sp>
        <p:nvSpPr>
          <p:cNvPr id="917" name="Google Shape;796;p39">
            <a:extLst>
              <a:ext uri="{FF2B5EF4-FFF2-40B4-BE49-F238E27FC236}">
                <a16:creationId xmlns:a16="http://schemas.microsoft.com/office/drawing/2014/main" id="{EE7E96A1-626E-3BF1-FDA0-5D182ADA5E90}"/>
              </a:ext>
            </a:extLst>
          </p:cNvPr>
          <p:cNvSpPr txBox="1">
            <a:spLocks/>
          </p:cNvSpPr>
          <p:nvPr/>
        </p:nvSpPr>
        <p:spPr>
          <a:xfrm>
            <a:off x="1239112" y="2035649"/>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marL="342900" indent="-342900" algn="l">
              <a:buFont typeface="Arial" panose="020B0604020202020204" pitchFamily="34" charset="0"/>
              <a:buChar char="•"/>
            </a:pPr>
            <a:r>
              <a:rPr lang="en-US" sz="2000" b="1"/>
              <a:t>Page enabling users to claim and share their carbon offset credits, encouraging others to join the initiative.</a:t>
            </a:r>
            <a:endParaRPr lang="en-MY" sz="2000" b="1">
              <a:solidFill>
                <a:srgbClr val="CC0000"/>
              </a:solidFill>
            </a:endParaRPr>
          </a:p>
        </p:txBody>
      </p:sp>
      <p:grpSp>
        <p:nvGrpSpPr>
          <p:cNvPr id="2" name="Group 18">
            <a:extLst>
              <a:ext uri="{FF2B5EF4-FFF2-40B4-BE49-F238E27FC236}">
                <a16:creationId xmlns:a16="http://schemas.microsoft.com/office/drawing/2014/main" id="{5FE72EF7-714F-0C16-4D76-7FEBDAC5161D}"/>
              </a:ext>
            </a:extLst>
          </p:cNvPr>
          <p:cNvGrpSpPr/>
          <p:nvPr/>
        </p:nvGrpSpPr>
        <p:grpSpPr>
          <a:xfrm>
            <a:off x="2881081" y="2832491"/>
            <a:ext cx="2965890" cy="2658500"/>
            <a:chOff x="0" y="0"/>
            <a:chExt cx="5677148" cy="5088758"/>
          </a:xfrm>
        </p:grpSpPr>
        <p:sp>
          <p:nvSpPr>
            <p:cNvPr id="9" name="Freeform 19">
              <a:extLst>
                <a:ext uri="{FF2B5EF4-FFF2-40B4-BE49-F238E27FC236}">
                  <a16:creationId xmlns:a16="http://schemas.microsoft.com/office/drawing/2014/main" id="{267280C2-6597-1C70-3841-8243642FFEB7}"/>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10" name="Group 20">
            <a:extLst>
              <a:ext uri="{FF2B5EF4-FFF2-40B4-BE49-F238E27FC236}">
                <a16:creationId xmlns:a16="http://schemas.microsoft.com/office/drawing/2014/main" id="{D25005F4-4E13-4E18-88FA-1DA771BDCEA4}"/>
              </a:ext>
            </a:extLst>
          </p:cNvPr>
          <p:cNvGrpSpPr/>
          <p:nvPr/>
        </p:nvGrpSpPr>
        <p:grpSpPr>
          <a:xfrm>
            <a:off x="2864712" y="5425091"/>
            <a:ext cx="2982260" cy="602726"/>
            <a:chOff x="0" y="0"/>
            <a:chExt cx="1720536" cy="347727"/>
          </a:xfrm>
        </p:grpSpPr>
        <p:sp>
          <p:nvSpPr>
            <p:cNvPr id="11" name="Freeform 21">
              <a:extLst>
                <a:ext uri="{FF2B5EF4-FFF2-40B4-BE49-F238E27FC236}">
                  <a16:creationId xmlns:a16="http://schemas.microsoft.com/office/drawing/2014/main" id="{8F803F73-FC71-B5A7-9378-1158FBFD3FBE}"/>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sp>
        <p:nvSpPr>
          <p:cNvPr id="13" name="TextBox 62">
            <a:extLst>
              <a:ext uri="{FF2B5EF4-FFF2-40B4-BE49-F238E27FC236}">
                <a16:creationId xmlns:a16="http://schemas.microsoft.com/office/drawing/2014/main" id="{52909CAA-4C27-42BB-01D5-D13E5B857916}"/>
              </a:ext>
            </a:extLst>
          </p:cNvPr>
          <p:cNvSpPr txBox="1"/>
          <p:nvPr/>
        </p:nvSpPr>
        <p:spPr>
          <a:xfrm>
            <a:off x="3110811" y="5569747"/>
            <a:ext cx="2490062"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CLAIM</a:t>
            </a:r>
          </a:p>
        </p:txBody>
      </p:sp>
      <p:grpSp>
        <p:nvGrpSpPr>
          <p:cNvPr id="14" name="Group 28">
            <a:extLst>
              <a:ext uri="{FF2B5EF4-FFF2-40B4-BE49-F238E27FC236}">
                <a16:creationId xmlns:a16="http://schemas.microsoft.com/office/drawing/2014/main" id="{0CD6B243-380C-23D1-F1C2-EE18EE72D4F2}"/>
              </a:ext>
            </a:extLst>
          </p:cNvPr>
          <p:cNvGrpSpPr/>
          <p:nvPr/>
        </p:nvGrpSpPr>
        <p:grpSpPr>
          <a:xfrm>
            <a:off x="6312778" y="2832491"/>
            <a:ext cx="2965890" cy="2658500"/>
            <a:chOff x="0" y="0"/>
            <a:chExt cx="5677148" cy="5088758"/>
          </a:xfrm>
        </p:grpSpPr>
        <p:sp>
          <p:nvSpPr>
            <p:cNvPr id="15" name="Freeform 29">
              <a:extLst>
                <a:ext uri="{FF2B5EF4-FFF2-40B4-BE49-F238E27FC236}">
                  <a16:creationId xmlns:a16="http://schemas.microsoft.com/office/drawing/2014/main" id="{8A625BC6-469C-6720-621D-889698A040F8}"/>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16" name="Group 30">
            <a:extLst>
              <a:ext uri="{FF2B5EF4-FFF2-40B4-BE49-F238E27FC236}">
                <a16:creationId xmlns:a16="http://schemas.microsoft.com/office/drawing/2014/main" id="{E22DA040-7DE7-A0B1-9AFD-1FC1005DBB1A}"/>
              </a:ext>
            </a:extLst>
          </p:cNvPr>
          <p:cNvGrpSpPr/>
          <p:nvPr/>
        </p:nvGrpSpPr>
        <p:grpSpPr>
          <a:xfrm>
            <a:off x="6296408" y="5425090"/>
            <a:ext cx="2982260" cy="602726"/>
            <a:chOff x="0" y="0"/>
            <a:chExt cx="1720536" cy="347727"/>
          </a:xfrm>
        </p:grpSpPr>
        <p:sp>
          <p:nvSpPr>
            <p:cNvPr id="17" name="Freeform 31">
              <a:extLst>
                <a:ext uri="{FF2B5EF4-FFF2-40B4-BE49-F238E27FC236}">
                  <a16:creationId xmlns:a16="http://schemas.microsoft.com/office/drawing/2014/main" id="{A9D5CEB3-1E7E-1979-E710-FA4D2C00F53C}"/>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sp>
        <p:nvSpPr>
          <p:cNvPr id="19" name="TextBox 63">
            <a:extLst>
              <a:ext uri="{FF2B5EF4-FFF2-40B4-BE49-F238E27FC236}">
                <a16:creationId xmlns:a16="http://schemas.microsoft.com/office/drawing/2014/main" id="{2124B711-6E25-9A91-3E2B-A8053EAFD2DC}"/>
              </a:ext>
            </a:extLst>
          </p:cNvPr>
          <p:cNvSpPr txBox="1"/>
          <p:nvPr/>
        </p:nvSpPr>
        <p:spPr>
          <a:xfrm>
            <a:off x="6788606" y="5569747"/>
            <a:ext cx="1997864"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SHARE</a:t>
            </a:r>
          </a:p>
        </p:txBody>
      </p:sp>
      <p:sp>
        <p:nvSpPr>
          <p:cNvPr id="20" name="Google Shape;796;p39">
            <a:extLst>
              <a:ext uri="{FF2B5EF4-FFF2-40B4-BE49-F238E27FC236}">
                <a16:creationId xmlns:a16="http://schemas.microsoft.com/office/drawing/2014/main" id="{3F0F443F-4DCC-904D-723F-D24343D3AF18}"/>
              </a:ext>
            </a:extLst>
          </p:cNvPr>
          <p:cNvSpPr txBox="1">
            <a:spLocks/>
          </p:cNvSpPr>
          <p:nvPr/>
        </p:nvSpPr>
        <p:spPr>
          <a:xfrm>
            <a:off x="1126878" y="280605"/>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MY" sz="4000" b="1"/>
              <a:t>Functions</a:t>
            </a:r>
            <a:endParaRPr lang="en-MY" sz="4000" b="1">
              <a:solidFill>
                <a:srgbClr val="CC0000"/>
              </a:solidFill>
            </a:endParaRPr>
          </a:p>
        </p:txBody>
      </p:sp>
      <p:pic>
        <p:nvPicPr>
          <p:cNvPr id="21" name="Picture 20" descr="A black and orange circle with a black background with a black and red circle with a black and white logo&#10;&#10;Description automatically generated">
            <a:extLst>
              <a:ext uri="{FF2B5EF4-FFF2-40B4-BE49-F238E27FC236}">
                <a16:creationId xmlns:a16="http://schemas.microsoft.com/office/drawing/2014/main" id="{2D264294-B105-7A80-275C-1B066E13FD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2" name="Picture 2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9B1D9D56-858B-2FC6-F644-17B4A17BC2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3" name="TextBox 22">
            <a:extLst>
              <a:ext uri="{FF2B5EF4-FFF2-40B4-BE49-F238E27FC236}">
                <a16:creationId xmlns:a16="http://schemas.microsoft.com/office/drawing/2014/main" id="{C1DB2542-C0EE-7F44-53BC-42051C3A6524}"/>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4" name="TextBox 23">
            <a:extLst>
              <a:ext uri="{FF2B5EF4-FFF2-40B4-BE49-F238E27FC236}">
                <a16:creationId xmlns:a16="http://schemas.microsoft.com/office/drawing/2014/main" id="{9D9B519E-FA10-6D6B-3CAA-9553C7B4D343}"/>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5" name="Picture 2" descr="Finance And Business, Opened, Box, Boxes, Open, Tool, Packaging - Open Box  PNG – Stunning free transparent png clipart images free download">
            <a:extLst>
              <a:ext uri="{FF2B5EF4-FFF2-40B4-BE49-F238E27FC236}">
                <a16:creationId xmlns:a16="http://schemas.microsoft.com/office/drawing/2014/main" id="{55BE46CA-AF6C-C563-2B55-392D36E021B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inance And Business, Opened, Box, Boxes, Open, Tool, Packaging - Open Box  PNG – Stunning free transparent png clipart images free download">
            <a:extLst>
              <a:ext uri="{FF2B5EF4-FFF2-40B4-BE49-F238E27FC236}">
                <a16:creationId xmlns:a16="http://schemas.microsoft.com/office/drawing/2014/main" id="{0536DA27-B0DC-BBE0-C1E5-508A2DED5DF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5BF6740-22AD-626B-F5E4-220059594719}"/>
              </a:ext>
            </a:extLst>
          </p:cNvPr>
          <p:cNvPicPr>
            <a:picLocks noChangeAspect="1"/>
          </p:cNvPicPr>
          <p:nvPr/>
        </p:nvPicPr>
        <p:blipFill>
          <a:blip r:embed="rId7"/>
          <a:stretch>
            <a:fillRect/>
          </a:stretch>
        </p:blipFill>
        <p:spPr>
          <a:xfrm>
            <a:off x="11193385" y="235894"/>
            <a:ext cx="699674" cy="699674"/>
          </a:xfrm>
          <a:prstGeom prst="rect">
            <a:avLst/>
          </a:prstGeom>
        </p:spPr>
      </p:pic>
      <p:pic>
        <p:nvPicPr>
          <p:cNvPr id="28" name="Picture 27" descr="A graph and line graph on a screen&#10;&#10;Description automatically generated">
            <a:extLst>
              <a:ext uri="{FF2B5EF4-FFF2-40B4-BE49-F238E27FC236}">
                <a16:creationId xmlns:a16="http://schemas.microsoft.com/office/drawing/2014/main" id="{749AE351-BD4B-B203-4630-21F1D7EF1B59}"/>
              </a:ext>
            </a:extLst>
          </p:cNvPr>
          <p:cNvPicPr>
            <a:picLocks noChangeAspect="1"/>
          </p:cNvPicPr>
          <p:nvPr/>
        </p:nvPicPr>
        <p:blipFill rotWithShape="1">
          <a:blip r:embed="rId8"/>
          <a:srcRect t="2414"/>
          <a:stretch/>
        </p:blipFill>
        <p:spPr bwMode="auto">
          <a:xfrm>
            <a:off x="7007981" y="3017497"/>
            <a:ext cx="1380275" cy="2328837"/>
          </a:xfrm>
          <a:prstGeom prst="rect">
            <a:avLst/>
          </a:prstGeom>
          <a:ln>
            <a:noFill/>
          </a:ln>
          <a:extLst>
            <a:ext uri="{53640926-AAD7-44D8-BBD7-CCE9431645EC}">
              <a14:shadowObscured xmlns:a14="http://schemas.microsoft.com/office/drawing/2010/main"/>
            </a:ext>
          </a:extLst>
        </p:spPr>
      </p:pic>
      <p:pic>
        <p:nvPicPr>
          <p:cNvPr id="29" name="Picture 28" descr="A screenshot of a phone&#10;&#10;Description automatically generated">
            <a:extLst>
              <a:ext uri="{FF2B5EF4-FFF2-40B4-BE49-F238E27FC236}">
                <a16:creationId xmlns:a16="http://schemas.microsoft.com/office/drawing/2014/main" id="{4F7613A7-0680-BE45-1D81-588CEFD8555F}"/>
              </a:ext>
            </a:extLst>
          </p:cNvPr>
          <p:cNvPicPr>
            <a:picLocks noChangeAspect="1"/>
          </p:cNvPicPr>
          <p:nvPr/>
        </p:nvPicPr>
        <p:blipFill rotWithShape="1">
          <a:blip r:embed="rId9"/>
          <a:srcRect b="42104"/>
          <a:stretch/>
        </p:blipFill>
        <p:spPr>
          <a:xfrm>
            <a:off x="3307816" y="2919929"/>
            <a:ext cx="2114550" cy="2426405"/>
          </a:xfrm>
          <a:prstGeom prst="rect">
            <a:avLst/>
          </a:prstGeom>
        </p:spPr>
      </p:pic>
      <p:sp>
        <p:nvSpPr>
          <p:cNvPr id="3" name="Slide Number Placeholder 2">
            <a:extLst>
              <a:ext uri="{FF2B5EF4-FFF2-40B4-BE49-F238E27FC236}">
                <a16:creationId xmlns:a16="http://schemas.microsoft.com/office/drawing/2014/main" id="{3D47B871-753A-EF3F-458C-8A2EEA981170}"/>
              </a:ext>
            </a:extLst>
          </p:cNvPr>
          <p:cNvSpPr>
            <a:spLocks noGrp="1"/>
          </p:cNvSpPr>
          <p:nvPr>
            <p:ph type="sldNum" idx="12"/>
          </p:nvPr>
        </p:nvSpPr>
        <p:spPr/>
        <p:txBody>
          <a:bodyPr/>
          <a:lstStyle/>
          <a:p>
            <a:fld id="{00000000-1234-1234-1234-123412341234}" type="slidenum">
              <a:rPr lang="en" smtClean="0"/>
              <a:pPr/>
              <a:t>29</a:t>
            </a:fld>
            <a:endParaRPr lang="en-GB"/>
          </a:p>
        </p:txBody>
      </p:sp>
    </p:spTree>
    <p:extLst>
      <p:ext uri="{BB962C8B-B14F-4D97-AF65-F5344CB8AC3E}">
        <p14:creationId xmlns:p14="http://schemas.microsoft.com/office/powerpoint/2010/main" val="25435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70191" y="1"/>
            <a:ext cx="922180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5" name="组合 4"/>
          <p:cNvGrpSpPr/>
          <p:nvPr/>
        </p:nvGrpSpPr>
        <p:grpSpPr>
          <a:xfrm>
            <a:off x="3267749" y="1023746"/>
            <a:ext cx="6911008" cy="543339"/>
            <a:chOff x="3432313" y="1034105"/>
            <a:chExt cx="6911008" cy="543339"/>
          </a:xfrm>
        </p:grpSpPr>
        <p:sp>
          <p:nvSpPr>
            <p:cNvPr id="6" name="文本框 5">
              <a:extLst>
                <a:ext uri="{FF2B5EF4-FFF2-40B4-BE49-F238E27FC236}">
                  <a16:creationId xmlns:a16="http://schemas.microsoft.com/office/drawing/2014/main" id="{FFB3ED04-8B69-3E4B-BE7B-BF4415B53DB9}"/>
                </a:ext>
              </a:extLst>
            </p:cNvPr>
            <p:cNvSpPr txBox="1"/>
            <p:nvPr/>
          </p:nvSpPr>
          <p:spPr>
            <a:xfrm>
              <a:off x="4200938" y="1053278"/>
              <a:ext cx="2220929" cy="400110"/>
            </a:xfrm>
            <a:prstGeom prst="rect">
              <a:avLst/>
            </a:prstGeom>
            <a:noFill/>
          </p:spPr>
          <p:txBody>
            <a:bodyPr wrap="none" rtlCol="0">
              <a:spAutoFit/>
            </a:bodyPr>
            <a:lstStyle/>
            <a:p>
              <a:pPr algn="l"/>
              <a:r>
                <a:rPr sz="2000" u="none">
                  <a:solidFill>
                    <a:srgbClr val="575756"/>
                  </a:solidFill>
                  <a:latin typeface="Arial" panose="020B0604020202020204" pitchFamily="34" charset="0"/>
                  <a:cs typeface="Arial" panose="020B0604020202020204" pitchFamily="34" charset="0"/>
                </a:rPr>
                <a:t>Team Introduction</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cxnSp>
          <p:nvCxnSpPr>
            <p:cNvPr id="7" name="直线连接符 9">
              <a:extLst>
                <a:ext uri="{FF2B5EF4-FFF2-40B4-BE49-F238E27FC236}">
                  <a16:creationId xmlns:a16="http://schemas.microsoft.com/office/drawing/2014/main" id="{769F327C-2A02-9945-906D-25389F1748EE}"/>
                </a:ext>
              </a:extLst>
            </p:cNvPr>
            <p:cNvCxnSpPr/>
            <p:nvPr/>
          </p:nvCxnSpPr>
          <p:spPr>
            <a:xfrm>
              <a:off x="3703982" y="1570229"/>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8" name="对角圆角矩形 7">
              <a:extLst>
                <a:ext uri="{FF2B5EF4-FFF2-40B4-BE49-F238E27FC236}">
                  <a16:creationId xmlns:a16="http://schemas.microsoft.com/office/drawing/2014/main" id="{271C7AD8-6D1D-BD4F-B743-B37DCCC53202}"/>
                </a:ext>
              </a:extLst>
            </p:cNvPr>
            <p:cNvSpPr/>
            <p:nvPr/>
          </p:nvSpPr>
          <p:spPr>
            <a:xfrm>
              <a:off x="3432313" y="1034105"/>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1</a:t>
              </a:r>
              <a:endParaRPr kumimoji="1" lang="zh-CN" altLang="en-US" sz="2000" b="1">
                <a:latin typeface="Arial" panose="020B0604020202020204" pitchFamily="34" charset="0"/>
                <a:ea typeface="FZLanTingHeiS-DB-GB" panose="02000000000000000000" pitchFamily="2" charset="-122"/>
                <a:cs typeface="Arial" panose="020B0604020202020204" pitchFamily="34" charset="0"/>
              </a:endParaRPr>
            </a:p>
          </p:txBody>
        </p:sp>
      </p:grpSp>
      <p:sp>
        <p:nvSpPr>
          <p:cNvPr id="9" name="标题 1">
            <a:extLst>
              <a:ext uri="{FF2B5EF4-FFF2-40B4-BE49-F238E27FC236}">
                <a16:creationId xmlns:a16="http://schemas.microsoft.com/office/drawing/2014/main" id="{30EEF05E-3A70-3A46-9D7D-01C624CFCEA5}"/>
              </a:ext>
            </a:extLst>
          </p:cNvPr>
          <p:cNvSpPr txBox="1">
            <a:spLocks/>
          </p:cNvSpPr>
          <p:nvPr/>
        </p:nvSpPr>
        <p:spPr>
          <a:xfrm>
            <a:off x="625809" y="1441773"/>
            <a:ext cx="1800731" cy="495949"/>
          </a:xfrm>
          <a:prstGeom prst="rect">
            <a:avLst/>
          </a:prstGeom>
        </p:spPr>
        <p:txBody>
          <a:bodyPr/>
          <a:lstStyle>
            <a:lvl1pPr algn="l" defTabSz="914400" rtl="0" eaLnBrk="1" latinLnBrk="0" hangingPunct="1">
              <a:lnSpc>
                <a:spcPts val="3440"/>
              </a:lnSpc>
              <a:spcBef>
                <a:spcPct val="0"/>
              </a:spcBef>
              <a:buNone/>
              <a:defRPr sz="2800" kern="1200">
                <a:solidFill>
                  <a:schemeClr val="tx1"/>
                </a:solidFill>
                <a:latin typeface="Arial" panose="02000000000000000000" pitchFamily="2" charset="-122"/>
                <a:ea typeface="FZLanTingHeiS-R-GB" panose="02000000000000000000" pitchFamily="2" charset="-122"/>
                <a:cs typeface="+mj-cs"/>
              </a:defRPr>
            </a:lvl1pPr>
          </a:lstStyle>
          <a:p>
            <a:pPr algn="ctr"/>
            <a:r>
              <a:rPr sz="2799" b="1" u="none">
                <a:solidFill>
                  <a:srgbClr val="990000"/>
                </a:solidFill>
              </a:rPr>
              <a:t>Contents</a:t>
            </a:r>
            <a:endParaRPr lang="zh-CN" altLang="en-US" sz="2799" b="1">
              <a:solidFill>
                <a:srgbClr val="990000"/>
              </a:solidFill>
              <a:latin typeface="Arial" panose="02000000000000000000" pitchFamily="2" charset="-122"/>
              <a:ea typeface="方正兰亭黑简体" panose="02000000000000000000" pitchFamily="2" charset="-122"/>
              <a:cs typeface="Arial" pitchFamily="34" charset="0"/>
            </a:endParaRPr>
          </a:p>
        </p:txBody>
      </p:sp>
      <p:grpSp>
        <p:nvGrpSpPr>
          <p:cNvPr id="10" name="组合 9"/>
          <p:cNvGrpSpPr/>
          <p:nvPr/>
        </p:nvGrpSpPr>
        <p:grpSpPr>
          <a:xfrm>
            <a:off x="3267749" y="1699558"/>
            <a:ext cx="6911008" cy="543339"/>
            <a:chOff x="3432313" y="1889316"/>
            <a:chExt cx="6911008" cy="543339"/>
          </a:xfrm>
        </p:grpSpPr>
        <p:cxnSp>
          <p:nvCxnSpPr>
            <p:cNvPr id="11" name="直线连接符 13">
              <a:extLst>
                <a:ext uri="{FF2B5EF4-FFF2-40B4-BE49-F238E27FC236}">
                  <a16:creationId xmlns:a16="http://schemas.microsoft.com/office/drawing/2014/main" id="{D7CFA81B-7F26-A940-B597-4DF4E4A47EA5}"/>
                </a:ext>
              </a:extLst>
            </p:cNvPr>
            <p:cNvCxnSpPr/>
            <p:nvPr/>
          </p:nvCxnSpPr>
          <p:spPr>
            <a:xfrm>
              <a:off x="3703982" y="2425440"/>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12" name="对角圆角矩形 11">
              <a:extLst>
                <a:ext uri="{FF2B5EF4-FFF2-40B4-BE49-F238E27FC236}">
                  <a16:creationId xmlns:a16="http://schemas.microsoft.com/office/drawing/2014/main" id="{B2447B12-37EF-E341-A2D5-BAB3B91ED546}"/>
                </a:ext>
              </a:extLst>
            </p:cNvPr>
            <p:cNvSpPr/>
            <p:nvPr/>
          </p:nvSpPr>
          <p:spPr>
            <a:xfrm>
              <a:off x="3432313" y="1889316"/>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2</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13" name="文本框 12">
              <a:extLst>
                <a:ext uri="{FF2B5EF4-FFF2-40B4-BE49-F238E27FC236}">
                  <a16:creationId xmlns:a16="http://schemas.microsoft.com/office/drawing/2014/main" id="{FFB3ED04-8B69-3E4B-BE7B-BF4415B53DB9}"/>
                </a:ext>
              </a:extLst>
            </p:cNvPr>
            <p:cNvSpPr txBox="1"/>
            <p:nvPr/>
          </p:nvSpPr>
          <p:spPr>
            <a:xfrm>
              <a:off x="4200937" y="1927425"/>
              <a:ext cx="2392001"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Project Introduction</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14" name="组合 13"/>
          <p:cNvGrpSpPr/>
          <p:nvPr/>
        </p:nvGrpSpPr>
        <p:grpSpPr>
          <a:xfrm>
            <a:off x="3267749" y="2375370"/>
            <a:ext cx="6911008" cy="543339"/>
            <a:chOff x="3432313" y="2750708"/>
            <a:chExt cx="6911008" cy="543339"/>
          </a:xfrm>
        </p:grpSpPr>
        <p:cxnSp>
          <p:nvCxnSpPr>
            <p:cNvPr id="15" name="直线连接符 16">
              <a:extLst>
                <a:ext uri="{FF2B5EF4-FFF2-40B4-BE49-F238E27FC236}">
                  <a16:creationId xmlns:a16="http://schemas.microsoft.com/office/drawing/2014/main" id="{9459AFDF-5D27-2645-BCA9-4366F5ED3468}"/>
                </a:ext>
              </a:extLst>
            </p:cNvPr>
            <p:cNvCxnSpPr/>
            <p:nvPr/>
          </p:nvCxnSpPr>
          <p:spPr>
            <a:xfrm>
              <a:off x="3703982" y="3286832"/>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16" name="对角圆角矩形 15">
              <a:extLst>
                <a:ext uri="{FF2B5EF4-FFF2-40B4-BE49-F238E27FC236}">
                  <a16:creationId xmlns:a16="http://schemas.microsoft.com/office/drawing/2014/main" id="{291DED04-5B3C-2D40-98E0-EB6D0A8B04BC}"/>
                </a:ext>
              </a:extLst>
            </p:cNvPr>
            <p:cNvSpPr/>
            <p:nvPr/>
          </p:nvSpPr>
          <p:spPr>
            <a:xfrm>
              <a:off x="3432313" y="2750708"/>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3</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17" name="文本框 16">
              <a:extLst>
                <a:ext uri="{FF2B5EF4-FFF2-40B4-BE49-F238E27FC236}">
                  <a16:creationId xmlns:a16="http://schemas.microsoft.com/office/drawing/2014/main" id="{FFB3ED04-8B69-3E4B-BE7B-BF4415B53DB9}"/>
                </a:ext>
              </a:extLst>
            </p:cNvPr>
            <p:cNvSpPr txBox="1"/>
            <p:nvPr/>
          </p:nvSpPr>
          <p:spPr>
            <a:xfrm>
              <a:off x="4200938" y="2787938"/>
              <a:ext cx="2679644"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Technical Architecture</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18" name="组合 17"/>
          <p:cNvGrpSpPr/>
          <p:nvPr/>
        </p:nvGrpSpPr>
        <p:grpSpPr>
          <a:xfrm>
            <a:off x="3267749" y="3051182"/>
            <a:ext cx="6911008" cy="543339"/>
            <a:chOff x="3432313" y="3662362"/>
            <a:chExt cx="6911008" cy="543339"/>
          </a:xfrm>
        </p:grpSpPr>
        <p:cxnSp>
          <p:nvCxnSpPr>
            <p:cNvPr id="19" name="直线连接符 19">
              <a:extLst>
                <a:ext uri="{FF2B5EF4-FFF2-40B4-BE49-F238E27FC236}">
                  <a16:creationId xmlns:a16="http://schemas.microsoft.com/office/drawing/2014/main" id="{DA95948E-1B35-C74F-B5D3-BAF372F305FB}"/>
                </a:ext>
              </a:extLst>
            </p:cNvPr>
            <p:cNvCxnSpPr/>
            <p:nvPr/>
          </p:nvCxnSpPr>
          <p:spPr>
            <a:xfrm>
              <a:off x="3703982" y="4198486"/>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20" name="对角圆角矩形 19">
              <a:extLst>
                <a:ext uri="{FF2B5EF4-FFF2-40B4-BE49-F238E27FC236}">
                  <a16:creationId xmlns:a16="http://schemas.microsoft.com/office/drawing/2014/main" id="{7759FC1B-3C0B-D942-8B9B-FC6352169D35}"/>
                </a:ext>
              </a:extLst>
            </p:cNvPr>
            <p:cNvSpPr/>
            <p:nvPr/>
          </p:nvSpPr>
          <p:spPr>
            <a:xfrm>
              <a:off x="3432313" y="3662362"/>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4</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21" name="文本框 20">
              <a:extLst>
                <a:ext uri="{FF2B5EF4-FFF2-40B4-BE49-F238E27FC236}">
                  <a16:creationId xmlns:a16="http://schemas.microsoft.com/office/drawing/2014/main" id="{FFB3ED04-8B69-3E4B-BE7B-BF4415B53DB9}"/>
                </a:ext>
              </a:extLst>
            </p:cNvPr>
            <p:cNvSpPr txBox="1"/>
            <p:nvPr/>
          </p:nvSpPr>
          <p:spPr>
            <a:xfrm>
              <a:off x="4200938" y="3703198"/>
              <a:ext cx="1297150"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Functions</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22" name="组合 21"/>
          <p:cNvGrpSpPr/>
          <p:nvPr/>
        </p:nvGrpSpPr>
        <p:grpSpPr>
          <a:xfrm>
            <a:off x="3267749" y="3726994"/>
            <a:ext cx="6911008" cy="543339"/>
            <a:chOff x="3432313" y="4574015"/>
            <a:chExt cx="6911008" cy="543339"/>
          </a:xfrm>
        </p:grpSpPr>
        <p:cxnSp>
          <p:nvCxnSpPr>
            <p:cNvPr id="23" name="直线连接符 22">
              <a:extLst>
                <a:ext uri="{FF2B5EF4-FFF2-40B4-BE49-F238E27FC236}">
                  <a16:creationId xmlns:a16="http://schemas.microsoft.com/office/drawing/2014/main" id="{62898963-F52B-714B-8D3D-3C6BDDD5048D}"/>
                </a:ext>
              </a:extLst>
            </p:cNvPr>
            <p:cNvCxnSpPr/>
            <p:nvPr/>
          </p:nvCxnSpPr>
          <p:spPr>
            <a:xfrm>
              <a:off x="3703982" y="5110139"/>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24" name="对角圆角矩形 23">
              <a:extLst>
                <a:ext uri="{FF2B5EF4-FFF2-40B4-BE49-F238E27FC236}">
                  <a16:creationId xmlns:a16="http://schemas.microsoft.com/office/drawing/2014/main" id="{AF8DC714-CEAB-5040-8B74-52E7C64E1AC7}"/>
                </a:ext>
              </a:extLst>
            </p:cNvPr>
            <p:cNvSpPr/>
            <p:nvPr/>
          </p:nvSpPr>
          <p:spPr>
            <a:xfrm>
              <a:off x="3432313" y="4574015"/>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5</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25" name="文本框 24">
              <a:extLst>
                <a:ext uri="{FF2B5EF4-FFF2-40B4-BE49-F238E27FC236}">
                  <a16:creationId xmlns:a16="http://schemas.microsoft.com/office/drawing/2014/main" id="{FFB3ED04-8B69-3E4B-BE7B-BF4415B53DB9}"/>
                </a:ext>
              </a:extLst>
            </p:cNvPr>
            <p:cNvSpPr txBox="1"/>
            <p:nvPr/>
          </p:nvSpPr>
          <p:spPr>
            <a:xfrm>
              <a:off x="4200938" y="4614851"/>
              <a:ext cx="1495922"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Innovations</a:t>
              </a:r>
              <a:endParaRPr kumimoji="1" lang="en-US" altLang="zh-CN"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grpSp>
        <p:nvGrpSpPr>
          <p:cNvPr id="26" name="组合 25"/>
          <p:cNvGrpSpPr/>
          <p:nvPr/>
        </p:nvGrpSpPr>
        <p:grpSpPr>
          <a:xfrm>
            <a:off x="3267749" y="4402806"/>
            <a:ext cx="6911008" cy="543339"/>
            <a:chOff x="3432313" y="5535930"/>
            <a:chExt cx="6911008" cy="543339"/>
          </a:xfrm>
        </p:grpSpPr>
        <p:cxnSp>
          <p:nvCxnSpPr>
            <p:cNvPr id="27" name="直线连接符 25">
              <a:extLst>
                <a:ext uri="{FF2B5EF4-FFF2-40B4-BE49-F238E27FC236}">
                  <a16:creationId xmlns:a16="http://schemas.microsoft.com/office/drawing/2014/main" id="{44604F91-AB4C-294F-9337-2B8CC48C8EC5}"/>
                </a:ext>
              </a:extLst>
            </p:cNvPr>
            <p:cNvCxnSpPr/>
            <p:nvPr/>
          </p:nvCxnSpPr>
          <p:spPr>
            <a:xfrm>
              <a:off x="3703982" y="6072054"/>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28" name="对角圆角矩形 27">
              <a:extLst>
                <a:ext uri="{FF2B5EF4-FFF2-40B4-BE49-F238E27FC236}">
                  <a16:creationId xmlns:a16="http://schemas.microsoft.com/office/drawing/2014/main" id="{E272513A-7057-5E45-BD3C-018F5437C7EE}"/>
                </a:ext>
              </a:extLst>
            </p:cNvPr>
            <p:cNvSpPr/>
            <p:nvPr/>
          </p:nvSpPr>
          <p:spPr>
            <a:xfrm>
              <a:off x="3432313" y="5535930"/>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latin typeface="Arial" panose="020B0604020202020204" pitchFamily="34" charset="0"/>
                  <a:cs typeface="Arial" panose="020B0604020202020204" pitchFamily="34" charset="0"/>
                </a:rPr>
                <a:t>6</a:t>
              </a:r>
              <a:endParaRPr kumimoji="1" lang="zh-CN" altLang="en-US" sz="2000" b="1">
                <a:latin typeface="Arial" panose="020B0604020202020204" pitchFamily="34" charset="0"/>
                <a:ea typeface="方正兰亭黑简体" panose="02000000000000000000" pitchFamily="2" charset="-122"/>
                <a:cs typeface="Arial" panose="020B0604020202020204" pitchFamily="34" charset="0"/>
              </a:endParaRPr>
            </a:p>
          </p:txBody>
        </p:sp>
        <p:sp>
          <p:nvSpPr>
            <p:cNvPr id="29" name="文本框 28">
              <a:extLst>
                <a:ext uri="{FF2B5EF4-FFF2-40B4-BE49-F238E27FC236}">
                  <a16:creationId xmlns:a16="http://schemas.microsoft.com/office/drawing/2014/main" id="{FFB3ED04-8B69-3E4B-BE7B-BF4415B53DB9}"/>
                </a:ext>
              </a:extLst>
            </p:cNvPr>
            <p:cNvSpPr txBox="1"/>
            <p:nvPr/>
          </p:nvSpPr>
          <p:spPr>
            <a:xfrm>
              <a:off x="4200936" y="5576766"/>
              <a:ext cx="1935338" cy="400110"/>
            </a:xfrm>
            <a:prstGeom prst="rect">
              <a:avLst/>
            </a:prstGeom>
            <a:noFill/>
          </p:spPr>
          <p:txBody>
            <a:bodyPr wrap="none" rtlCol="0">
              <a:spAutoFit/>
            </a:bodyPr>
            <a:lstStyle/>
            <a:p>
              <a:r>
                <a:rPr sz="2000" u="none">
                  <a:solidFill>
                    <a:srgbClr val="575756"/>
                  </a:solidFill>
                  <a:latin typeface="Arial" panose="020B0604020202020204" pitchFamily="34" charset="0"/>
                  <a:cs typeface="Arial" panose="020B0604020202020204" pitchFamily="34" charset="0"/>
                </a:rPr>
                <a:t>Business </a:t>
              </a:r>
              <a:r>
                <a:rPr lang="en-US" sz="2000" u="none">
                  <a:solidFill>
                    <a:srgbClr val="575756"/>
                  </a:solidFill>
                  <a:latin typeface="Arial" panose="020B0604020202020204" pitchFamily="34" charset="0"/>
                  <a:cs typeface="Arial" panose="020B0604020202020204" pitchFamily="34" charset="0"/>
                </a:rPr>
                <a:t>V</a:t>
              </a:r>
              <a:r>
                <a:rPr sz="2000" u="none">
                  <a:solidFill>
                    <a:srgbClr val="575756"/>
                  </a:solidFill>
                  <a:latin typeface="Arial" panose="020B0604020202020204" pitchFamily="34" charset="0"/>
                  <a:cs typeface="Arial" panose="020B0604020202020204" pitchFamily="34" charset="0"/>
                </a:rPr>
                <a:t>alue</a:t>
              </a:r>
              <a:endParaRPr kumimoji="1" lang="zh-CN" altLang="en-US" sz="2000">
                <a:solidFill>
                  <a:srgbClr val="575756"/>
                </a:solidFill>
                <a:latin typeface="Arial" panose="020B0604020202020204" pitchFamily="34" charset="0"/>
                <a:ea typeface="方正兰亭黑简体" panose="02000000000000000000" pitchFamily="2" charset="-122"/>
                <a:cs typeface="Arial" panose="020B0604020202020204" pitchFamily="34" charset="0"/>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91" y="3420030"/>
            <a:ext cx="2857500" cy="2857500"/>
          </a:xfrm>
          <a:prstGeom prst="rect">
            <a:avLst/>
          </a:prstGeom>
        </p:spPr>
      </p:pic>
      <p:grpSp>
        <p:nvGrpSpPr>
          <p:cNvPr id="37" name="组合 31">
            <a:extLst>
              <a:ext uri="{FF2B5EF4-FFF2-40B4-BE49-F238E27FC236}">
                <a16:creationId xmlns:a16="http://schemas.microsoft.com/office/drawing/2014/main" id="{7D240851-9900-D8C9-818C-C8AA732DA4FA}"/>
              </a:ext>
            </a:extLst>
          </p:cNvPr>
          <p:cNvGrpSpPr/>
          <p:nvPr/>
        </p:nvGrpSpPr>
        <p:grpSpPr>
          <a:xfrm>
            <a:off x="3267749" y="5078618"/>
            <a:ext cx="6911008" cy="543339"/>
            <a:chOff x="3432313" y="4574015"/>
            <a:chExt cx="6911008" cy="543339"/>
          </a:xfrm>
        </p:grpSpPr>
        <p:cxnSp>
          <p:nvCxnSpPr>
            <p:cNvPr id="38" name="直线连接符 22">
              <a:extLst>
                <a:ext uri="{FF2B5EF4-FFF2-40B4-BE49-F238E27FC236}">
                  <a16:creationId xmlns:a16="http://schemas.microsoft.com/office/drawing/2014/main" id="{4DA07EBC-BE27-86EE-504F-FD140CD40F3F}"/>
                </a:ext>
              </a:extLst>
            </p:cNvPr>
            <p:cNvCxnSpPr/>
            <p:nvPr/>
          </p:nvCxnSpPr>
          <p:spPr>
            <a:xfrm>
              <a:off x="3703982" y="5110139"/>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39" name="对角圆角矩形 33">
              <a:extLst>
                <a:ext uri="{FF2B5EF4-FFF2-40B4-BE49-F238E27FC236}">
                  <a16:creationId xmlns:a16="http://schemas.microsoft.com/office/drawing/2014/main" id="{10A9605D-9DC9-FA80-1419-CACC8E14C9FE}"/>
                </a:ext>
              </a:extLst>
            </p:cNvPr>
            <p:cNvSpPr/>
            <p:nvPr/>
          </p:nvSpPr>
          <p:spPr>
            <a:xfrm>
              <a:off x="3432313" y="4574015"/>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cs typeface="Arial" panose="020B0604020202020204" pitchFamily="34" charset="0"/>
                </a:rPr>
                <a:t>7</a:t>
              </a:r>
              <a:endParaRPr kumimoji="1" lang="zh-CN" altLang="en-US" sz="2000" b="1">
                <a:ea typeface="方正兰亭黑简体" panose="02000000000000000000" pitchFamily="2" charset="-122"/>
                <a:cs typeface="Arial" panose="020B0604020202020204" pitchFamily="34" charset="0"/>
              </a:endParaRPr>
            </a:p>
          </p:txBody>
        </p:sp>
        <p:sp>
          <p:nvSpPr>
            <p:cNvPr id="40" name="文本框 34">
              <a:extLst>
                <a:ext uri="{FF2B5EF4-FFF2-40B4-BE49-F238E27FC236}">
                  <a16:creationId xmlns:a16="http://schemas.microsoft.com/office/drawing/2014/main" id="{B4B02FC9-E463-B827-CD2E-E5C95040A514}"/>
                </a:ext>
              </a:extLst>
            </p:cNvPr>
            <p:cNvSpPr txBox="1"/>
            <p:nvPr/>
          </p:nvSpPr>
          <p:spPr>
            <a:xfrm>
              <a:off x="4200938" y="4614851"/>
              <a:ext cx="2640723" cy="400110"/>
            </a:xfrm>
            <a:prstGeom prst="rect">
              <a:avLst/>
            </a:prstGeom>
            <a:noFill/>
          </p:spPr>
          <p:txBody>
            <a:bodyPr wrap="none" rtlCol="0">
              <a:spAutoFit/>
            </a:bodyPr>
            <a:lstStyle/>
            <a:p>
              <a:r>
                <a:rPr lang="en-US" sz="2000" u="none">
                  <a:solidFill>
                    <a:srgbClr val="575756"/>
                  </a:solidFill>
                  <a:latin typeface="+mn-lt"/>
                  <a:cs typeface="Arial" panose="020B0604020202020204" pitchFamily="34" charset="0"/>
                </a:rPr>
                <a:t>Demo &amp; Follow-up</a:t>
              </a:r>
              <a:r>
                <a:rPr sz="2000" u="none">
                  <a:solidFill>
                    <a:srgbClr val="575756"/>
                  </a:solidFill>
                  <a:latin typeface="+mn-lt"/>
                  <a:cs typeface="Arial" panose="020B0604020202020204" pitchFamily="34" charset="0"/>
                </a:rPr>
                <a:t> Plan</a:t>
              </a:r>
              <a:endParaRPr kumimoji="1" lang="en-US" altLang="zh-CN" sz="2000">
                <a:solidFill>
                  <a:srgbClr val="575756"/>
                </a:solidFill>
                <a:latin typeface="+mn-lt"/>
                <a:ea typeface="方正兰亭黑简体" panose="02000000000000000000" pitchFamily="2" charset="-122"/>
                <a:cs typeface="Arial" panose="020B0604020202020204" pitchFamily="34" charset="0"/>
              </a:endParaRPr>
            </a:p>
          </p:txBody>
        </p:sp>
      </p:grpSp>
      <p:grpSp>
        <p:nvGrpSpPr>
          <p:cNvPr id="41" name="组合 35">
            <a:extLst>
              <a:ext uri="{FF2B5EF4-FFF2-40B4-BE49-F238E27FC236}">
                <a16:creationId xmlns:a16="http://schemas.microsoft.com/office/drawing/2014/main" id="{074C3C7A-E46B-A932-FC77-E698AC661DDF}"/>
              </a:ext>
            </a:extLst>
          </p:cNvPr>
          <p:cNvGrpSpPr/>
          <p:nvPr/>
        </p:nvGrpSpPr>
        <p:grpSpPr>
          <a:xfrm>
            <a:off x="3267749" y="5754431"/>
            <a:ext cx="6911008" cy="543339"/>
            <a:chOff x="3432313" y="5535930"/>
            <a:chExt cx="6911008" cy="543339"/>
          </a:xfrm>
        </p:grpSpPr>
        <p:cxnSp>
          <p:nvCxnSpPr>
            <p:cNvPr id="42" name="直线连接符 25">
              <a:extLst>
                <a:ext uri="{FF2B5EF4-FFF2-40B4-BE49-F238E27FC236}">
                  <a16:creationId xmlns:a16="http://schemas.microsoft.com/office/drawing/2014/main" id="{C6EC6997-903D-853B-7FF1-76DB853BC445}"/>
                </a:ext>
              </a:extLst>
            </p:cNvPr>
            <p:cNvCxnSpPr/>
            <p:nvPr/>
          </p:nvCxnSpPr>
          <p:spPr>
            <a:xfrm>
              <a:off x="3703982" y="6072054"/>
              <a:ext cx="6639339"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43" name="对角圆角矩形 37">
              <a:extLst>
                <a:ext uri="{FF2B5EF4-FFF2-40B4-BE49-F238E27FC236}">
                  <a16:creationId xmlns:a16="http://schemas.microsoft.com/office/drawing/2014/main" id="{E6036978-9018-DDA0-1DA1-4D846846432F}"/>
                </a:ext>
              </a:extLst>
            </p:cNvPr>
            <p:cNvSpPr/>
            <p:nvPr/>
          </p:nvSpPr>
          <p:spPr>
            <a:xfrm>
              <a:off x="3432313" y="5535930"/>
              <a:ext cx="543339" cy="543339"/>
            </a:xfrm>
            <a:prstGeom prst="round2Diag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sz="2000" b="1" u="none">
                  <a:cs typeface="Arial" panose="020B0604020202020204" pitchFamily="34" charset="0"/>
                </a:rPr>
                <a:t>8</a:t>
              </a:r>
              <a:endParaRPr kumimoji="1" lang="zh-CN" altLang="en-US" sz="2000" b="1">
                <a:ea typeface="方正兰亭黑简体" panose="02000000000000000000" pitchFamily="2" charset="-122"/>
                <a:cs typeface="Arial" panose="020B0604020202020204" pitchFamily="34" charset="0"/>
              </a:endParaRPr>
            </a:p>
          </p:txBody>
        </p:sp>
        <p:sp>
          <p:nvSpPr>
            <p:cNvPr id="44" name="文本框 38">
              <a:extLst>
                <a:ext uri="{FF2B5EF4-FFF2-40B4-BE49-F238E27FC236}">
                  <a16:creationId xmlns:a16="http://schemas.microsoft.com/office/drawing/2014/main" id="{52B93ECE-33AA-C687-656C-4BBE0FC1AA45}"/>
                </a:ext>
              </a:extLst>
            </p:cNvPr>
            <p:cNvSpPr txBox="1"/>
            <p:nvPr/>
          </p:nvSpPr>
          <p:spPr>
            <a:xfrm>
              <a:off x="4200936" y="5576766"/>
              <a:ext cx="1658083" cy="400110"/>
            </a:xfrm>
            <a:prstGeom prst="rect">
              <a:avLst/>
            </a:prstGeom>
            <a:noFill/>
          </p:spPr>
          <p:txBody>
            <a:bodyPr wrap="none" rtlCol="0">
              <a:spAutoFit/>
            </a:bodyPr>
            <a:lstStyle/>
            <a:p>
              <a:r>
                <a:rPr sz="2000" u="none">
                  <a:solidFill>
                    <a:srgbClr val="575756"/>
                  </a:solidFill>
                  <a:latin typeface="+mn-lt"/>
                  <a:cs typeface="Arial" panose="020B0604020202020204" pitchFamily="34" charset="0"/>
                </a:rPr>
                <a:t>Achievements</a:t>
              </a:r>
              <a:endParaRPr kumimoji="1" lang="zh-CN" altLang="en-US" sz="2000">
                <a:solidFill>
                  <a:srgbClr val="575756"/>
                </a:solidFill>
                <a:latin typeface="+mn-lt"/>
                <a:ea typeface="方正兰亭黑简体" panose="02000000000000000000" pitchFamily="2" charset="-122"/>
                <a:cs typeface="Arial" panose="020B0604020202020204" pitchFamily="34" charset="0"/>
              </a:endParaRPr>
            </a:p>
          </p:txBody>
        </p:sp>
      </p:grpSp>
      <p:pic>
        <p:nvPicPr>
          <p:cNvPr id="45" name="Picture 44" descr="A black and orange circle with a black background with a black and red circle with a black and white logo&#10;&#10;Description automatically generated">
            <a:extLst>
              <a:ext uri="{FF2B5EF4-FFF2-40B4-BE49-F238E27FC236}">
                <a16:creationId xmlns:a16="http://schemas.microsoft.com/office/drawing/2014/main" id="{86996A0B-7D10-2A91-79D9-77C6758146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46" name="Picture 45"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45AD51C0-BD77-8503-2938-0BE6394B75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47" name="TextBox 46">
            <a:extLst>
              <a:ext uri="{FF2B5EF4-FFF2-40B4-BE49-F238E27FC236}">
                <a16:creationId xmlns:a16="http://schemas.microsoft.com/office/drawing/2014/main" id="{18BC8158-C45A-7ED8-0289-ED392656C3D9}"/>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48" name="TextBox 47">
            <a:extLst>
              <a:ext uri="{FF2B5EF4-FFF2-40B4-BE49-F238E27FC236}">
                <a16:creationId xmlns:a16="http://schemas.microsoft.com/office/drawing/2014/main" id="{DB764AB6-F424-BD47-E3AB-BE97D4954A03}"/>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49" name="Picture 2" descr="Finance And Business, Opened, Box, Boxes, Open, Tool, Packaging - Open Box  PNG – Stunning free transparent png clipart images free download">
            <a:extLst>
              <a:ext uri="{FF2B5EF4-FFF2-40B4-BE49-F238E27FC236}">
                <a16:creationId xmlns:a16="http://schemas.microsoft.com/office/drawing/2014/main" id="{F0DF14E4-C6F3-D97F-CC73-9D1857B5094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inance And Business, Opened, Box, Boxes, Open, Tool, Packaging - Open Box  PNG – Stunning free transparent png clipart images free download">
            <a:extLst>
              <a:ext uri="{FF2B5EF4-FFF2-40B4-BE49-F238E27FC236}">
                <a16:creationId xmlns:a16="http://schemas.microsoft.com/office/drawing/2014/main" id="{20D0A903-B31E-0DE9-D086-BA38A7E22B0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1462F525-2B1B-54D1-C2A9-7EEFD741A540}"/>
              </a:ext>
            </a:extLst>
          </p:cNvPr>
          <p:cNvPicPr>
            <a:picLocks noChangeAspect="1"/>
          </p:cNvPicPr>
          <p:nvPr/>
        </p:nvPicPr>
        <p:blipFill>
          <a:blip r:embed="rId8"/>
          <a:stretch>
            <a:fillRect/>
          </a:stretch>
        </p:blipFill>
        <p:spPr>
          <a:xfrm>
            <a:off x="11193385" y="235894"/>
            <a:ext cx="699674" cy="699674"/>
          </a:xfrm>
          <a:prstGeom prst="rect">
            <a:avLst/>
          </a:prstGeom>
        </p:spPr>
      </p:pic>
      <p:sp>
        <p:nvSpPr>
          <p:cNvPr id="3" name="Slide Number Placeholder 2">
            <a:extLst>
              <a:ext uri="{FF2B5EF4-FFF2-40B4-BE49-F238E27FC236}">
                <a16:creationId xmlns:a16="http://schemas.microsoft.com/office/drawing/2014/main" id="{6FA4EA86-F46F-3B13-F1E9-03E0AA1CDBE0}"/>
              </a:ext>
            </a:extLst>
          </p:cNvPr>
          <p:cNvSpPr>
            <a:spLocks noGrp="1"/>
          </p:cNvSpPr>
          <p:nvPr>
            <p:ph type="sldNum" sz="quarter" idx="12"/>
          </p:nvPr>
        </p:nvSpPr>
        <p:spPr/>
        <p:txBody>
          <a:bodyPr/>
          <a:lstStyle/>
          <a:p>
            <a:fld id="{F38E32A2-E85C-4344-9920-4A94AF90CD90}" type="slidenum">
              <a:rPr lang="zh-CN" altLang="en-US" smtClean="0"/>
              <a:t>3</a:t>
            </a:fld>
            <a:endParaRPr lang="en-GB"/>
          </a:p>
        </p:txBody>
      </p:sp>
    </p:spTree>
    <p:extLst>
      <p:ext uri="{BB962C8B-B14F-4D97-AF65-F5344CB8AC3E}">
        <p14:creationId xmlns:p14="http://schemas.microsoft.com/office/powerpoint/2010/main" val="1050855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5" name="Google Shape;795;p39"/>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6" name="Google Shape;796;p39"/>
          <p:cNvSpPr txBox="1">
            <a:spLocks noGrp="1"/>
          </p:cNvSpPr>
          <p:nvPr>
            <p:ph type="title"/>
          </p:nvPr>
        </p:nvSpPr>
        <p:spPr>
          <a:xfrm>
            <a:off x="1210781" y="1446098"/>
            <a:ext cx="9752794" cy="602726"/>
          </a:xfrm>
          <a:prstGeom prst="rect">
            <a:avLst/>
          </a:prstGeom>
        </p:spPr>
        <p:txBody>
          <a:bodyPr spcFirstLastPara="1" vert="horz" wrap="square" lIns="121900" tIns="121900" rIns="121900" bIns="121900" rtlCol="0" anchor="ctr" anchorCtr="0">
            <a:noAutofit/>
          </a:bodyPr>
          <a:lstStyle/>
          <a:p>
            <a:pPr algn="l"/>
            <a:r>
              <a:rPr lang="en-MY" sz="4000" b="1"/>
              <a:t>Chatbot and Statistics</a:t>
            </a:r>
            <a:endParaRPr lang="en-MY" sz="4000" b="1">
              <a:solidFill>
                <a:srgbClr val="CC0000"/>
              </a:solidFill>
            </a:endParaRPr>
          </a:p>
        </p:txBody>
      </p:sp>
      <p:sp>
        <p:nvSpPr>
          <p:cNvPr id="917" name="Google Shape;796;p39">
            <a:extLst>
              <a:ext uri="{FF2B5EF4-FFF2-40B4-BE49-F238E27FC236}">
                <a16:creationId xmlns:a16="http://schemas.microsoft.com/office/drawing/2014/main" id="{EE7E96A1-626E-3BF1-FDA0-5D182ADA5E90}"/>
              </a:ext>
            </a:extLst>
          </p:cNvPr>
          <p:cNvSpPr txBox="1">
            <a:spLocks/>
          </p:cNvSpPr>
          <p:nvPr/>
        </p:nvSpPr>
        <p:spPr>
          <a:xfrm>
            <a:off x="1239112" y="2035649"/>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marL="342900" indent="-342900" algn="l">
              <a:buFont typeface="Arial" panose="020B0604020202020204" pitchFamily="34" charset="0"/>
              <a:buChar char="•"/>
            </a:pPr>
            <a:r>
              <a:rPr lang="en-US" sz="2000" b="1"/>
              <a:t>Page explaining how ML and AI algorithms are utilized, such as Chatbot and Statistics in the system to optimize carbon offset credits and improve environmental impact.</a:t>
            </a:r>
            <a:endParaRPr lang="en-MY" sz="2000" b="1">
              <a:solidFill>
                <a:srgbClr val="CC0000"/>
              </a:solidFill>
            </a:endParaRPr>
          </a:p>
        </p:txBody>
      </p:sp>
      <p:grpSp>
        <p:nvGrpSpPr>
          <p:cNvPr id="20" name="Group 32">
            <a:extLst>
              <a:ext uri="{FF2B5EF4-FFF2-40B4-BE49-F238E27FC236}">
                <a16:creationId xmlns:a16="http://schemas.microsoft.com/office/drawing/2014/main" id="{DD9F8D1D-F9E8-F815-2922-4FFD1B4F4BE5}"/>
              </a:ext>
            </a:extLst>
          </p:cNvPr>
          <p:cNvGrpSpPr/>
          <p:nvPr/>
        </p:nvGrpSpPr>
        <p:grpSpPr>
          <a:xfrm>
            <a:off x="2949416" y="2890375"/>
            <a:ext cx="2965891" cy="2658500"/>
            <a:chOff x="0" y="0"/>
            <a:chExt cx="5677149" cy="5088758"/>
          </a:xfrm>
        </p:grpSpPr>
        <p:sp>
          <p:nvSpPr>
            <p:cNvPr id="21" name="Freeform 33">
              <a:extLst>
                <a:ext uri="{FF2B5EF4-FFF2-40B4-BE49-F238E27FC236}">
                  <a16:creationId xmlns:a16="http://schemas.microsoft.com/office/drawing/2014/main" id="{DD249AE7-6938-61E6-801E-92C2F7557EE4}"/>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22" name="Group 34">
            <a:extLst>
              <a:ext uri="{FF2B5EF4-FFF2-40B4-BE49-F238E27FC236}">
                <a16:creationId xmlns:a16="http://schemas.microsoft.com/office/drawing/2014/main" id="{B95D0C2C-C9EF-7549-9A52-75EBAFD338D6}"/>
              </a:ext>
            </a:extLst>
          </p:cNvPr>
          <p:cNvGrpSpPr/>
          <p:nvPr/>
        </p:nvGrpSpPr>
        <p:grpSpPr>
          <a:xfrm>
            <a:off x="2933046" y="5482974"/>
            <a:ext cx="2982260" cy="602726"/>
            <a:chOff x="0" y="0"/>
            <a:chExt cx="1720536" cy="347727"/>
          </a:xfrm>
        </p:grpSpPr>
        <p:sp>
          <p:nvSpPr>
            <p:cNvPr id="23" name="Freeform 35">
              <a:extLst>
                <a:ext uri="{FF2B5EF4-FFF2-40B4-BE49-F238E27FC236}">
                  <a16:creationId xmlns:a16="http://schemas.microsoft.com/office/drawing/2014/main" id="{7FD365E7-371F-6F34-019E-425B018A5D55}"/>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sp>
        <p:nvSpPr>
          <p:cNvPr id="25" name="TextBox 64">
            <a:extLst>
              <a:ext uri="{FF2B5EF4-FFF2-40B4-BE49-F238E27FC236}">
                <a16:creationId xmlns:a16="http://schemas.microsoft.com/office/drawing/2014/main" id="{E5B2D9F3-FCC0-B590-E180-EDDB4C2006B8}"/>
              </a:ext>
            </a:extLst>
          </p:cNvPr>
          <p:cNvSpPr txBox="1"/>
          <p:nvPr/>
        </p:nvSpPr>
        <p:spPr>
          <a:xfrm>
            <a:off x="3179145" y="5627631"/>
            <a:ext cx="2490062"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CHATBOT</a:t>
            </a:r>
          </a:p>
        </p:txBody>
      </p:sp>
      <p:sp>
        <p:nvSpPr>
          <p:cNvPr id="26" name="Google Shape;796;p39">
            <a:extLst>
              <a:ext uri="{FF2B5EF4-FFF2-40B4-BE49-F238E27FC236}">
                <a16:creationId xmlns:a16="http://schemas.microsoft.com/office/drawing/2014/main" id="{7BBD585F-8B6F-861B-F143-1A172792C2C5}"/>
              </a:ext>
            </a:extLst>
          </p:cNvPr>
          <p:cNvSpPr txBox="1">
            <a:spLocks/>
          </p:cNvSpPr>
          <p:nvPr/>
        </p:nvSpPr>
        <p:spPr>
          <a:xfrm>
            <a:off x="1126878" y="280605"/>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MY" sz="4000" b="1"/>
              <a:t>Functions</a:t>
            </a:r>
            <a:endParaRPr lang="en-MY" sz="4000" b="1">
              <a:solidFill>
                <a:srgbClr val="CC0000"/>
              </a:solidFill>
            </a:endParaRPr>
          </a:p>
        </p:txBody>
      </p:sp>
      <p:grpSp>
        <p:nvGrpSpPr>
          <p:cNvPr id="27" name="Group 40">
            <a:extLst>
              <a:ext uri="{FF2B5EF4-FFF2-40B4-BE49-F238E27FC236}">
                <a16:creationId xmlns:a16="http://schemas.microsoft.com/office/drawing/2014/main" id="{B4C0E11B-383E-E2E8-D91D-75B48ED7A820}"/>
              </a:ext>
            </a:extLst>
          </p:cNvPr>
          <p:cNvGrpSpPr/>
          <p:nvPr/>
        </p:nvGrpSpPr>
        <p:grpSpPr>
          <a:xfrm>
            <a:off x="6539162" y="2890616"/>
            <a:ext cx="2965891" cy="2658500"/>
            <a:chOff x="0" y="0"/>
            <a:chExt cx="5677149" cy="5088758"/>
          </a:xfrm>
        </p:grpSpPr>
        <p:sp>
          <p:nvSpPr>
            <p:cNvPr id="28" name="Freeform 41">
              <a:extLst>
                <a:ext uri="{FF2B5EF4-FFF2-40B4-BE49-F238E27FC236}">
                  <a16:creationId xmlns:a16="http://schemas.microsoft.com/office/drawing/2014/main" id="{086DD0B8-FA46-6EBB-F4C0-DDE5A815C809}"/>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29" name="Group 42">
            <a:extLst>
              <a:ext uri="{FF2B5EF4-FFF2-40B4-BE49-F238E27FC236}">
                <a16:creationId xmlns:a16="http://schemas.microsoft.com/office/drawing/2014/main" id="{AFB45979-8516-BFF3-BE58-22DC3EC1D678}"/>
              </a:ext>
            </a:extLst>
          </p:cNvPr>
          <p:cNvGrpSpPr/>
          <p:nvPr/>
        </p:nvGrpSpPr>
        <p:grpSpPr>
          <a:xfrm>
            <a:off x="6522793" y="5483215"/>
            <a:ext cx="2982260" cy="602726"/>
            <a:chOff x="0" y="0"/>
            <a:chExt cx="1720536" cy="347727"/>
          </a:xfrm>
        </p:grpSpPr>
        <p:sp>
          <p:nvSpPr>
            <p:cNvPr id="30" name="Freeform 43">
              <a:extLst>
                <a:ext uri="{FF2B5EF4-FFF2-40B4-BE49-F238E27FC236}">
                  <a16:creationId xmlns:a16="http://schemas.microsoft.com/office/drawing/2014/main" id="{8325D36B-E1D8-2F3C-BB45-6B5CCB87BA2F}"/>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sp>
        <p:nvSpPr>
          <p:cNvPr id="32" name="TextBox 66">
            <a:extLst>
              <a:ext uri="{FF2B5EF4-FFF2-40B4-BE49-F238E27FC236}">
                <a16:creationId xmlns:a16="http://schemas.microsoft.com/office/drawing/2014/main" id="{9CEA9F6B-FCA9-1A49-3C30-AD268246EE81}"/>
              </a:ext>
            </a:extLst>
          </p:cNvPr>
          <p:cNvSpPr txBox="1"/>
          <p:nvPr/>
        </p:nvSpPr>
        <p:spPr>
          <a:xfrm>
            <a:off x="6768892" y="5627872"/>
            <a:ext cx="2490062"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STATISTICS</a:t>
            </a:r>
          </a:p>
        </p:txBody>
      </p:sp>
      <p:pic>
        <p:nvPicPr>
          <p:cNvPr id="2" name="Picture 1" descr="A black and orange circle with a black background with a black and red circle with a black and white logo&#10;&#10;Description automatically generated">
            <a:extLst>
              <a:ext uri="{FF2B5EF4-FFF2-40B4-BE49-F238E27FC236}">
                <a16:creationId xmlns:a16="http://schemas.microsoft.com/office/drawing/2014/main" id="{951CB86D-1E8C-D196-4FB8-0629E50F5E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9" name="Picture 8"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1FD67E25-9EB0-8171-798C-D39084AFD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0" name="TextBox 9">
            <a:extLst>
              <a:ext uri="{FF2B5EF4-FFF2-40B4-BE49-F238E27FC236}">
                <a16:creationId xmlns:a16="http://schemas.microsoft.com/office/drawing/2014/main" id="{56E3ABD5-1CD2-330A-E27D-E85DB8C5E203}"/>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1" name="TextBox 10">
            <a:extLst>
              <a:ext uri="{FF2B5EF4-FFF2-40B4-BE49-F238E27FC236}">
                <a16:creationId xmlns:a16="http://schemas.microsoft.com/office/drawing/2014/main" id="{2D428E82-CA5D-47EA-7082-55937CCA666D}"/>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2" name="Picture 2" descr="Finance And Business, Opened, Box, Boxes, Open, Tool, Packaging - Open Box  PNG – Stunning free transparent png clipart images free download">
            <a:extLst>
              <a:ext uri="{FF2B5EF4-FFF2-40B4-BE49-F238E27FC236}">
                <a16:creationId xmlns:a16="http://schemas.microsoft.com/office/drawing/2014/main" id="{84B7FDAE-C79C-45E1-30D5-2F72859BF9F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inance And Business, Opened, Box, Boxes, Open, Tool, Packaging - Open Box  PNG – Stunning free transparent png clipart images free download">
            <a:extLst>
              <a:ext uri="{FF2B5EF4-FFF2-40B4-BE49-F238E27FC236}">
                <a16:creationId xmlns:a16="http://schemas.microsoft.com/office/drawing/2014/main" id="{C7CE1A85-CAD6-F26B-F2AD-292BC34201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44D0229-E88D-E4F3-FB3F-0DEFCB5ACEDE}"/>
              </a:ext>
            </a:extLst>
          </p:cNvPr>
          <p:cNvPicPr>
            <a:picLocks noChangeAspect="1"/>
          </p:cNvPicPr>
          <p:nvPr/>
        </p:nvPicPr>
        <p:blipFill>
          <a:blip r:embed="rId7"/>
          <a:stretch>
            <a:fillRect/>
          </a:stretch>
        </p:blipFill>
        <p:spPr>
          <a:xfrm>
            <a:off x="11193385" y="235894"/>
            <a:ext cx="699674" cy="699674"/>
          </a:xfrm>
          <a:prstGeom prst="rect">
            <a:avLst/>
          </a:prstGeom>
        </p:spPr>
      </p:pic>
      <p:pic>
        <p:nvPicPr>
          <p:cNvPr id="35" name="Picture 34" descr="A screenshot of a chatbot&#10;&#10;Description automatically generated">
            <a:extLst>
              <a:ext uri="{FF2B5EF4-FFF2-40B4-BE49-F238E27FC236}">
                <a16:creationId xmlns:a16="http://schemas.microsoft.com/office/drawing/2014/main" id="{3AB97800-E0CD-5F6D-34C2-BE6E1CF0C642}"/>
              </a:ext>
            </a:extLst>
          </p:cNvPr>
          <p:cNvPicPr>
            <a:picLocks noChangeAspect="1"/>
          </p:cNvPicPr>
          <p:nvPr/>
        </p:nvPicPr>
        <p:blipFill>
          <a:blip r:embed="rId8"/>
          <a:stretch>
            <a:fillRect/>
          </a:stretch>
        </p:blipFill>
        <p:spPr>
          <a:xfrm>
            <a:off x="3179145" y="3416065"/>
            <a:ext cx="2452877" cy="1814909"/>
          </a:xfrm>
          <a:prstGeom prst="rect">
            <a:avLst/>
          </a:prstGeom>
        </p:spPr>
      </p:pic>
      <p:sp>
        <p:nvSpPr>
          <p:cNvPr id="36" name="Freeform 56">
            <a:extLst>
              <a:ext uri="{FF2B5EF4-FFF2-40B4-BE49-F238E27FC236}">
                <a16:creationId xmlns:a16="http://schemas.microsoft.com/office/drawing/2014/main" id="{E7DE0AB2-A287-A87C-6FC6-A824E3F013D2}"/>
              </a:ext>
            </a:extLst>
          </p:cNvPr>
          <p:cNvSpPr/>
          <p:nvPr/>
        </p:nvSpPr>
        <p:spPr>
          <a:xfrm>
            <a:off x="6696890" y="3091926"/>
            <a:ext cx="2631386" cy="2136528"/>
          </a:xfrm>
          <a:custGeom>
            <a:avLst/>
            <a:gdLst/>
            <a:ahLst/>
            <a:cxnLst/>
            <a:rect l="l" t="t" r="r" b="b"/>
            <a:pathLst>
              <a:path w="2631386" h="2136528">
                <a:moveTo>
                  <a:pt x="0" y="0"/>
                </a:moveTo>
                <a:lnTo>
                  <a:pt x="2631385" y="0"/>
                </a:lnTo>
                <a:lnTo>
                  <a:pt x="2631385" y="2136529"/>
                </a:lnTo>
                <a:lnTo>
                  <a:pt x="0" y="2136529"/>
                </a:lnTo>
                <a:lnTo>
                  <a:pt x="0" y="0"/>
                </a:lnTo>
                <a:close/>
              </a:path>
            </a:pathLst>
          </a:custGeom>
          <a:blipFill>
            <a:blip r:embed="rId9"/>
            <a:stretch>
              <a:fillRect/>
            </a:stretch>
          </a:blipFill>
        </p:spPr>
      </p:sp>
      <p:sp>
        <p:nvSpPr>
          <p:cNvPr id="3" name="Slide Number Placeholder 2">
            <a:extLst>
              <a:ext uri="{FF2B5EF4-FFF2-40B4-BE49-F238E27FC236}">
                <a16:creationId xmlns:a16="http://schemas.microsoft.com/office/drawing/2014/main" id="{032D7520-0A26-6E5B-7F51-92A685309198}"/>
              </a:ext>
            </a:extLst>
          </p:cNvPr>
          <p:cNvSpPr>
            <a:spLocks noGrp="1"/>
          </p:cNvSpPr>
          <p:nvPr>
            <p:ph type="sldNum" idx="12"/>
          </p:nvPr>
        </p:nvSpPr>
        <p:spPr/>
        <p:txBody>
          <a:bodyPr/>
          <a:lstStyle/>
          <a:p>
            <a:fld id="{00000000-1234-1234-1234-123412341234}" type="slidenum">
              <a:rPr lang="en" smtClean="0"/>
              <a:pPr/>
              <a:t>30</a:t>
            </a:fld>
            <a:endParaRPr lang="en-GB"/>
          </a:p>
        </p:txBody>
      </p:sp>
    </p:spTree>
    <p:extLst>
      <p:ext uri="{BB962C8B-B14F-4D97-AF65-F5344CB8AC3E}">
        <p14:creationId xmlns:p14="http://schemas.microsoft.com/office/powerpoint/2010/main" val="2560005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5" name="Google Shape;795;p39"/>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6" name="Google Shape;796;p39"/>
          <p:cNvSpPr txBox="1">
            <a:spLocks noGrp="1"/>
          </p:cNvSpPr>
          <p:nvPr>
            <p:ph type="title"/>
          </p:nvPr>
        </p:nvSpPr>
        <p:spPr>
          <a:xfrm>
            <a:off x="1219603" y="1235985"/>
            <a:ext cx="9752794" cy="602726"/>
          </a:xfrm>
          <a:prstGeom prst="rect">
            <a:avLst/>
          </a:prstGeom>
        </p:spPr>
        <p:txBody>
          <a:bodyPr spcFirstLastPara="1" vert="horz" wrap="square" lIns="121900" tIns="121900" rIns="121900" bIns="121900" rtlCol="0" anchor="ctr" anchorCtr="0">
            <a:noAutofit/>
          </a:bodyPr>
          <a:lstStyle/>
          <a:p>
            <a:pPr algn="l"/>
            <a:r>
              <a:rPr lang="en-MY" sz="4000" b="1"/>
              <a:t>Forum/ Events (Community)</a:t>
            </a:r>
            <a:endParaRPr lang="en-MY" sz="4000" b="1">
              <a:solidFill>
                <a:srgbClr val="CC0000"/>
              </a:solidFill>
            </a:endParaRPr>
          </a:p>
        </p:txBody>
      </p:sp>
      <p:sp>
        <p:nvSpPr>
          <p:cNvPr id="917" name="Google Shape;796;p39">
            <a:extLst>
              <a:ext uri="{FF2B5EF4-FFF2-40B4-BE49-F238E27FC236}">
                <a16:creationId xmlns:a16="http://schemas.microsoft.com/office/drawing/2014/main" id="{EE7E96A1-626E-3BF1-FDA0-5D182ADA5E90}"/>
              </a:ext>
            </a:extLst>
          </p:cNvPr>
          <p:cNvSpPr txBox="1">
            <a:spLocks/>
          </p:cNvSpPr>
          <p:nvPr/>
        </p:nvSpPr>
        <p:spPr>
          <a:xfrm>
            <a:off x="1219603" y="2218257"/>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marL="342900" indent="-342900" algn="l">
              <a:buFont typeface="Arial" panose="020B0604020202020204" pitchFamily="34" charset="0"/>
              <a:buChar char="•"/>
            </a:pPr>
            <a:r>
              <a:rPr lang="en-US" sz="2000" b="1"/>
              <a:t>Forum page fostering community discussions and knowledge sharing about carbon offset practices, ML approaches, and related topics.</a:t>
            </a:r>
          </a:p>
          <a:p>
            <a:pPr marL="342900" indent="-342900" algn="l">
              <a:buFont typeface="Arial" panose="020B0604020202020204" pitchFamily="34" charset="0"/>
              <a:buChar char="•"/>
            </a:pPr>
            <a:r>
              <a:rPr lang="en-US" sz="2000" b="1"/>
              <a:t>Page featuring upcoming events, webinars, or workshops related to carbon offsetting and ML techniques, encouraging user participation and engagement.</a:t>
            </a:r>
            <a:endParaRPr lang="en-MY" sz="2000" b="1"/>
          </a:p>
        </p:txBody>
      </p:sp>
      <p:sp>
        <p:nvSpPr>
          <p:cNvPr id="20" name="Google Shape;796;p39">
            <a:extLst>
              <a:ext uri="{FF2B5EF4-FFF2-40B4-BE49-F238E27FC236}">
                <a16:creationId xmlns:a16="http://schemas.microsoft.com/office/drawing/2014/main" id="{7BA11C01-557E-E6D3-28D7-008E518BC8A6}"/>
              </a:ext>
            </a:extLst>
          </p:cNvPr>
          <p:cNvSpPr txBox="1">
            <a:spLocks/>
          </p:cNvSpPr>
          <p:nvPr/>
        </p:nvSpPr>
        <p:spPr>
          <a:xfrm>
            <a:off x="1126878" y="280605"/>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MY" sz="4000" b="1"/>
              <a:t>Functions</a:t>
            </a:r>
            <a:endParaRPr lang="en-MY" sz="4000" b="1">
              <a:solidFill>
                <a:srgbClr val="CC0000"/>
              </a:solidFill>
            </a:endParaRPr>
          </a:p>
        </p:txBody>
      </p:sp>
      <p:grpSp>
        <p:nvGrpSpPr>
          <p:cNvPr id="21" name="Group 36">
            <a:extLst>
              <a:ext uri="{FF2B5EF4-FFF2-40B4-BE49-F238E27FC236}">
                <a16:creationId xmlns:a16="http://schemas.microsoft.com/office/drawing/2014/main" id="{1B107A96-3306-18F8-CD69-A4FC44BD3694}"/>
              </a:ext>
            </a:extLst>
          </p:cNvPr>
          <p:cNvGrpSpPr/>
          <p:nvPr/>
        </p:nvGrpSpPr>
        <p:grpSpPr>
          <a:xfrm>
            <a:off x="3135028" y="3382070"/>
            <a:ext cx="2965890" cy="2658500"/>
            <a:chOff x="0" y="0"/>
            <a:chExt cx="5677148" cy="5088758"/>
          </a:xfrm>
        </p:grpSpPr>
        <p:sp>
          <p:nvSpPr>
            <p:cNvPr id="22" name="Freeform 37">
              <a:extLst>
                <a:ext uri="{FF2B5EF4-FFF2-40B4-BE49-F238E27FC236}">
                  <a16:creationId xmlns:a16="http://schemas.microsoft.com/office/drawing/2014/main" id="{12975F96-F34C-8B47-61C5-D29FF018B6E1}"/>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23" name="Group 38">
            <a:extLst>
              <a:ext uri="{FF2B5EF4-FFF2-40B4-BE49-F238E27FC236}">
                <a16:creationId xmlns:a16="http://schemas.microsoft.com/office/drawing/2014/main" id="{7E140B0E-19B1-262C-9578-8FB4373B2D66}"/>
              </a:ext>
            </a:extLst>
          </p:cNvPr>
          <p:cNvGrpSpPr/>
          <p:nvPr/>
        </p:nvGrpSpPr>
        <p:grpSpPr>
          <a:xfrm>
            <a:off x="3118659" y="5974669"/>
            <a:ext cx="2982260" cy="602726"/>
            <a:chOff x="0" y="0"/>
            <a:chExt cx="1720536" cy="347727"/>
          </a:xfrm>
        </p:grpSpPr>
        <p:sp>
          <p:nvSpPr>
            <p:cNvPr id="24" name="Freeform 39">
              <a:extLst>
                <a:ext uri="{FF2B5EF4-FFF2-40B4-BE49-F238E27FC236}">
                  <a16:creationId xmlns:a16="http://schemas.microsoft.com/office/drawing/2014/main" id="{6E7FA4A1-5D37-9230-1634-3C71AE7A6ED5}"/>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sp>
        <p:nvSpPr>
          <p:cNvPr id="26" name="TextBox 65">
            <a:extLst>
              <a:ext uri="{FF2B5EF4-FFF2-40B4-BE49-F238E27FC236}">
                <a16:creationId xmlns:a16="http://schemas.microsoft.com/office/drawing/2014/main" id="{1CA04109-382D-9F72-0AFC-D0DD3B6BBFE2}"/>
              </a:ext>
            </a:extLst>
          </p:cNvPr>
          <p:cNvSpPr txBox="1"/>
          <p:nvPr/>
        </p:nvSpPr>
        <p:spPr>
          <a:xfrm>
            <a:off x="3364758" y="6119326"/>
            <a:ext cx="2490062"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FORUM</a:t>
            </a:r>
          </a:p>
        </p:txBody>
      </p:sp>
      <p:grpSp>
        <p:nvGrpSpPr>
          <p:cNvPr id="27" name="Group 44">
            <a:extLst>
              <a:ext uri="{FF2B5EF4-FFF2-40B4-BE49-F238E27FC236}">
                <a16:creationId xmlns:a16="http://schemas.microsoft.com/office/drawing/2014/main" id="{4E023D87-5D52-A1AF-4E2D-DFAC52BA61F9}"/>
              </a:ext>
            </a:extLst>
          </p:cNvPr>
          <p:cNvGrpSpPr/>
          <p:nvPr/>
        </p:nvGrpSpPr>
        <p:grpSpPr>
          <a:xfrm>
            <a:off x="6523483" y="3382070"/>
            <a:ext cx="2965890" cy="2658500"/>
            <a:chOff x="0" y="0"/>
            <a:chExt cx="5677148" cy="5088758"/>
          </a:xfrm>
        </p:grpSpPr>
        <p:sp>
          <p:nvSpPr>
            <p:cNvPr id="28" name="Freeform 45">
              <a:extLst>
                <a:ext uri="{FF2B5EF4-FFF2-40B4-BE49-F238E27FC236}">
                  <a16:creationId xmlns:a16="http://schemas.microsoft.com/office/drawing/2014/main" id="{65513A9D-4166-AD32-539C-2C3C41ECC5E0}"/>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29" name="Group 46">
            <a:extLst>
              <a:ext uri="{FF2B5EF4-FFF2-40B4-BE49-F238E27FC236}">
                <a16:creationId xmlns:a16="http://schemas.microsoft.com/office/drawing/2014/main" id="{91C6EAC8-C72B-551C-2BA9-B6933048B37E}"/>
              </a:ext>
            </a:extLst>
          </p:cNvPr>
          <p:cNvGrpSpPr/>
          <p:nvPr/>
        </p:nvGrpSpPr>
        <p:grpSpPr>
          <a:xfrm>
            <a:off x="6507114" y="5974669"/>
            <a:ext cx="2982260" cy="602726"/>
            <a:chOff x="0" y="0"/>
            <a:chExt cx="1720536" cy="347727"/>
          </a:xfrm>
        </p:grpSpPr>
        <p:sp>
          <p:nvSpPr>
            <p:cNvPr id="30" name="Freeform 47">
              <a:extLst>
                <a:ext uri="{FF2B5EF4-FFF2-40B4-BE49-F238E27FC236}">
                  <a16:creationId xmlns:a16="http://schemas.microsoft.com/office/drawing/2014/main" id="{AF37DD3E-0372-B0D6-D701-B086BD34943C}"/>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sp>
        <p:nvSpPr>
          <p:cNvPr id="32" name="TextBox 67">
            <a:extLst>
              <a:ext uri="{FF2B5EF4-FFF2-40B4-BE49-F238E27FC236}">
                <a16:creationId xmlns:a16="http://schemas.microsoft.com/office/drawing/2014/main" id="{8B36EC1A-378F-C796-5355-B90A4075023F}"/>
              </a:ext>
            </a:extLst>
          </p:cNvPr>
          <p:cNvSpPr txBox="1"/>
          <p:nvPr/>
        </p:nvSpPr>
        <p:spPr>
          <a:xfrm>
            <a:off x="6753213" y="6119326"/>
            <a:ext cx="2490062"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EVENTS</a:t>
            </a:r>
          </a:p>
        </p:txBody>
      </p:sp>
      <p:pic>
        <p:nvPicPr>
          <p:cNvPr id="33" name="Picture 32" descr="A black and orange circle with a black background with a black and red circle with a black and white logo&#10;&#10;Description automatically generated">
            <a:extLst>
              <a:ext uri="{FF2B5EF4-FFF2-40B4-BE49-F238E27FC236}">
                <a16:creationId xmlns:a16="http://schemas.microsoft.com/office/drawing/2014/main" id="{52B06F50-C4FF-CA2E-3D16-CB39D78CC5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34" name="Picture 3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8095104-8E2C-8647-4F4D-7B9AF84FB1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35" name="TextBox 34">
            <a:extLst>
              <a:ext uri="{FF2B5EF4-FFF2-40B4-BE49-F238E27FC236}">
                <a16:creationId xmlns:a16="http://schemas.microsoft.com/office/drawing/2014/main" id="{002C6F42-48C8-1191-35FB-138C0A92443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36" name="TextBox 35">
            <a:extLst>
              <a:ext uri="{FF2B5EF4-FFF2-40B4-BE49-F238E27FC236}">
                <a16:creationId xmlns:a16="http://schemas.microsoft.com/office/drawing/2014/main" id="{454A61D1-895B-1A85-9FD4-7E73475118CF}"/>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7" name="Picture 2" descr="Finance And Business, Opened, Box, Boxes, Open, Tool, Packaging - Open Box  PNG – Stunning free transparent png clipart images free download">
            <a:extLst>
              <a:ext uri="{FF2B5EF4-FFF2-40B4-BE49-F238E27FC236}">
                <a16:creationId xmlns:a16="http://schemas.microsoft.com/office/drawing/2014/main" id="{105C61D8-3EAD-948B-E1CE-DBABFA0FF62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inance And Business, Opened, Box, Boxes, Open, Tool, Packaging - Open Box  PNG – Stunning free transparent png clipart images free download">
            <a:extLst>
              <a:ext uri="{FF2B5EF4-FFF2-40B4-BE49-F238E27FC236}">
                <a16:creationId xmlns:a16="http://schemas.microsoft.com/office/drawing/2014/main" id="{403E978D-C773-AF68-2D96-5C7121199CC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4122B6B-0468-5FB3-3B2F-5D2CD52CE94C}"/>
              </a:ext>
            </a:extLst>
          </p:cNvPr>
          <p:cNvPicPr>
            <a:picLocks noChangeAspect="1"/>
          </p:cNvPicPr>
          <p:nvPr/>
        </p:nvPicPr>
        <p:blipFill>
          <a:blip r:embed="rId7"/>
          <a:stretch>
            <a:fillRect/>
          </a:stretch>
        </p:blipFill>
        <p:spPr>
          <a:xfrm>
            <a:off x="11193385" y="235894"/>
            <a:ext cx="699674" cy="699674"/>
          </a:xfrm>
          <a:prstGeom prst="rect">
            <a:avLst/>
          </a:prstGeom>
        </p:spPr>
      </p:pic>
      <p:pic>
        <p:nvPicPr>
          <p:cNvPr id="40" name="Picture 39" descr="A screenshot of a cellphone&#10;&#10;Description automatically generated">
            <a:extLst>
              <a:ext uri="{FF2B5EF4-FFF2-40B4-BE49-F238E27FC236}">
                <a16:creationId xmlns:a16="http://schemas.microsoft.com/office/drawing/2014/main" id="{BBE01663-3399-BA12-1A4D-0C80EC9D319E}"/>
              </a:ext>
            </a:extLst>
          </p:cNvPr>
          <p:cNvPicPr>
            <a:picLocks noChangeAspect="1"/>
          </p:cNvPicPr>
          <p:nvPr/>
        </p:nvPicPr>
        <p:blipFill>
          <a:blip r:embed="rId8"/>
          <a:stretch>
            <a:fillRect/>
          </a:stretch>
        </p:blipFill>
        <p:spPr>
          <a:xfrm>
            <a:off x="3701667" y="3495701"/>
            <a:ext cx="1839818" cy="2447541"/>
          </a:xfrm>
          <a:prstGeom prst="rect">
            <a:avLst/>
          </a:prstGeom>
        </p:spPr>
      </p:pic>
      <p:pic>
        <p:nvPicPr>
          <p:cNvPr id="41" name="Picture 40" descr="A screenshot of a cellphone&#10;&#10;Description automatically generated">
            <a:extLst>
              <a:ext uri="{FF2B5EF4-FFF2-40B4-BE49-F238E27FC236}">
                <a16:creationId xmlns:a16="http://schemas.microsoft.com/office/drawing/2014/main" id="{8A36E579-02FB-647F-66AF-0D9A9AFBAC01}"/>
              </a:ext>
            </a:extLst>
          </p:cNvPr>
          <p:cNvPicPr>
            <a:picLocks noChangeAspect="1"/>
          </p:cNvPicPr>
          <p:nvPr/>
        </p:nvPicPr>
        <p:blipFill>
          <a:blip r:embed="rId9"/>
          <a:stretch>
            <a:fillRect/>
          </a:stretch>
        </p:blipFill>
        <p:spPr>
          <a:xfrm>
            <a:off x="7255661" y="3475930"/>
            <a:ext cx="1282094" cy="2422418"/>
          </a:xfrm>
          <a:prstGeom prst="rect">
            <a:avLst/>
          </a:prstGeom>
        </p:spPr>
      </p:pic>
      <p:sp>
        <p:nvSpPr>
          <p:cNvPr id="2" name="Slide Number Placeholder 1">
            <a:extLst>
              <a:ext uri="{FF2B5EF4-FFF2-40B4-BE49-F238E27FC236}">
                <a16:creationId xmlns:a16="http://schemas.microsoft.com/office/drawing/2014/main" id="{0A32F9A5-9C0D-3215-03D0-14910EDA769B}"/>
              </a:ext>
            </a:extLst>
          </p:cNvPr>
          <p:cNvSpPr>
            <a:spLocks noGrp="1"/>
          </p:cNvSpPr>
          <p:nvPr>
            <p:ph type="sldNum" idx="12"/>
          </p:nvPr>
        </p:nvSpPr>
        <p:spPr/>
        <p:txBody>
          <a:bodyPr/>
          <a:lstStyle/>
          <a:p>
            <a:fld id="{00000000-1234-1234-1234-123412341234}" type="slidenum">
              <a:rPr lang="en" smtClean="0"/>
              <a:pPr/>
              <a:t>31</a:t>
            </a:fld>
            <a:endParaRPr lang="en-GB"/>
          </a:p>
        </p:txBody>
      </p:sp>
    </p:spTree>
    <p:extLst>
      <p:ext uri="{BB962C8B-B14F-4D97-AF65-F5344CB8AC3E}">
        <p14:creationId xmlns:p14="http://schemas.microsoft.com/office/powerpoint/2010/main" val="519637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5" name="Google Shape;795;p39"/>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6" name="Google Shape;796;p39"/>
          <p:cNvSpPr txBox="1">
            <a:spLocks noGrp="1"/>
          </p:cNvSpPr>
          <p:nvPr>
            <p:ph type="title"/>
          </p:nvPr>
        </p:nvSpPr>
        <p:spPr>
          <a:xfrm>
            <a:off x="1210781" y="1446098"/>
            <a:ext cx="9752794" cy="602726"/>
          </a:xfrm>
          <a:prstGeom prst="rect">
            <a:avLst/>
          </a:prstGeom>
        </p:spPr>
        <p:txBody>
          <a:bodyPr spcFirstLastPara="1" vert="horz" wrap="square" lIns="121900" tIns="121900" rIns="121900" bIns="121900" rtlCol="0" anchor="ctr" anchorCtr="0">
            <a:noAutofit/>
          </a:bodyPr>
          <a:lstStyle/>
          <a:p>
            <a:pPr algn="l"/>
            <a:r>
              <a:rPr lang="en-MY" sz="4000" b="1"/>
              <a:t>Daily Check-in/ Rewards (Incentives)</a:t>
            </a:r>
            <a:endParaRPr lang="en-MY" sz="4000" b="1">
              <a:solidFill>
                <a:srgbClr val="CC0000"/>
              </a:solidFill>
            </a:endParaRPr>
          </a:p>
        </p:txBody>
      </p:sp>
      <p:sp>
        <p:nvSpPr>
          <p:cNvPr id="917" name="Google Shape;796;p39">
            <a:extLst>
              <a:ext uri="{FF2B5EF4-FFF2-40B4-BE49-F238E27FC236}">
                <a16:creationId xmlns:a16="http://schemas.microsoft.com/office/drawing/2014/main" id="{EE7E96A1-626E-3BF1-FDA0-5D182ADA5E90}"/>
              </a:ext>
            </a:extLst>
          </p:cNvPr>
          <p:cNvSpPr txBox="1">
            <a:spLocks/>
          </p:cNvSpPr>
          <p:nvPr/>
        </p:nvSpPr>
        <p:spPr>
          <a:xfrm>
            <a:off x="1239112" y="2035649"/>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marL="342900" indent="-342900" algn="l">
              <a:buFont typeface="Arial" panose="020B0604020202020204" pitchFamily="34" charset="0"/>
              <a:buChar char="•"/>
            </a:pPr>
            <a:r>
              <a:rPr lang="en-US" sz="2000" b="1"/>
              <a:t>Page illustrating the rewards and incentives users can earn for their active participation in carbon offset activities, encouraging more engagement.</a:t>
            </a:r>
            <a:endParaRPr lang="en-MY" sz="2000" b="1">
              <a:solidFill>
                <a:srgbClr val="CC0000"/>
              </a:solidFill>
            </a:endParaRPr>
          </a:p>
        </p:txBody>
      </p:sp>
      <p:sp>
        <p:nvSpPr>
          <p:cNvPr id="20" name="Google Shape;796;p39">
            <a:extLst>
              <a:ext uri="{FF2B5EF4-FFF2-40B4-BE49-F238E27FC236}">
                <a16:creationId xmlns:a16="http://schemas.microsoft.com/office/drawing/2014/main" id="{7BA11C01-557E-E6D3-28D7-008E518BC8A6}"/>
              </a:ext>
            </a:extLst>
          </p:cNvPr>
          <p:cNvSpPr txBox="1">
            <a:spLocks/>
          </p:cNvSpPr>
          <p:nvPr/>
        </p:nvSpPr>
        <p:spPr>
          <a:xfrm>
            <a:off x="1126878" y="280605"/>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MY" sz="4000" b="1"/>
              <a:t>Functions</a:t>
            </a:r>
            <a:endParaRPr lang="en-MY" sz="4000" b="1">
              <a:solidFill>
                <a:srgbClr val="CC0000"/>
              </a:solidFill>
            </a:endParaRPr>
          </a:p>
        </p:txBody>
      </p:sp>
      <p:grpSp>
        <p:nvGrpSpPr>
          <p:cNvPr id="14" name="Group 6">
            <a:extLst>
              <a:ext uri="{FF2B5EF4-FFF2-40B4-BE49-F238E27FC236}">
                <a16:creationId xmlns:a16="http://schemas.microsoft.com/office/drawing/2014/main" id="{51F2DCB2-FEDE-D6AB-EB32-15E2FE1D41F7}"/>
              </a:ext>
            </a:extLst>
          </p:cNvPr>
          <p:cNvGrpSpPr/>
          <p:nvPr/>
        </p:nvGrpSpPr>
        <p:grpSpPr>
          <a:xfrm>
            <a:off x="2823477" y="3012119"/>
            <a:ext cx="2965890" cy="2658500"/>
            <a:chOff x="0" y="0"/>
            <a:chExt cx="5677148" cy="5088758"/>
          </a:xfrm>
        </p:grpSpPr>
        <p:sp>
          <p:nvSpPr>
            <p:cNvPr id="15" name="Freeform 7">
              <a:extLst>
                <a:ext uri="{FF2B5EF4-FFF2-40B4-BE49-F238E27FC236}">
                  <a16:creationId xmlns:a16="http://schemas.microsoft.com/office/drawing/2014/main" id="{8F6323A7-546E-6293-716B-FD3C8AEDBD8E}"/>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16" name="Group 8">
            <a:extLst>
              <a:ext uri="{FF2B5EF4-FFF2-40B4-BE49-F238E27FC236}">
                <a16:creationId xmlns:a16="http://schemas.microsoft.com/office/drawing/2014/main" id="{2F3F9833-C310-49BD-83DB-F446E8AC5484}"/>
              </a:ext>
            </a:extLst>
          </p:cNvPr>
          <p:cNvGrpSpPr/>
          <p:nvPr/>
        </p:nvGrpSpPr>
        <p:grpSpPr>
          <a:xfrm>
            <a:off x="2807108" y="5604718"/>
            <a:ext cx="2982260" cy="602726"/>
            <a:chOff x="0" y="0"/>
            <a:chExt cx="1720536" cy="347727"/>
          </a:xfrm>
        </p:grpSpPr>
        <p:sp>
          <p:nvSpPr>
            <p:cNvPr id="17" name="Freeform 9">
              <a:extLst>
                <a:ext uri="{FF2B5EF4-FFF2-40B4-BE49-F238E27FC236}">
                  <a16:creationId xmlns:a16="http://schemas.microsoft.com/office/drawing/2014/main" id="{E2B07B96-26FF-6598-96BA-D7682CCE94F5}"/>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grpSp>
        <p:nvGrpSpPr>
          <p:cNvPr id="18" name="Group 10">
            <a:extLst>
              <a:ext uri="{FF2B5EF4-FFF2-40B4-BE49-F238E27FC236}">
                <a16:creationId xmlns:a16="http://schemas.microsoft.com/office/drawing/2014/main" id="{DFC7BFFA-1145-98D2-C0BB-C19D37F3275B}"/>
              </a:ext>
            </a:extLst>
          </p:cNvPr>
          <p:cNvGrpSpPr/>
          <p:nvPr/>
        </p:nvGrpSpPr>
        <p:grpSpPr>
          <a:xfrm>
            <a:off x="6539162" y="3012119"/>
            <a:ext cx="2965890" cy="2658500"/>
            <a:chOff x="0" y="0"/>
            <a:chExt cx="5677148" cy="5088758"/>
          </a:xfrm>
        </p:grpSpPr>
        <p:sp>
          <p:nvSpPr>
            <p:cNvPr id="19" name="Freeform 11">
              <a:extLst>
                <a:ext uri="{FF2B5EF4-FFF2-40B4-BE49-F238E27FC236}">
                  <a16:creationId xmlns:a16="http://schemas.microsoft.com/office/drawing/2014/main" id="{2D3C9BA4-AED0-64D3-3454-E59C8D72B40F}"/>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33" name="Group 12">
            <a:extLst>
              <a:ext uri="{FF2B5EF4-FFF2-40B4-BE49-F238E27FC236}">
                <a16:creationId xmlns:a16="http://schemas.microsoft.com/office/drawing/2014/main" id="{606C9FE8-AEB9-30E5-5252-A4E234F8A0F3}"/>
              </a:ext>
            </a:extLst>
          </p:cNvPr>
          <p:cNvGrpSpPr/>
          <p:nvPr/>
        </p:nvGrpSpPr>
        <p:grpSpPr>
          <a:xfrm>
            <a:off x="6522793" y="5604718"/>
            <a:ext cx="2982260" cy="602726"/>
            <a:chOff x="0" y="0"/>
            <a:chExt cx="1720536" cy="347727"/>
          </a:xfrm>
        </p:grpSpPr>
        <p:sp>
          <p:nvSpPr>
            <p:cNvPr id="34" name="Freeform 13">
              <a:extLst>
                <a:ext uri="{FF2B5EF4-FFF2-40B4-BE49-F238E27FC236}">
                  <a16:creationId xmlns:a16="http://schemas.microsoft.com/office/drawing/2014/main" id="{748B32BD-A318-3AB5-E6A1-6FFF002D84CB}"/>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sp>
        <p:nvSpPr>
          <p:cNvPr id="37" name="TextBox 30">
            <a:extLst>
              <a:ext uri="{FF2B5EF4-FFF2-40B4-BE49-F238E27FC236}">
                <a16:creationId xmlns:a16="http://schemas.microsoft.com/office/drawing/2014/main" id="{0B697EA2-6097-EF00-7629-07E951E67CC1}"/>
              </a:ext>
            </a:extLst>
          </p:cNvPr>
          <p:cNvSpPr txBox="1"/>
          <p:nvPr/>
        </p:nvSpPr>
        <p:spPr>
          <a:xfrm>
            <a:off x="3053207" y="5749375"/>
            <a:ext cx="2490062"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DAILY CHECK-IN</a:t>
            </a:r>
          </a:p>
        </p:txBody>
      </p:sp>
      <p:sp>
        <p:nvSpPr>
          <p:cNvPr id="38" name="TextBox 31">
            <a:extLst>
              <a:ext uri="{FF2B5EF4-FFF2-40B4-BE49-F238E27FC236}">
                <a16:creationId xmlns:a16="http://schemas.microsoft.com/office/drawing/2014/main" id="{D838461A-43E3-8C60-5483-EFF139D8F565}"/>
              </a:ext>
            </a:extLst>
          </p:cNvPr>
          <p:cNvSpPr txBox="1"/>
          <p:nvPr/>
        </p:nvSpPr>
        <p:spPr>
          <a:xfrm>
            <a:off x="6768892" y="5749375"/>
            <a:ext cx="2490062"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REWARDS</a:t>
            </a:r>
          </a:p>
        </p:txBody>
      </p:sp>
      <p:pic>
        <p:nvPicPr>
          <p:cNvPr id="39" name="Picture 38" descr="A black and orange circle with a black background with a black and red circle with a black and white logo&#10;&#10;Description automatically generated">
            <a:extLst>
              <a:ext uri="{FF2B5EF4-FFF2-40B4-BE49-F238E27FC236}">
                <a16:creationId xmlns:a16="http://schemas.microsoft.com/office/drawing/2014/main" id="{27FA3F83-B07A-D99E-B785-C7F425B7CE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40" name="Picture 3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CA01924-0A7D-DA30-180E-8446820EBD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41" name="TextBox 40">
            <a:extLst>
              <a:ext uri="{FF2B5EF4-FFF2-40B4-BE49-F238E27FC236}">
                <a16:creationId xmlns:a16="http://schemas.microsoft.com/office/drawing/2014/main" id="{2684306C-FB1F-CBC0-0071-92218D59933E}"/>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42" name="TextBox 41">
            <a:extLst>
              <a:ext uri="{FF2B5EF4-FFF2-40B4-BE49-F238E27FC236}">
                <a16:creationId xmlns:a16="http://schemas.microsoft.com/office/drawing/2014/main" id="{B7CCF8D6-6993-FBF7-6476-29BA6AC2EEF5}"/>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43" name="Picture 2" descr="Finance And Business, Opened, Box, Boxes, Open, Tool, Packaging - Open Box  PNG – Stunning free transparent png clipart images free download">
            <a:extLst>
              <a:ext uri="{FF2B5EF4-FFF2-40B4-BE49-F238E27FC236}">
                <a16:creationId xmlns:a16="http://schemas.microsoft.com/office/drawing/2014/main" id="{F59DFC2E-BACE-7107-BB66-244CB88831E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inance And Business, Opened, Box, Boxes, Open, Tool, Packaging - Open Box  PNG – Stunning free transparent png clipart images free download">
            <a:extLst>
              <a:ext uri="{FF2B5EF4-FFF2-40B4-BE49-F238E27FC236}">
                <a16:creationId xmlns:a16="http://schemas.microsoft.com/office/drawing/2014/main" id="{9E1746F0-CCA1-EE3B-CA39-98B61BCA4BB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D4B1AA5F-ADA9-9DDE-D30D-4D7802E59A63}"/>
              </a:ext>
            </a:extLst>
          </p:cNvPr>
          <p:cNvPicPr>
            <a:picLocks noChangeAspect="1"/>
          </p:cNvPicPr>
          <p:nvPr/>
        </p:nvPicPr>
        <p:blipFill>
          <a:blip r:embed="rId7"/>
          <a:stretch>
            <a:fillRect/>
          </a:stretch>
        </p:blipFill>
        <p:spPr>
          <a:xfrm>
            <a:off x="11193385" y="235894"/>
            <a:ext cx="699674" cy="699674"/>
          </a:xfrm>
          <a:prstGeom prst="rect">
            <a:avLst/>
          </a:prstGeom>
        </p:spPr>
      </p:pic>
      <p:pic>
        <p:nvPicPr>
          <p:cNvPr id="46" name="Picture 45" descr="A screenshot of a phone&#10;&#10;Description automatically generated">
            <a:extLst>
              <a:ext uri="{FF2B5EF4-FFF2-40B4-BE49-F238E27FC236}">
                <a16:creationId xmlns:a16="http://schemas.microsoft.com/office/drawing/2014/main" id="{CBB07169-CD43-5126-AF2F-71067CD67327}"/>
              </a:ext>
            </a:extLst>
          </p:cNvPr>
          <p:cNvPicPr>
            <a:picLocks noChangeAspect="1"/>
          </p:cNvPicPr>
          <p:nvPr/>
        </p:nvPicPr>
        <p:blipFill rotWithShape="1">
          <a:blip r:embed="rId8"/>
          <a:srcRect b="60037"/>
          <a:stretch/>
        </p:blipFill>
        <p:spPr>
          <a:xfrm>
            <a:off x="3058630" y="3227926"/>
            <a:ext cx="2495584" cy="2330602"/>
          </a:xfrm>
          <a:prstGeom prst="rect">
            <a:avLst/>
          </a:prstGeom>
        </p:spPr>
      </p:pic>
      <p:pic>
        <p:nvPicPr>
          <p:cNvPr id="48" name="Picture 47" descr="A screenshot of a phone&#10;&#10;Description automatically generated">
            <a:extLst>
              <a:ext uri="{FF2B5EF4-FFF2-40B4-BE49-F238E27FC236}">
                <a16:creationId xmlns:a16="http://schemas.microsoft.com/office/drawing/2014/main" id="{E2278B75-53E7-7B10-A81C-6365F012E9D2}"/>
              </a:ext>
            </a:extLst>
          </p:cNvPr>
          <p:cNvPicPr>
            <a:picLocks noChangeAspect="1"/>
          </p:cNvPicPr>
          <p:nvPr/>
        </p:nvPicPr>
        <p:blipFill rotWithShape="1">
          <a:blip r:embed="rId8"/>
          <a:srcRect t="41016"/>
          <a:stretch/>
        </p:blipFill>
        <p:spPr bwMode="auto">
          <a:xfrm>
            <a:off x="6999056" y="3164654"/>
            <a:ext cx="1770457" cy="2440064"/>
          </a:xfrm>
          <a:prstGeom prst="rect">
            <a:avLst/>
          </a:prstGeom>
          <a:ln>
            <a:no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8E138810-DBDA-750C-7199-33C8ACA3D2BF}"/>
              </a:ext>
            </a:extLst>
          </p:cNvPr>
          <p:cNvSpPr>
            <a:spLocks noGrp="1"/>
          </p:cNvSpPr>
          <p:nvPr>
            <p:ph type="sldNum" idx="12"/>
          </p:nvPr>
        </p:nvSpPr>
        <p:spPr/>
        <p:txBody>
          <a:bodyPr/>
          <a:lstStyle/>
          <a:p>
            <a:fld id="{00000000-1234-1234-1234-123412341234}" type="slidenum">
              <a:rPr lang="en" smtClean="0"/>
              <a:pPr/>
              <a:t>32</a:t>
            </a:fld>
            <a:endParaRPr lang="en-GB"/>
          </a:p>
        </p:txBody>
      </p:sp>
    </p:spTree>
    <p:extLst>
      <p:ext uri="{BB962C8B-B14F-4D97-AF65-F5344CB8AC3E}">
        <p14:creationId xmlns:p14="http://schemas.microsoft.com/office/powerpoint/2010/main" val="1249328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5" name="Google Shape;795;p39"/>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6" name="Google Shape;796;p39"/>
          <p:cNvSpPr txBox="1">
            <a:spLocks noGrp="1"/>
          </p:cNvSpPr>
          <p:nvPr>
            <p:ph type="title"/>
          </p:nvPr>
        </p:nvSpPr>
        <p:spPr>
          <a:xfrm>
            <a:off x="1219603" y="1206881"/>
            <a:ext cx="9752794" cy="602726"/>
          </a:xfrm>
          <a:prstGeom prst="rect">
            <a:avLst/>
          </a:prstGeom>
        </p:spPr>
        <p:txBody>
          <a:bodyPr spcFirstLastPara="1" vert="horz" wrap="square" lIns="121900" tIns="121900" rIns="121900" bIns="121900" rtlCol="0" anchor="ctr" anchorCtr="0">
            <a:noAutofit/>
          </a:bodyPr>
          <a:lstStyle/>
          <a:p>
            <a:pPr algn="l"/>
            <a:r>
              <a:rPr lang="en-MY" sz="4000" b="1"/>
              <a:t>Customer Survey, Feedback</a:t>
            </a:r>
            <a:endParaRPr lang="en-MY" sz="4000" b="1">
              <a:solidFill>
                <a:srgbClr val="CC0000"/>
              </a:solidFill>
            </a:endParaRPr>
          </a:p>
        </p:txBody>
      </p:sp>
      <p:sp>
        <p:nvSpPr>
          <p:cNvPr id="917" name="Google Shape;796;p39">
            <a:extLst>
              <a:ext uri="{FF2B5EF4-FFF2-40B4-BE49-F238E27FC236}">
                <a16:creationId xmlns:a16="http://schemas.microsoft.com/office/drawing/2014/main" id="{EE7E96A1-626E-3BF1-FDA0-5D182ADA5E90}"/>
              </a:ext>
            </a:extLst>
          </p:cNvPr>
          <p:cNvSpPr txBox="1">
            <a:spLocks/>
          </p:cNvSpPr>
          <p:nvPr/>
        </p:nvSpPr>
        <p:spPr>
          <a:xfrm>
            <a:off x="1210781" y="2169482"/>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marL="342900" indent="-342900" algn="l">
              <a:buFont typeface="Arial" panose="020B0604020202020204" pitchFamily="34" charset="0"/>
              <a:buChar char="•"/>
            </a:pPr>
            <a:r>
              <a:rPr lang="en-US" sz="2000" b="1"/>
              <a:t>Survey page collecting user feedback and preferences to improve the system, enhance ML models, and tailor offerings to user needs.</a:t>
            </a:r>
          </a:p>
          <a:p>
            <a:pPr marL="342900" indent="-342900" algn="l">
              <a:buFont typeface="Arial" panose="020B0604020202020204" pitchFamily="34" charset="0"/>
              <a:buChar char="•"/>
            </a:pPr>
            <a:r>
              <a:rPr lang="en-US" sz="2000" b="1"/>
              <a:t>Page allowing users to provide feedback on the system's usability, features, and any issues they may have encountered, aiding in continuous improvement.</a:t>
            </a:r>
            <a:endParaRPr lang="en-MY" sz="2000" b="1"/>
          </a:p>
        </p:txBody>
      </p:sp>
      <p:sp>
        <p:nvSpPr>
          <p:cNvPr id="20" name="Google Shape;796;p39">
            <a:extLst>
              <a:ext uri="{FF2B5EF4-FFF2-40B4-BE49-F238E27FC236}">
                <a16:creationId xmlns:a16="http://schemas.microsoft.com/office/drawing/2014/main" id="{7BA11C01-557E-E6D3-28D7-008E518BC8A6}"/>
              </a:ext>
            </a:extLst>
          </p:cNvPr>
          <p:cNvSpPr txBox="1">
            <a:spLocks/>
          </p:cNvSpPr>
          <p:nvPr/>
        </p:nvSpPr>
        <p:spPr>
          <a:xfrm>
            <a:off x="1126878" y="280605"/>
            <a:ext cx="9752794" cy="602726"/>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MY" sz="4000" b="1"/>
              <a:t>Functions</a:t>
            </a:r>
            <a:endParaRPr lang="en-MY" sz="4000" b="1">
              <a:solidFill>
                <a:srgbClr val="CC0000"/>
              </a:solidFill>
            </a:endParaRPr>
          </a:p>
        </p:txBody>
      </p:sp>
      <p:grpSp>
        <p:nvGrpSpPr>
          <p:cNvPr id="14" name="Group 6">
            <a:extLst>
              <a:ext uri="{FF2B5EF4-FFF2-40B4-BE49-F238E27FC236}">
                <a16:creationId xmlns:a16="http://schemas.microsoft.com/office/drawing/2014/main" id="{51F2DCB2-FEDE-D6AB-EB32-15E2FE1D41F7}"/>
              </a:ext>
            </a:extLst>
          </p:cNvPr>
          <p:cNvGrpSpPr/>
          <p:nvPr/>
        </p:nvGrpSpPr>
        <p:grpSpPr>
          <a:xfrm>
            <a:off x="2823477" y="3219325"/>
            <a:ext cx="2965890" cy="2658500"/>
            <a:chOff x="0" y="0"/>
            <a:chExt cx="5677148" cy="5088758"/>
          </a:xfrm>
        </p:grpSpPr>
        <p:sp>
          <p:nvSpPr>
            <p:cNvPr id="15" name="Freeform 7">
              <a:extLst>
                <a:ext uri="{FF2B5EF4-FFF2-40B4-BE49-F238E27FC236}">
                  <a16:creationId xmlns:a16="http://schemas.microsoft.com/office/drawing/2014/main" id="{8F6323A7-546E-6293-716B-FD3C8AEDBD8E}"/>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16" name="Group 8">
            <a:extLst>
              <a:ext uri="{FF2B5EF4-FFF2-40B4-BE49-F238E27FC236}">
                <a16:creationId xmlns:a16="http://schemas.microsoft.com/office/drawing/2014/main" id="{2F3F9833-C310-49BD-83DB-F446E8AC5484}"/>
              </a:ext>
            </a:extLst>
          </p:cNvPr>
          <p:cNvGrpSpPr/>
          <p:nvPr/>
        </p:nvGrpSpPr>
        <p:grpSpPr>
          <a:xfrm>
            <a:off x="2807108" y="5811924"/>
            <a:ext cx="2982260" cy="602726"/>
            <a:chOff x="0" y="0"/>
            <a:chExt cx="1720536" cy="347727"/>
          </a:xfrm>
        </p:grpSpPr>
        <p:sp>
          <p:nvSpPr>
            <p:cNvPr id="17" name="Freeform 9">
              <a:extLst>
                <a:ext uri="{FF2B5EF4-FFF2-40B4-BE49-F238E27FC236}">
                  <a16:creationId xmlns:a16="http://schemas.microsoft.com/office/drawing/2014/main" id="{E2B07B96-26FF-6598-96BA-D7682CCE94F5}"/>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grpSp>
        <p:nvGrpSpPr>
          <p:cNvPr id="18" name="Group 10">
            <a:extLst>
              <a:ext uri="{FF2B5EF4-FFF2-40B4-BE49-F238E27FC236}">
                <a16:creationId xmlns:a16="http://schemas.microsoft.com/office/drawing/2014/main" id="{DFC7BFFA-1145-98D2-C0BB-C19D37F3275B}"/>
              </a:ext>
            </a:extLst>
          </p:cNvPr>
          <p:cNvGrpSpPr/>
          <p:nvPr/>
        </p:nvGrpSpPr>
        <p:grpSpPr>
          <a:xfrm>
            <a:off x="6539162" y="3219325"/>
            <a:ext cx="2965890" cy="2658500"/>
            <a:chOff x="0" y="0"/>
            <a:chExt cx="5677148" cy="5088758"/>
          </a:xfrm>
        </p:grpSpPr>
        <p:sp>
          <p:nvSpPr>
            <p:cNvPr id="19" name="Freeform 11">
              <a:extLst>
                <a:ext uri="{FF2B5EF4-FFF2-40B4-BE49-F238E27FC236}">
                  <a16:creationId xmlns:a16="http://schemas.microsoft.com/office/drawing/2014/main" id="{2D3C9BA4-AED0-64D3-3454-E59C8D72B40F}"/>
                </a:ext>
              </a:extLst>
            </p:cNvPr>
            <p:cNvSpPr/>
            <p:nvPr/>
          </p:nvSpPr>
          <p:spPr>
            <a:xfrm>
              <a:off x="0" y="0"/>
              <a:ext cx="5677148" cy="5088758"/>
            </a:xfrm>
            <a:custGeom>
              <a:avLst/>
              <a:gdLst/>
              <a:ahLst/>
              <a:cxnLst/>
              <a:rect l="l" t="t" r="r" b="b"/>
              <a:pathLst>
                <a:path w="5677148" h="5088758">
                  <a:moveTo>
                    <a:pt x="5677148" y="279400"/>
                  </a:moveTo>
                  <a:lnTo>
                    <a:pt x="5677148" y="0"/>
                  </a:lnTo>
                  <a:lnTo>
                    <a:pt x="0" y="0"/>
                  </a:lnTo>
                  <a:lnTo>
                    <a:pt x="0" y="5088758"/>
                  </a:lnTo>
                  <a:lnTo>
                    <a:pt x="5677148" y="5088758"/>
                  </a:lnTo>
                  <a:lnTo>
                    <a:pt x="5677148" y="279400"/>
                  </a:lnTo>
                  <a:close/>
                  <a:moveTo>
                    <a:pt x="5598408" y="279400"/>
                  </a:moveTo>
                  <a:lnTo>
                    <a:pt x="5598408" y="5010018"/>
                  </a:lnTo>
                  <a:lnTo>
                    <a:pt x="78740" y="5010018"/>
                  </a:lnTo>
                  <a:lnTo>
                    <a:pt x="78740" y="78740"/>
                  </a:lnTo>
                  <a:lnTo>
                    <a:pt x="5598409" y="78740"/>
                  </a:lnTo>
                  <a:lnTo>
                    <a:pt x="5598409" y="279400"/>
                  </a:lnTo>
                  <a:close/>
                </a:path>
              </a:pathLst>
            </a:custGeom>
            <a:solidFill>
              <a:srgbClr val="1D1D1D"/>
            </a:solidFill>
          </p:spPr>
        </p:sp>
      </p:grpSp>
      <p:grpSp>
        <p:nvGrpSpPr>
          <p:cNvPr id="33" name="Group 12">
            <a:extLst>
              <a:ext uri="{FF2B5EF4-FFF2-40B4-BE49-F238E27FC236}">
                <a16:creationId xmlns:a16="http://schemas.microsoft.com/office/drawing/2014/main" id="{606C9FE8-AEB9-30E5-5252-A4E234F8A0F3}"/>
              </a:ext>
            </a:extLst>
          </p:cNvPr>
          <p:cNvGrpSpPr/>
          <p:nvPr/>
        </p:nvGrpSpPr>
        <p:grpSpPr>
          <a:xfrm>
            <a:off x="6522793" y="5811924"/>
            <a:ext cx="2982260" cy="602726"/>
            <a:chOff x="0" y="0"/>
            <a:chExt cx="1720536" cy="347727"/>
          </a:xfrm>
        </p:grpSpPr>
        <p:sp>
          <p:nvSpPr>
            <p:cNvPr id="34" name="Freeform 13">
              <a:extLst>
                <a:ext uri="{FF2B5EF4-FFF2-40B4-BE49-F238E27FC236}">
                  <a16:creationId xmlns:a16="http://schemas.microsoft.com/office/drawing/2014/main" id="{748B32BD-A318-3AB5-E6A1-6FFF002D84CB}"/>
                </a:ext>
              </a:extLst>
            </p:cNvPr>
            <p:cNvSpPr/>
            <p:nvPr/>
          </p:nvSpPr>
          <p:spPr>
            <a:xfrm>
              <a:off x="0" y="0"/>
              <a:ext cx="1720536" cy="347727"/>
            </a:xfrm>
            <a:custGeom>
              <a:avLst/>
              <a:gdLst/>
              <a:ahLst/>
              <a:cxnLst/>
              <a:rect l="l" t="t" r="r" b="b"/>
              <a:pathLst>
                <a:path w="1720536" h="347727">
                  <a:moveTo>
                    <a:pt x="0" y="0"/>
                  </a:moveTo>
                  <a:lnTo>
                    <a:pt x="1720536" y="0"/>
                  </a:lnTo>
                  <a:lnTo>
                    <a:pt x="1720536" y="347727"/>
                  </a:lnTo>
                  <a:lnTo>
                    <a:pt x="0" y="347727"/>
                  </a:lnTo>
                  <a:close/>
                </a:path>
              </a:pathLst>
            </a:custGeom>
            <a:solidFill>
              <a:srgbClr val="1D1D1D"/>
            </a:solidFill>
          </p:spPr>
        </p:sp>
      </p:grpSp>
      <p:sp>
        <p:nvSpPr>
          <p:cNvPr id="37" name="TextBox 30">
            <a:extLst>
              <a:ext uri="{FF2B5EF4-FFF2-40B4-BE49-F238E27FC236}">
                <a16:creationId xmlns:a16="http://schemas.microsoft.com/office/drawing/2014/main" id="{0B697EA2-6097-EF00-7629-07E951E67CC1}"/>
              </a:ext>
            </a:extLst>
          </p:cNvPr>
          <p:cNvSpPr txBox="1"/>
          <p:nvPr/>
        </p:nvSpPr>
        <p:spPr>
          <a:xfrm>
            <a:off x="3053207" y="5956581"/>
            <a:ext cx="2490062" cy="301365"/>
          </a:xfrm>
          <a:prstGeom prst="rect">
            <a:avLst/>
          </a:prstGeom>
        </p:spPr>
        <p:txBody>
          <a:bodyPr lIns="0" tIns="0" rIns="0" bIns="0" rtlCol="0" anchor="t">
            <a:spAutoFit/>
          </a:bodyPr>
          <a:lstStyle/>
          <a:p>
            <a:pPr algn="ctr">
              <a:lnSpc>
                <a:spcPts val="2456"/>
              </a:lnSpc>
            </a:pPr>
            <a:r>
              <a:rPr lang="en-US" sz="1900" spc="22">
                <a:solidFill>
                  <a:srgbClr val="F5F5F0"/>
                </a:solidFill>
                <a:latin typeface="Roboto Bold"/>
              </a:rPr>
              <a:t>CUSTOMER SURVEY</a:t>
            </a:r>
          </a:p>
        </p:txBody>
      </p:sp>
      <p:sp>
        <p:nvSpPr>
          <p:cNvPr id="38" name="TextBox 31">
            <a:extLst>
              <a:ext uri="{FF2B5EF4-FFF2-40B4-BE49-F238E27FC236}">
                <a16:creationId xmlns:a16="http://schemas.microsoft.com/office/drawing/2014/main" id="{D838461A-43E3-8C60-5483-EFF139D8F565}"/>
              </a:ext>
            </a:extLst>
          </p:cNvPr>
          <p:cNvSpPr txBox="1"/>
          <p:nvPr/>
        </p:nvSpPr>
        <p:spPr>
          <a:xfrm>
            <a:off x="6768892" y="5956581"/>
            <a:ext cx="2490062" cy="322875"/>
          </a:xfrm>
          <a:prstGeom prst="rect">
            <a:avLst/>
          </a:prstGeom>
        </p:spPr>
        <p:txBody>
          <a:bodyPr lIns="0" tIns="0" rIns="0" bIns="0" rtlCol="0" anchor="t">
            <a:spAutoFit/>
          </a:bodyPr>
          <a:lstStyle/>
          <a:p>
            <a:pPr algn="ctr">
              <a:lnSpc>
                <a:spcPts val="2456"/>
              </a:lnSpc>
            </a:pPr>
            <a:r>
              <a:rPr lang="en-US" sz="2213" spc="22">
                <a:solidFill>
                  <a:srgbClr val="F5F5F0"/>
                </a:solidFill>
                <a:latin typeface="Roboto Bold"/>
              </a:rPr>
              <a:t>Feedback</a:t>
            </a:r>
          </a:p>
        </p:txBody>
      </p:sp>
      <p:pic>
        <p:nvPicPr>
          <p:cNvPr id="2" name="Picture 1" descr="A black and orange circle with a black background with a black and red circle with a black and white logo&#10;&#10;Description automatically generated">
            <a:extLst>
              <a:ext uri="{FF2B5EF4-FFF2-40B4-BE49-F238E27FC236}">
                <a16:creationId xmlns:a16="http://schemas.microsoft.com/office/drawing/2014/main" id="{702151A0-3131-04BA-C90F-5AD2A1D150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9" name="Picture 8"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57137A93-9322-DA88-2F64-6FDEA7C8A3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0" name="TextBox 9">
            <a:extLst>
              <a:ext uri="{FF2B5EF4-FFF2-40B4-BE49-F238E27FC236}">
                <a16:creationId xmlns:a16="http://schemas.microsoft.com/office/drawing/2014/main" id="{54D575A3-2907-C096-C4D8-9819D8EA9EDD}"/>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1" name="TextBox 10">
            <a:extLst>
              <a:ext uri="{FF2B5EF4-FFF2-40B4-BE49-F238E27FC236}">
                <a16:creationId xmlns:a16="http://schemas.microsoft.com/office/drawing/2014/main" id="{2AB90C4E-7AA4-F99B-215B-F52C4DB4EA2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2" name="Picture 2" descr="Finance And Business, Opened, Box, Boxes, Open, Tool, Packaging - Open Box  PNG – Stunning free transparent png clipart images free download">
            <a:extLst>
              <a:ext uri="{FF2B5EF4-FFF2-40B4-BE49-F238E27FC236}">
                <a16:creationId xmlns:a16="http://schemas.microsoft.com/office/drawing/2014/main" id="{2CB3233D-3754-3944-4703-9D654F9BC73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inance And Business, Opened, Box, Boxes, Open, Tool, Packaging - Open Box  PNG – Stunning free transparent png clipart images free download">
            <a:extLst>
              <a:ext uri="{FF2B5EF4-FFF2-40B4-BE49-F238E27FC236}">
                <a16:creationId xmlns:a16="http://schemas.microsoft.com/office/drawing/2014/main" id="{4B1D5A08-F2CA-5A3C-8A71-ACF591D05D6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C88C003-63BD-7160-17EF-FD0F1A4EA6EE}"/>
              </a:ext>
            </a:extLst>
          </p:cNvPr>
          <p:cNvPicPr>
            <a:picLocks noChangeAspect="1"/>
          </p:cNvPicPr>
          <p:nvPr/>
        </p:nvPicPr>
        <p:blipFill>
          <a:blip r:embed="rId7"/>
          <a:stretch>
            <a:fillRect/>
          </a:stretch>
        </p:blipFill>
        <p:spPr>
          <a:xfrm>
            <a:off x="11193385" y="235894"/>
            <a:ext cx="699674" cy="699674"/>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0952C8CF-6251-82C5-8743-2350328E9847}"/>
              </a:ext>
            </a:extLst>
          </p:cNvPr>
          <p:cNvPicPr>
            <a:picLocks noChangeAspect="1"/>
          </p:cNvPicPr>
          <p:nvPr/>
        </p:nvPicPr>
        <p:blipFill rotWithShape="1">
          <a:blip r:embed="rId8"/>
          <a:srcRect t="1111" b="47728"/>
          <a:stretch/>
        </p:blipFill>
        <p:spPr bwMode="auto">
          <a:xfrm>
            <a:off x="3298113" y="3287014"/>
            <a:ext cx="2000250" cy="2446154"/>
          </a:xfrm>
          <a:prstGeom prst="rect">
            <a:avLst/>
          </a:prstGeom>
          <a:ln>
            <a:noFill/>
          </a:ln>
          <a:extLst>
            <a:ext uri="{53640926-AAD7-44D8-BBD7-CCE9431645EC}">
              <a14:shadowObscured xmlns:a14="http://schemas.microsoft.com/office/drawing/2010/main"/>
            </a:ext>
          </a:extLst>
        </p:spPr>
      </p:pic>
      <p:pic>
        <p:nvPicPr>
          <p:cNvPr id="23" name="Picture 22" descr="A screenshot of a computer&#10;&#10;Description automatically generated">
            <a:extLst>
              <a:ext uri="{FF2B5EF4-FFF2-40B4-BE49-F238E27FC236}">
                <a16:creationId xmlns:a16="http://schemas.microsoft.com/office/drawing/2014/main" id="{06A65754-B4EF-547E-0440-293ED123DD46}"/>
              </a:ext>
            </a:extLst>
          </p:cNvPr>
          <p:cNvPicPr>
            <a:picLocks noChangeAspect="1"/>
          </p:cNvPicPr>
          <p:nvPr/>
        </p:nvPicPr>
        <p:blipFill rotWithShape="1">
          <a:blip r:embed="rId9"/>
          <a:srcRect t="2034" b="44902"/>
          <a:stretch/>
        </p:blipFill>
        <p:spPr bwMode="auto">
          <a:xfrm>
            <a:off x="6873551" y="3287014"/>
            <a:ext cx="2203635" cy="2528744"/>
          </a:xfrm>
          <a:prstGeom prst="rect">
            <a:avLst/>
          </a:prstGeom>
          <a:ln>
            <a:noFill/>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B473F1EF-EF8B-16E9-C1DE-9BB9DB3C00BB}"/>
              </a:ext>
            </a:extLst>
          </p:cNvPr>
          <p:cNvSpPr>
            <a:spLocks noGrp="1"/>
          </p:cNvSpPr>
          <p:nvPr>
            <p:ph type="sldNum" idx="12"/>
          </p:nvPr>
        </p:nvSpPr>
        <p:spPr/>
        <p:txBody>
          <a:bodyPr/>
          <a:lstStyle/>
          <a:p>
            <a:fld id="{00000000-1234-1234-1234-123412341234}" type="slidenum">
              <a:rPr lang="en" smtClean="0"/>
              <a:pPr/>
              <a:t>33</a:t>
            </a:fld>
            <a:endParaRPr lang="en-GB"/>
          </a:p>
        </p:txBody>
      </p:sp>
    </p:spTree>
    <p:extLst>
      <p:ext uri="{BB962C8B-B14F-4D97-AF65-F5344CB8AC3E}">
        <p14:creationId xmlns:p14="http://schemas.microsoft.com/office/powerpoint/2010/main" val="3459154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563400" y="2421967"/>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Innovations</a:t>
            </a:r>
            <a:endParaRPr lang="en" sz="8000" b="1">
              <a:solidFill>
                <a:srgbClr val="990000"/>
              </a:solidFill>
              <a:latin typeface="Arial" panose="02000000000000000000" pitchFamily="2" charset="-122"/>
              <a:ea typeface="FZLanTingHeiS-R-GB" panose="02000000000000000000" pitchFamily="2" charset="-122"/>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34</a:t>
            </a:fld>
            <a:endParaRPr/>
          </a:p>
        </p:txBody>
      </p:sp>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9EFB976C-E9B1-4304-D824-316BEAD7AA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47015D4-9412-7736-679E-63C298BCCD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2100E03A-D53D-FCDE-F77B-A3568A0F2D2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4D1CA639-6077-4766-BFE3-9012FF14875E}"/>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53F3A2A8-208F-3F3D-3EBD-D1971A067A4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B68D60BE-AAFA-696A-DE72-2F604E6E4C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19562F7-9C7C-A76F-C18F-2B07F2BFB1F4}"/>
              </a:ext>
            </a:extLst>
          </p:cNvPr>
          <p:cNvPicPr>
            <a:picLocks noChangeAspect="1"/>
          </p:cNvPicPr>
          <p:nvPr/>
        </p:nvPicPr>
        <p:blipFill>
          <a:blip r:embed="rId7"/>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2026368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8"/>
          <p:cNvSpPr/>
          <p:nvPr/>
        </p:nvSpPr>
        <p:spPr>
          <a:xfrm>
            <a:off x="4626899" y="346565"/>
            <a:ext cx="1053200" cy="507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2" name="Google Shape;692;p38"/>
          <p:cNvSpPr txBox="1">
            <a:spLocks noGrp="1"/>
          </p:cNvSpPr>
          <p:nvPr>
            <p:ph type="title"/>
          </p:nvPr>
        </p:nvSpPr>
        <p:spPr>
          <a:xfrm>
            <a:off x="1836904" y="183977"/>
            <a:ext cx="2879600" cy="763600"/>
          </a:xfrm>
          <a:prstGeom prst="rect">
            <a:avLst/>
          </a:prstGeom>
        </p:spPr>
        <p:txBody>
          <a:bodyPr spcFirstLastPara="1" vert="horz" wrap="square" lIns="121900" tIns="121900" rIns="121900" bIns="121900" rtlCol="0" anchor="ctr" anchorCtr="0">
            <a:noAutofit/>
          </a:bodyPr>
          <a:lstStyle/>
          <a:p>
            <a:r>
              <a:rPr lang="en" sz="5067" err="1"/>
              <a:t>Carbon</a:t>
            </a:r>
            <a:r>
              <a:rPr lang="en" sz="5067" err="1">
                <a:solidFill>
                  <a:srgbClr val="CC0000"/>
                </a:solidFill>
              </a:rPr>
              <a:t>UX</a:t>
            </a:r>
            <a:endParaRPr sz="5067">
              <a:solidFill>
                <a:srgbClr val="CC0000"/>
              </a:solidFill>
            </a:endParaRPr>
          </a:p>
        </p:txBody>
      </p:sp>
      <p:sp>
        <p:nvSpPr>
          <p:cNvPr id="693" name="Google Shape;693;p38"/>
          <p:cNvSpPr/>
          <p:nvPr/>
        </p:nvSpPr>
        <p:spPr>
          <a:xfrm>
            <a:off x="4030019" y="1877335"/>
            <a:ext cx="4134800" cy="4134800"/>
          </a:xfrm>
          <a:prstGeom prst="ellipse">
            <a:avLst/>
          </a:prstGeom>
          <a:noFill/>
          <a:ln w="19050" cap="flat" cmpd="sng">
            <a:solidFill>
              <a:schemeClr val="dk1"/>
            </a:solidFill>
            <a:prstDash val="dot"/>
            <a:round/>
            <a:headEnd type="none" w="sm" len="sm"/>
            <a:tailEnd type="none" w="sm" len="sm"/>
          </a:ln>
        </p:spPr>
        <p:txBody>
          <a:bodyPr spcFirstLastPara="1" wrap="square" lIns="121900" tIns="121900" rIns="121900" bIns="121900" anchor="ctr" anchorCtr="0">
            <a:noAutofit/>
          </a:bodyPr>
          <a:lstStyle/>
          <a:p>
            <a:endParaRPr sz="2400"/>
          </a:p>
        </p:txBody>
      </p:sp>
      <p:sp>
        <p:nvSpPr>
          <p:cNvPr id="694" name="Google Shape;694;p38"/>
          <p:cNvSpPr/>
          <p:nvPr/>
        </p:nvSpPr>
        <p:spPr>
          <a:xfrm>
            <a:off x="4269471" y="5032216"/>
            <a:ext cx="937600" cy="937600"/>
          </a:xfrm>
          <a:prstGeom prst="ellipse">
            <a:avLst/>
          </a:prstGeom>
          <a:solidFill>
            <a:srgbClr val="F4CC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5" name="Google Shape;695;p38"/>
          <p:cNvSpPr/>
          <p:nvPr/>
        </p:nvSpPr>
        <p:spPr>
          <a:xfrm>
            <a:off x="4269467" y="1919788"/>
            <a:ext cx="937600" cy="937600"/>
          </a:xfrm>
          <a:prstGeom prst="ellipse">
            <a:avLst/>
          </a:prstGeom>
          <a:solidFill>
            <a:srgbClr val="9FC5E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 name="Google Shape;696;p38"/>
          <p:cNvSpPr/>
          <p:nvPr/>
        </p:nvSpPr>
        <p:spPr>
          <a:xfrm>
            <a:off x="3550133" y="3476012"/>
            <a:ext cx="937600" cy="937600"/>
          </a:xfrm>
          <a:prstGeom prst="ellipse">
            <a:avLst/>
          </a:prstGeom>
          <a:solidFill>
            <a:srgbClr val="B6D7A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7" name="Google Shape;697;p38"/>
          <p:cNvSpPr/>
          <p:nvPr/>
        </p:nvSpPr>
        <p:spPr>
          <a:xfrm>
            <a:off x="4888885" y="2758465"/>
            <a:ext cx="2386800" cy="23868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grpSp>
        <p:nvGrpSpPr>
          <p:cNvPr id="698" name="Google Shape;698;p38"/>
          <p:cNvGrpSpPr/>
          <p:nvPr/>
        </p:nvGrpSpPr>
        <p:grpSpPr>
          <a:xfrm>
            <a:off x="609607" y="1770767"/>
            <a:ext cx="3390495" cy="1219200"/>
            <a:chOff x="457200" y="1328075"/>
            <a:chExt cx="2088600" cy="914400"/>
          </a:xfrm>
        </p:grpSpPr>
        <p:sp>
          <p:nvSpPr>
            <p:cNvPr id="699" name="Google Shape;699;p38"/>
            <p:cNvSpPr/>
            <p:nvPr/>
          </p:nvSpPr>
          <p:spPr>
            <a:xfrm>
              <a:off x="457200" y="1328075"/>
              <a:ext cx="2088600" cy="914400"/>
            </a:xfrm>
            <a:prstGeom prst="roundRect">
              <a:avLst>
                <a:gd name="adj" fmla="val 16667"/>
              </a:avLst>
            </a:prstGeom>
            <a:solidFill>
              <a:srgbClr val="6FA8DC"/>
            </a:solidFill>
            <a:ln>
              <a:noFill/>
            </a:ln>
          </p:spPr>
          <p:txBody>
            <a:bodyPr spcFirstLastPara="1" wrap="square" lIns="121900" tIns="121900" rIns="121900" bIns="121900" anchor="ctr" anchorCtr="0">
              <a:noAutofit/>
            </a:bodyPr>
            <a:lstStyle/>
            <a:p>
              <a:pPr>
                <a:lnSpc>
                  <a:spcPct val="115000"/>
                </a:lnSpc>
              </a:pPr>
              <a:endParaRPr sz="2400"/>
            </a:p>
          </p:txBody>
        </p:sp>
        <p:sp>
          <p:nvSpPr>
            <p:cNvPr id="700" name="Google Shape;700;p38"/>
            <p:cNvSpPr txBox="1"/>
            <p:nvPr/>
          </p:nvSpPr>
          <p:spPr>
            <a:xfrm>
              <a:off x="609600" y="1389425"/>
              <a:ext cx="1880100" cy="335700"/>
            </a:xfrm>
            <a:prstGeom prst="rect">
              <a:avLst/>
            </a:prstGeom>
            <a:solidFill>
              <a:srgbClr val="6FA8DC"/>
            </a:solidFill>
            <a:ln>
              <a:noFill/>
            </a:ln>
          </p:spPr>
          <p:txBody>
            <a:bodyPr spcFirstLastPara="1" wrap="square" lIns="121900" tIns="121900" rIns="121900" bIns="121900" anchor="ctr" anchorCtr="0">
              <a:noAutofit/>
            </a:bodyPr>
            <a:lstStyle/>
            <a:p>
              <a:pPr>
                <a:lnSpc>
                  <a:spcPct val="115000"/>
                </a:lnSpc>
              </a:pPr>
              <a:r>
                <a:rPr lang="en" sz="2133" b="1">
                  <a:latin typeface="Fira Sans Extra Condensed SemiB"/>
                  <a:ea typeface="Fira Sans Extra Condensed SemiB"/>
                  <a:cs typeface="Fira Sans Extra Condensed SemiB"/>
                  <a:sym typeface="Fira Sans Extra Condensed SemiBold"/>
                </a:rPr>
                <a:t>Exchange Offset Credit</a:t>
              </a:r>
              <a:endParaRPr sz="2133" b="1">
                <a:latin typeface="Fira Sans Extra Condensed SemiB"/>
                <a:ea typeface="Fira Sans Extra Condensed SemiB"/>
                <a:cs typeface="Fira Sans Extra Condensed SemiB"/>
                <a:sym typeface="Fira Sans Extra Condensed SemiBold"/>
              </a:endParaRPr>
            </a:p>
          </p:txBody>
        </p:sp>
        <p:sp>
          <p:nvSpPr>
            <p:cNvPr id="701" name="Google Shape;701;p38"/>
            <p:cNvSpPr txBox="1"/>
            <p:nvPr/>
          </p:nvSpPr>
          <p:spPr>
            <a:xfrm>
              <a:off x="609598" y="1676375"/>
              <a:ext cx="1843200" cy="484800"/>
            </a:xfrm>
            <a:prstGeom prst="rect">
              <a:avLst/>
            </a:prstGeom>
            <a:solidFill>
              <a:srgbClr val="6FA8DC"/>
            </a:solidFill>
            <a:ln>
              <a:noFill/>
            </a:ln>
          </p:spPr>
          <p:txBody>
            <a:bodyPr spcFirstLastPara="1" wrap="square" lIns="121900" tIns="121900" rIns="121900" bIns="121900" anchor="t" anchorCtr="0">
              <a:noAutofit/>
            </a:bodyPr>
            <a:lstStyle/>
            <a:p>
              <a:pPr>
                <a:lnSpc>
                  <a:spcPct val="115000"/>
                </a:lnSpc>
              </a:pPr>
              <a:r>
                <a:rPr lang="en" sz="1400">
                  <a:latin typeface="Roboto"/>
                  <a:ea typeface="Roboto"/>
                  <a:cs typeface="Roboto"/>
                  <a:sym typeface="Roboto"/>
                </a:rPr>
                <a:t>Promote fairness when using public resources in production</a:t>
              </a:r>
              <a:endParaRPr sz="1400">
                <a:solidFill>
                  <a:srgbClr val="000000"/>
                </a:solidFill>
                <a:latin typeface="Roboto"/>
                <a:ea typeface="Roboto"/>
                <a:cs typeface="Roboto"/>
                <a:sym typeface="Roboto"/>
              </a:endParaRPr>
            </a:p>
          </p:txBody>
        </p:sp>
      </p:grpSp>
      <p:grpSp>
        <p:nvGrpSpPr>
          <p:cNvPr id="702" name="Google Shape;702;p38"/>
          <p:cNvGrpSpPr/>
          <p:nvPr/>
        </p:nvGrpSpPr>
        <p:grpSpPr>
          <a:xfrm>
            <a:off x="609600" y="3359425"/>
            <a:ext cx="2784800" cy="1219200"/>
            <a:chOff x="457200" y="2519569"/>
            <a:chExt cx="2088600" cy="914400"/>
          </a:xfrm>
        </p:grpSpPr>
        <p:sp>
          <p:nvSpPr>
            <p:cNvPr id="703" name="Google Shape;703;p38"/>
            <p:cNvSpPr/>
            <p:nvPr/>
          </p:nvSpPr>
          <p:spPr>
            <a:xfrm>
              <a:off x="457200" y="2519569"/>
              <a:ext cx="2088600" cy="914400"/>
            </a:xfrm>
            <a:prstGeom prst="roundRect">
              <a:avLst>
                <a:gd name="adj" fmla="val 16667"/>
              </a:avLst>
            </a:prstGeom>
            <a:solidFill>
              <a:srgbClr val="B6D7A8"/>
            </a:solidFill>
            <a:ln>
              <a:noFill/>
            </a:ln>
          </p:spPr>
          <p:txBody>
            <a:bodyPr spcFirstLastPara="1" wrap="square" lIns="121900" tIns="121900" rIns="121900" bIns="121900" anchor="ctr" anchorCtr="0">
              <a:noAutofit/>
            </a:bodyPr>
            <a:lstStyle/>
            <a:p>
              <a:pPr>
                <a:lnSpc>
                  <a:spcPct val="115000"/>
                </a:lnSpc>
              </a:pPr>
              <a:endParaRPr sz="2400"/>
            </a:p>
          </p:txBody>
        </p:sp>
        <p:sp>
          <p:nvSpPr>
            <p:cNvPr id="704" name="Google Shape;704;p38"/>
            <p:cNvSpPr txBox="1"/>
            <p:nvPr/>
          </p:nvSpPr>
          <p:spPr>
            <a:xfrm>
              <a:off x="609600" y="2569239"/>
              <a:ext cx="1782600" cy="335700"/>
            </a:xfrm>
            <a:prstGeom prst="rect">
              <a:avLst/>
            </a:prstGeom>
            <a:solidFill>
              <a:srgbClr val="B6D7A8"/>
            </a:solidFill>
            <a:ln>
              <a:noFill/>
            </a:ln>
          </p:spPr>
          <p:txBody>
            <a:bodyPr spcFirstLastPara="1" wrap="square" lIns="121900" tIns="121900" rIns="121900" bIns="121900" anchor="ctr" anchorCtr="0">
              <a:noAutofit/>
            </a:bodyPr>
            <a:lstStyle/>
            <a:p>
              <a:pPr>
                <a:lnSpc>
                  <a:spcPct val="115000"/>
                </a:lnSpc>
              </a:pPr>
              <a:r>
                <a:rPr lang="en" sz="2133" b="1">
                  <a:latin typeface="Fira Sans Extra Condensed SemiB"/>
                  <a:ea typeface="Fira Sans Extra Condensed SemiB"/>
                  <a:cs typeface="Fira Sans Extra Condensed SemiB"/>
                  <a:sym typeface="Fira Sans Extra Condensed SemiBold"/>
                </a:rPr>
                <a:t>Machine Learning</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sp>
          <p:nvSpPr>
            <p:cNvPr id="705" name="Google Shape;705;p38"/>
            <p:cNvSpPr txBox="1"/>
            <p:nvPr/>
          </p:nvSpPr>
          <p:spPr>
            <a:xfrm>
              <a:off x="609600" y="2856625"/>
              <a:ext cx="1935900" cy="484800"/>
            </a:xfrm>
            <a:prstGeom prst="rect">
              <a:avLst/>
            </a:prstGeom>
            <a:solidFill>
              <a:srgbClr val="B6D7A8"/>
            </a:solidFill>
            <a:ln>
              <a:noFill/>
            </a:ln>
          </p:spPr>
          <p:txBody>
            <a:bodyPr spcFirstLastPara="1" wrap="square" lIns="121900" tIns="121900" rIns="121900" bIns="121900" anchor="t" anchorCtr="0">
              <a:noAutofit/>
            </a:bodyPr>
            <a:lstStyle/>
            <a:p>
              <a:pPr>
                <a:lnSpc>
                  <a:spcPct val="115000"/>
                </a:lnSpc>
              </a:pPr>
              <a:r>
                <a:rPr lang="en" sz="1400">
                  <a:latin typeface="Roboto"/>
                  <a:ea typeface="Roboto"/>
                  <a:cs typeface="Roboto"/>
                  <a:sym typeface="Roboto"/>
                </a:rPr>
                <a:t>Chatbot and Recommendation</a:t>
              </a:r>
              <a:endParaRPr sz="1400">
                <a:latin typeface="Roboto"/>
                <a:ea typeface="Roboto"/>
                <a:cs typeface="Roboto"/>
                <a:sym typeface="Roboto"/>
              </a:endParaRPr>
            </a:p>
          </p:txBody>
        </p:sp>
      </p:grpSp>
      <p:grpSp>
        <p:nvGrpSpPr>
          <p:cNvPr id="706" name="Google Shape;706;p38"/>
          <p:cNvGrpSpPr/>
          <p:nvPr/>
        </p:nvGrpSpPr>
        <p:grpSpPr>
          <a:xfrm>
            <a:off x="609621" y="4888900"/>
            <a:ext cx="3390495" cy="1219200"/>
            <a:chOff x="457200" y="3666674"/>
            <a:chExt cx="2088600" cy="914400"/>
          </a:xfrm>
        </p:grpSpPr>
        <p:sp>
          <p:nvSpPr>
            <p:cNvPr id="707" name="Google Shape;707;p38"/>
            <p:cNvSpPr/>
            <p:nvPr/>
          </p:nvSpPr>
          <p:spPr>
            <a:xfrm>
              <a:off x="457200" y="3666674"/>
              <a:ext cx="2088600" cy="914400"/>
            </a:xfrm>
            <a:prstGeom prst="roundRect">
              <a:avLst>
                <a:gd name="adj" fmla="val 16667"/>
              </a:avLst>
            </a:prstGeom>
            <a:solidFill>
              <a:srgbClr val="EA9999"/>
            </a:solidFill>
            <a:ln>
              <a:noFill/>
            </a:ln>
          </p:spPr>
          <p:txBody>
            <a:bodyPr spcFirstLastPara="1" wrap="square" lIns="121900" tIns="121900" rIns="121900" bIns="121900" anchor="ctr" anchorCtr="0">
              <a:noAutofit/>
            </a:bodyPr>
            <a:lstStyle/>
            <a:p>
              <a:pPr>
                <a:lnSpc>
                  <a:spcPct val="115000"/>
                </a:lnSpc>
              </a:pPr>
              <a:endParaRPr sz="2400"/>
            </a:p>
          </p:txBody>
        </p:sp>
        <p:sp>
          <p:nvSpPr>
            <p:cNvPr id="708" name="Google Shape;708;p38"/>
            <p:cNvSpPr txBox="1"/>
            <p:nvPr/>
          </p:nvSpPr>
          <p:spPr>
            <a:xfrm>
              <a:off x="609600" y="3733476"/>
              <a:ext cx="1782600" cy="335700"/>
            </a:xfrm>
            <a:prstGeom prst="rect">
              <a:avLst/>
            </a:prstGeom>
            <a:solidFill>
              <a:srgbClr val="EA9999"/>
            </a:solidFill>
            <a:ln>
              <a:noFill/>
            </a:ln>
          </p:spPr>
          <p:txBody>
            <a:bodyPr spcFirstLastPara="1" wrap="square" lIns="121900" tIns="121900" rIns="121900" bIns="121900" anchor="ctr" anchorCtr="0">
              <a:noAutofit/>
            </a:bodyPr>
            <a:lstStyle/>
            <a:p>
              <a:pPr>
                <a:lnSpc>
                  <a:spcPct val="115000"/>
                </a:lnSpc>
              </a:pPr>
              <a:r>
                <a:rPr lang="en" sz="2133" b="1">
                  <a:latin typeface="Fira Sans Extra Condensed SemiB"/>
                  <a:ea typeface="Fira Sans Extra Condensed SemiB"/>
                  <a:cs typeface="Fira Sans Extra Condensed SemiB"/>
                  <a:sym typeface="Fira Sans Extra Condensed SemiBold"/>
                </a:rPr>
                <a:t>User-Friendly Interface</a:t>
              </a:r>
              <a:endParaRPr sz="2133" b="1">
                <a:latin typeface="Fira Sans Extra Condensed SemiB"/>
                <a:ea typeface="Fira Sans Extra Condensed SemiB"/>
                <a:cs typeface="Fira Sans Extra Condensed SemiB"/>
                <a:sym typeface="Fira Sans Extra Condensed SemiBold"/>
              </a:endParaRPr>
            </a:p>
          </p:txBody>
        </p:sp>
        <p:sp>
          <p:nvSpPr>
            <p:cNvPr id="709" name="Google Shape;709;p38"/>
            <p:cNvSpPr txBox="1"/>
            <p:nvPr/>
          </p:nvSpPr>
          <p:spPr>
            <a:xfrm>
              <a:off x="609600" y="4020408"/>
              <a:ext cx="1782600" cy="484800"/>
            </a:xfrm>
            <a:prstGeom prst="rect">
              <a:avLst/>
            </a:prstGeom>
            <a:solidFill>
              <a:srgbClr val="EA9999"/>
            </a:solidFill>
            <a:ln>
              <a:noFill/>
            </a:ln>
          </p:spPr>
          <p:txBody>
            <a:bodyPr spcFirstLastPara="1" wrap="square" lIns="121900" tIns="121900" rIns="121900" bIns="121900" anchor="t" anchorCtr="0">
              <a:noAutofit/>
            </a:bodyPr>
            <a:lstStyle/>
            <a:p>
              <a:pPr>
                <a:lnSpc>
                  <a:spcPct val="115000"/>
                </a:lnSpc>
              </a:pPr>
              <a:r>
                <a:rPr lang="en" sz="1400">
                  <a:latin typeface="Roboto"/>
                  <a:ea typeface="Roboto"/>
                  <a:cs typeface="Roboto"/>
                  <a:sym typeface="Roboto"/>
                </a:rPr>
                <a:t>Adapting Large-language Model to enhance experience</a:t>
              </a:r>
              <a:endParaRPr sz="1400">
                <a:solidFill>
                  <a:srgbClr val="000000"/>
                </a:solidFill>
                <a:latin typeface="Roboto"/>
                <a:ea typeface="Roboto"/>
                <a:cs typeface="Roboto"/>
                <a:sym typeface="Roboto"/>
              </a:endParaRPr>
            </a:p>
          </p:txBody>
        </p:sp>
      </p:grpSp>
      <p:grpSp>
        <p:nvGrpSpPr>
          <p:cNvPr id="710" name="Google Shape;710;p38"/>
          <p:cNvGrpSpPr/>
          <p:nvPr/>
        </p:nvGrpSpPr>
        <p:grpSpPr>
          <a:xfrm>
            <a:off x="8165130" y="1770767"/>
            <a:ext cx="3421127" cy="1219200"/>
            <a:chOff x="6600700" y="1328075"/>
            <a:chExt cx="2088600" cy="914400"/>
          </a:xfrm>
        </p:grpSpPr>
        <p:sp>
          <p:nvSpPr>
            <p:cNvPr id="711" name="Google Shape;711;p38"/>
            <p:cNvSpPr/>
            <p:nvPr/>
          </p:nvSpPr>
          <p:spPr>
            <a:xfrm>
              <a:off x="6600700" y="1328075"/>
              <a:ext cx="2088600" cy="914400"/>
            </a:xfrm>
            <a:prstGeom prst="roundRect">
              <a:avLst>
                <a:gd name="adj" fmla="val 16667"/>
              </a:avLst>
            </a:prstGeom>
            <a:solidFill>
              <a:srgbClr val="F9CB9C"/>
            </a:solidFill>
            <a:ln>
              <a:noFill/>
            </a:ln>
          </p:spPr>
          <p:txBody>
            <a:bodyPr spcFirstLastPara="1" wrap="square" lIns="121900" tIns="121900" rIns="121900" bIns="121900" anchor="ctr" anchorCtr="0">
              <a:noAutofit/>
            </a:bodyPr>
            <a:lstStyle/>
            <a:p>
              <a:pPr algn="r">
                <a:lnSpc>
                  <a:spcPct val="115000"/>
                </a:lnSpc>
              </a:pPr>
              <a:endParaRPr sz="2400"/>
            </a:p>
          </p:txBody>
        </p:sp>
        <p:sp>
          <p:nvSpPr>
            <p:cNvPr id="712" name="Google Shape;712;p38"/>
            <p:cNvSpPr txBox="1"/>
            <p:nvPr/>
          </p:nvSpPr>
          <p:spPr>
            <a:xfrm>
              <a:off x="6754300" y="1389419"/>
              <a:ext cx="1782600" cy="335700"/>
            </a:xfrm>
            <a:prstGeom prst="rect">
              <a:avLst/>
            </a:prstGeom>
            <a:solidFill>
              <a:srgbClr val="F9CB9C"/>
            </a:solidFill>
            <a:ln>
              <a:noFill/>
            </a:ln>
          </p:spPr>
          <p:txBody>
            <a:bodyPr spcFirstLastPara="1" wrap="square" lIns="121900" tIns="121900" rIns="121900" bIns="121900" anchor="ctr" anchorCtr="0">
              <a:noAutofit/>
            </a:bodyPr>
            <a:lstStyle/>
            <a:p>
              <a:pPr algn="r">
                <a:lnSpc>
                  <a:spcPct val="115000"/>
                </a:lnSpc>
              </a:pPr>
              <a:r>
                <a:rPr lang="en" b="1">
                  <a:latin typeface="Fira Sans Extra Condensed SemiB"/>
                  <a:ea typeface="Fira Sans Extra Condensed SemiB"/>
                  <a:cs typeface="Fira Sans Extra Condensed SemiB"/>
                  <a:sym typeface="Fira Sans Extra Condensed SemiBold"/>
                </a:rPr>
                <a:t>Gamification and Rewards</a:t>
              </a:r>
              <a:endParaRPr b="1">
                <a:solidFill>
                  <a:srgbClr val="000000"/>
                </a:solidFill>
                <a:latin typeface="Fira Sans Extra Condensed SemiB"/>
                <a:ea typeface="Fira Sans Extra Condensed SemiB"/>
                <a:cs typeface="Fira Sans Extra Condensed SemiB"/>
                <a:sym typeface="Fira Sans Extra Condensed SemiBold"/>
              </a:endParaRPr>
            </a:p>
          </p:txBody>
        </p:sp>
        <p:sp>
          <p:nvSpPr>
            <p:cNvPr id="713" name="Google Shape;713;p38"/>
            <p:cNvSpPr txBox="1"/>
            <p:nvPr/>
          </p:nvSpPr>
          <p:spPr>
            <a:xfrm>
              <a:off x="6754300" y="1676351"/>
              <a:ext cx="1782600" cy="484800"/>
            </a:xfrm>
            <a:prstGeom prst="rect">
              <a:avLst/>
            </a:prstGeom>
            <a:solidFill>
              <a:srgbClr val="F9CB9C"/>
            </a:solidFill>
            <a:ln>
              <a:noFill/>
            </a:ln>
          </p:spPr>
          <p:txBody>
            <a:bodyPr spcFirstLastPara="1" wrap="square" lIns="121900" tIns="121900" rIns="121900" bIns="121900" anchor="t" anchorCtr="0">
              <a:noAutofit/>
            </a:bodyPr>
            <a:lstStyle/>
            <a:p>
              <a:pPr algn="r">
                <a:lnSpc>
                  <a:spcPct val="115000"/>
                </a:lnSpc>
              </a:pPr>
              <a:r>
                <a:rPr lang="en" sz="1400">
                  <a:latin typeface="Roboto"/>
                  <a:ea typeface="Roboto"/>
                  <a:cs typeface="Roboto"/>
                  <a:sym typeface="Roboto"/>
                </a:rPr>
                <a:t>Encourage user to involve in CEC with a new experience</a:t>
              </a:r>
              <a:endParaRPr sz="1400">
                <a:solidFill>
                  <a:srgbClr val="000000"/>
                </a:solidFill>
                <a:latin typeface="Roboto"/>
                <a:ea typeface="Roboto"/>
                <a:cs typeface="Roboto"/>
                <a:sym typeface="Roboto"/>
              </a:endParaRPr>
            </a:p>
          </p:txBody>
        </p:sp>
      </p:grpSp>
      <p:grpSp>
        <p:nvGrpSpPr>
          <p:cNvPr id="714" name="Google Shape;714;p38"/>
          <p:cNvGrpSpPr/>
          <p:nvPr/>
        </p:nvGrpSpPr>
        <p:grpSpPr>
          <a:xfrm>
            <a:off x="8128155" y="4888900"/>
            <a:ext cx="3459000" cy="1219200"/>
            <a:chOff x="6600700" y="3666672"/>
            <a:chExt cx="2088600" cy="914400"/>
          </a:xfrm>
        </p:grpSpPr>
        <p:sp>
          <p:nvSpPr>
            <p:cNvPr id="715" name="Google Shape;715;p38"/>
            <p:cNvSpPr/>
            <p:nvPr/>
          </p:nvSpPr>
          <p:spPr>
            <a:xfrm>
              <a:off x="6600700" y="3666672"/>
              <a:ext cx="2088600" cy="914400"/>
            </a:xfrm>
            <a:prstGeom prst="roundRect">
              <a:avLst>
                <a:gd name="adj" fmla="val 16667"/>
              </a:avLst>
            </a:prstGeom>
            <a:solidFill>
              <a:srgbClr val="B4A7D6"/>
            </a:solidFill>
            <a:ln>
              <a:noFill/>
            </a:ln>
          </p:spPr>
          <p:txBody>
            <a:bodyPr spcFirstLastPara="1" wrap="square" lIns="121900" tIns="121900" rIns="121900" bIns="121900" anchor="ctr" anchorCtr="0">
              <a:noAutofit/>
            </a:bodyPr>
            <a:lstStyle/>
            <a:p>
              <a:pPr algn="r">
                <a:lnSpc>
                  <a:spcPct val="115000"/>
                </a:lnSpc>
              </a:pPr>
              <a:endParaRPr sz="2400"/>
            </a:p>
          </p:txBody>
        </p:sp>
        <p:sp>
          <p:nvSpPr>
            <p:cNvPr id="716" name="Google Shape;716;p38"/>
            <p:cNvSpPr txBox="1"/>
            <p:nvPr/>
          </p:nvSpPr>
          <p:spPr>
            <a:xfrm>
              <a:off x="6754300" y="3733464"/>
              <a:ext cx="1782600" cy="335700"/>
            </a:xfrm>
            <a:prstGeom prst="rect">
              <a:avLst/>
            </a:prstGeom>
            <a:solidFill>
              <a:srgbClr val="B4A7D6"/>
            </a:solidFill>
            <a:ln>
              <a:noFill/>
            </a:ln>
          </p:spPr>
          <p:txBody>
            <a:bodyPr spcFirstLastPara="1" wrap="square" lIns="121900" tIns="121900" rIns="121900" bIns="121900" anchor="ctr" anchorCtr="0">
              <a:noAutofit/>
            </a:bodyPr>
            <a:lstStyle/>
            <a:p>
              <a:pPr algn="r">
                <a:lnSpc>
                  <a:spcPct val="115000"/>
                </a:lnSpc>
              </a:pPr>
              <a:r>
                <a:rPr lang="en" sz="2133" b="1">
                  <a:latin typeface="Fira Sans Extra Condensed SemiB"/>
                  <a:ea typeface="Fira Sans Extra Condensed SemiB"/>
                  <a:cs typeface="Fira Sans Extra Condensed SemiB"/>
                  <a:sym typeface="Fira Sans Extra Condensed SemiBold"/>
                </a:rPr>
                <a:t>Education &amp; Awareness</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sp>
          <p:nvSpPr>
            <p:cNvPr id="717" name="Google Shape;717;p38"/>
            <p:cNvSpPr txBox="1"/>
            <p:nvPr/>
          </p:nvSpPr>
          <p:spPr>
            <a:xfrm>
              <a:off x="6754300" y="4020396"/>
              <a:ext cx="1782600" cy="484800"/>
            </a:xfrm>
            <a:prstGeom prst="rect">
              <a:avLst/>
            </a:prstGeom>
            <a:solidFill>
              <a:srgbClr val="B4A7D6"/>
            </a:solidFill>
            <a:ln>
              <a:noFill/>
            </a:ln>
          </p:spPr>
          <p:txBody>
            <a:bodyPr spcFirstLastPara="1" wrap="square" lIns="121900" tIns="121900" rIns="121900" bIns="121900" anchor="t" anchorCtr="0">
              <a:noAutofit/>
            </a:bodyPr>
            <a:lstStyle/>
            <a:p>
              <a:pPr algn="r">
                <a:lnSpc>
                  <a:spcPct val="115000"/>
                </a:lnSpc>
              </a:pPr>
              <a:r>
                <a:rPr lang="en" sz="1400">
                  <a:latin typeface="Roboto"/>
                  <a:ea typeface="Roboto"/>
                  <a:cs typeface="Roboto"/>
                  <a:sym typeface="Roboto"/>
                </a:rPr>
                <a:t>Raise public awareness and promote people responsibility</a:t>
              </a:r>
              <a:endParaRPr sz="1400">
                <a:latin typeface="Roboto"/>
                <a:ea typeface="Roboto"/>
                <a:cs typeface="Roboto"/>
                <a:sym typeface="Roboto"/>
              </a:endParaRPr>
            </a:p>
          </p:txBody>
        </p:sp>
      </p:grpSp>
      <p:grpSp>
        <p:nvGrpSpPr>
          <p:cNvPr id="718" name="Google Shape;718;p38"/>
          <p:cNvGrpSpPr/>
          <p:nvPr/>
        </p:nvGrpSpPr>
        <p:grpSpPr>
          <a:xfrm>
            <a:off x="8800933" y="3359424"/>
            <a:ext cx="2784800" cy="1219200"/>
            <a:chOff x="6600700" y="2519568"/>
            <a:chExt cx="2088600" cy="914400"/>
          </a:xfrm>
        </p:grpSpPr>
        <p:sp>
          <p:nvSpPr>
            <p:cNvPr id="719" name="Google Shape;719;p38"/>
            <p:cNvSpPr/>
            <p:nvPr/>
          </p:nvSpPr>
          <p:spPr>
            <a:xfrm>
              <a:off x="6600700" y="2519568"/>
              <a:ext cx="2088600" cy="914400"/>
            </a:xfrm>
            <a:prstGeom prst="roundRect">
              <a:avLst>
                <a:gd name="adj" fmla="val 16667"/>
              </a:avLst>
            </a:prstGeom>
            <a:solidFill>
              <a:srgbClr val="D5A6BD"/>
            </a:solidFill>
            <a:ln>
              <a:noFill/>
            </a:ln>
          </p:spPr>
          <p:txBody>
            <a:bodyPr spcFirstLastPara="1" wrap="square" lIns="121900" tIns="121900" rIns="121900" bIns="121900" anchor="ctr" anchorCtr="0">
              <a:noAutofit/>
            </a:bodyPr>
            <a:lstStyle/>
            <a:p>
              <a:pPr algn="r">
                <a:lnSpc>
                  <a:spcPct val="115000"/>
                </a:lnSpc>
              </a:pPr>
              <a:endParaRPr sz="2400"/>
            </a:p>
          </p:txBody>
        </p:sp>
        <p:sp>
          <p:nvSpPr>
            <p:cNvPr id="720" name="Google Shape;720;p38"/>
            <p:cNvSpPr txBox="1"/>
            <p:nvPr/>
          </p:nvSpPr>
          <p:spPr>
            <a:xfrm>
              <a:off x="6754300" y="2569451"/>
              <a:ext cx="1782600" cy="335700"/>
            </a:xfrm>
            <a:prstGeom prst="rect">
              <a:avLst/>
            </a:prstGeom>
            <a:solidFill>
              <a:srgbClr val="D5A6BD"/>
            </a:solidFill>
            <a:ln>
              <a:noFill/>
            </a:ln>
          </p:spPr>
          <p:txBody>
            <a:bodyPr spcFirstLastPara="1" wrap="square" lIns="121900" tIns="121900" rIns="121900" bIns="121900" anchor="ctr" anchorCtr="0">
              <a:noAutofit/>
            </a:bodyPr>
            <a:lstStyle/>
            <a:p>
              <a:pPr algn="r">
                <a:lnSpc>
                  <a:spcPct val="115000"/>
                </a:lnSpc>
              </a:pPr>
              <a:r>
                <a:rPr lang="en" sz="2133" b="1">
                  <a:latin typeface="Fira Sans Extra Condensed SemiB"/>
                  <a:ea typeface="Fira Sans Extra Condensed SemiB"/>
                  <a:cs typeface="Fira Sans Extra Condensed SemiB"/>
                  <a:sym typeface="Fira Sans Extra Condensed SemiBold"/>
                </a:rPr>
                <a:t>Pioneer &amp; Adopter</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sp>
          <p:nvSpPr>
            <p:cNvPr id="721" name="Google Shape;721;p38"/>
            <p:cNvSpPr txBox="1"/>
            <p:nvPr/>
          </p:nvSpPr>
          <p:spPr>
            <a:xfrm>
              <a:off x="6600700" y="2856375"/>
              <a:ext cx="1936200" cy="484800"/>
            </a:xfrm>
            <a:prstGeom prst="rect">
              <a:avLst/>
            </a:prstGeom>
            <a:solidFill>
              <a:srgbClr val="D5A6BD"/>
            </a:solidFill>
            <a:ln>
              <a:noFill/>
            </a:ln>
          </p:spPr>
          <p:txBody>
            <a:bodyPr spcFirstLastPara="1" wrap="square" lIns="121900" tIns="121900" rIns="121900" bIns="121900" anchor="t" anchorCtr="0">
              <a:noAutofit/>
            </a:bodyPr>
            <a:lstStyle/>
            <a:p>
              <a:pPr algn="r">
                <a:lnSpc>
                  <a:spcPct val="115000"/>
                </a:lnSpc>
              </a:pPr>
              <a:r>
                <a:rPr lang="en" sz="1400">
                  <a:latin typeface="Roboto"/>
                  <a:ea typeface="Roboto"/>
                  <a:cs typeface="Roboto"/>
                  <a:sym typeface="Roboto"/>
                </a:rPr>
                <a:t>First application under the </a:t>
              </a:r>
              <a:r>
                <a:rPr lang="en" sz="1400" b="1">
                  <a:latin typeface="Roboto"/>
                  <a:ea typeface="Roboto"/>
                  <a:cs typeface="Roboto"/>
                  <a:sym typeface="Roboto"/>
                </a:rPr>
                <a:t>Carbon</a:t>
              </a:r>
              <a:r>
                <a:rPr lang="en" sz="1400" b="1">
                  <a:solidFill>
                    <a:srgbClr val="FF0000"/>
                  </a:solidFill>
                  <a:latin typeface="Roboto"/>
                  <a:ea typeface="Roboto"/>
                  <a:cs typeface="Roboto"/>
                  <a:sym typeface="Roboto"/>
                </a:rPr>
                <a:t>API </a:t>
              </a:r>
              <a:r>
                <a:rPr lang="en" sz="1400">
                  <a:latin typeface="Roboto"/>
                  <a:ea typeface="Roboto"/>
                  <a:cs typeface="Roboto"/>
                  <a:sym typeface="Roboto"/>
                </a:rPr>
                <a:t>system</a:t>
              </a:r>
              <a:endParaRPr sz="1400">
                <a:solidFill>
                  <a:srgbClr val="000000"/>
                </a:solidFill>
                <a:latin typeface="Roboto"/>
                <a:ea typeface="Roboto"/>
                <a:cs typeface="Roboto"/>
                <a:sym typeface="Roboto"/>
              </a:endParaRPr>
            </a:p>
          </p:txBody>
        </p:sp>
      </p:grpSp>
      <p:sp>
        <p:nvSpPr>
          <p:cNvPr id="722" name="Google Shape;722;p38"/>
          <p:cNvSpPr/>
          <p:nvPr/>
        </p:nvSpPr>
        <p:spPr>
          <a:xfrm flipH="1">
            <a:off x="6957496" y="5032216"/>
            <a:ext cx="937600" cy="937600"/>
          </a:xfrm>
          <a:prstGeom prst="ellipse">
            <a:avLst/>
          </a:prstGeom>
          <a:solidFill>
            <a:srgbClr val="B4A7D6"/>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3" name="Google Shape;723;p38"/>
          <p:cNvSpPr/>
          <p:nvPr/>
        </p:nvSpPr>
        <p:spPr>
          <a:xfrm flipH="1">
            <a:off x="6957500" y="1919788"/>
            <a:ext cx="937600" cy="937600"/>
          </a:xfrm>
          <a:prstGeom prst="ellipse">
            <a:avLst/>
          </a:prstGeom>
          <a:solidFill>
            <a:srgbClr val="F9CB9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4" name="Google Shape;724;p38"/>
          <p:cNvSpPr/>
          <p:nvPr/>
        </p:nvSpPr>
        <p:spPr>
          <a:xfrm flipH="1">
            <a:off x="7676833" y="3476012"/>
            <a:ext cx="937600" cy="937600"/>
          </a:xfrm>
          <a:prstGeom prst="ellipse">
            <a:avLst/>
          </a:prstGeom>
          <a:solidFill>
            <a:srgbClr val="D5A6BD"/>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725" name="Google Shape;725;p38"/>
          <p:cNvGrpSpPr/>
          <p:nvPr/>
        </p:nvGrpSpPr>
        <p:grpSpPr>
          <a:xfrm>
            <a:off x="7960958" y="3683524"/>
            <a:ext cx="369351" cy="520149"/>
            <a:chOff x="7841563" y="2804350"/>
            <a:chExt cx="248175" cy="349500"/>
          </a:xfrm>
        </p:grpSpPr>
        <p:sp>
          <p:nvSpPr>
            <p:cNvPr id="726" name="Google Shape;726;p38"/>
            <p:cNvSpPr/>
            <p:nvPr/>
          </p:nvSpPr>
          <p:spPr>
            <a:xfrm>
              <a:off x="7848538" y="3059600"/>
              <a:ext cx="235000" cy="87250"/>
            </a:xfrm>
            <a:custGeom>
              <a:avLst/>
              <a:gdLst/>
              <a:ahLst/>
              <a:cxnLst/>
              <a:rect l="l" t="t" r="r" b="b"/>
              <a:pathLst>
                <a:path w="9400" h="3490" extrusionOk="0">
                  <a:moveTo>
                    <a:pt x="4684" y="0"/>
                  </a:moveTo>
                  <a:cubicBezTo>
                    <a:pt x="3568" y="0"/>
                    <a:pt x="2451" y="698"/>
                    <a:pt x="2203" y="2094"/>
                  </a:cubicBezTo>
                  <a:cubicBezTo>
                    <a:pt x="1986" y="1989"/>
                    <a:pt x="1763" y="1941"/>
                    <a:pt x="1545" y="1941"/>
                  </a:cubicBezTo>
                  <a:cubicBezTo>
                    <a:pt x="733" y="1941"/>
                    <a:pt x="0" y="2609"/>
                    <a:pt x="0" y="3490"/>
                  </a:cubicBezTo>
                  <a:lnTo>
                    <a:pt x="9399" y="3490"/>
                  </a:lnTo>
                  <a:cubicBezTo>
                    <a:pt x="9399" y="2652"/>
                    <a:pt x="8686" y="1939"/>
                    <a:pt x="7848" y="1939"/>
                  </a:cubicBezTo>
                  <a:cubicBezTo>
                    <a:pt x="7600" y="1939"/>
                    <a:pt x="7383" y="2001"/>
                    <a:pt x="7166" y="2094"/>
                  </a:cubicBezTo>
                  <a:cubicBezTo>
                    <a:pt x="6918" y="698"/>
                    <a:pt x="5801" y="0"/>
                    <a:pt x="4684" y="0"/>
                  </a:cubicBezTo>
                  <a:close/>
                </a:path>
              </a:pathLst>
            </a:custGeom>
            <a:solidFill>
              <a:srgbClr val="DCA98B"/>
            </a:solidFill>
            <a:ln>
              <a:noFill/>
            </a:ln>
          </p:spPr>
          <p:txBody>
            <a:bodyPr spcFirstLastPara="1" wrap="square" lIns="121900" tIns="121900" rIns="121900" bIns="121900" anchor="ctr" anchorCtr="0">
              <a:noAutofit/>
            </a:bodyPr>
            <a:lstStyle/>
            <a:p>
              <a:endParaRPr sz="2400"/>
            </a:p>
          </p:txBody>
        </p:sp>
        <p:sp>
          <p:nvSpPr>
            <p:cNvPr id="727" name="Google Shape;727;p38"/>
            <p:cNvSpPr/>
            <p:nvPr/>
          </p:nvSpPr>
          <p:spPr>
            <a:xfrm>
              <a:off x="7965638" y="2892475"/>
              <a:ext cx="87650" cy="86875"/>
            </a:xfrm>
            <a:custGeom>
              <a:avLst/>
              <a:gdLst/>
              <a:ahLst/>
              <a:cxnLst/>
              <a:rect l="l" t="t" r="r" b="b"/>
              <a:pathLst>
                <a:path w="3506" h="3475" extrusionOk="0">
                  <a:moveTo>
                    <a:pt x="2364" y="0"/>
                  </a:moveTo>
                  <a:cubicBezTo>
                    <a:pt x="1056" y="0"/>
                    <a:pt x="0" y="1074"/>
                    <a:pt x="0" y="2389"/>
                  </a:cubicBezTo>
                  <a:lnTo>
                    <a:pt x="0" y="3475"/>
                  </a:lnTo>
                  <a:lnTo>
                    <a:pt x="1086" y="3475"/>
                  </a:lnTo>
                  <a:cubicBezTo>
                    <a:pt x="2420" y="3475"/>
                    <a:pt x="3506" y="2389"/>
                    <a:pt x="3506" y="1055"/>
                  </a:cubicBezTo>
                  <a:lnTo>
                    <a:pt x="3506" y="1"/>
                  </a:lnTo>
                  <a:lnTo>
                    <a:pt x="2420" y="1"/>
                  </a:lnTo>
                  <a:cubicBezTo>
                    <a:pt x="2401" y="0"/>
                    <a:pt x="2383" y="0"/>
                    <a:pt x="2364"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728" name="Google Shape;728;p38"/>
            <p:cNvSpPr/>
            <p:nvPr/>
          </p:nvSpPr>
          <p:spPr>
            <a:xfrm>
              <a:off x="7878788" y="2892475"/>
              <a:ext cx="86875" cy="86875"/>
            </a:xfrm>
            <a:custGeom>
              <a:avLst/>
              <a:gdLst/>
              <a:ahLst/>
              <a:cxnLst/>
              <a:rect l="l" t="t" r="r" b="b"/>
              <a:pathLst>
                <a:path w="3475" h="3475" extrusionOk="0">
                  <a:moveTo>
                    <a:pt x="1111" y="0"/>
                  </a:moveTo>
                  <a:cubicBezTo>
                    <a:pt x="1092" y="0"/>
                    <a:pt x="1073" y="0"/>
                    <a:pt x="1055" y="1"/>
                  </a:cubicBezTo>
                  <a:lnTo>
                    <a:pt x="0" y="1"/>
                  </a:lnTo>
                  <a:lnTo>
                    <a:pt x="0" y="1055"/>
                  </a:lnTo>
                  <a:cubicBezTo>
                    <a:pt x="0" y="2389"/>
                    <a:pt x="1055" y="3475"/>
                    <a:pt x="2389" y="3475"/>
                  </a:cubicBezTo>
                  <a:lnTo>
                    <a:pt x="3474" y="3475"/>
                  </a:lnTo>
                  <a:lnTo>
                    <a:pt x="3474" y="2389"/>
                  </a:lnTo>
                  <a:cubicBezTo>
                    <a:pt x="3474" y="1074"/>
                    <a:pt x="2419" y="0"/>
                    <a:pt x="1111"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729" name="Google Shape;729;p38"/>
            <p:cNvSpPr/>
            <p:nvPr/>
          </p:nvSpPr>
          <p:spPr>
            <a:xfrm>
              <a:off x="7841563" y="2885500"/>
              <a:ext cx="248175" cy="268350"/>
            </a:xfrm>
            <a:custGeom>
              <a:avLst/>
              <a:gdLst/>
              <a:ahLst/>
              <a:cxnLst/>
              <a:rect l="l" t="t" r="r" b="b"/>
              <a:pathLst>
                <a:path w="9927" h="10734" extrusionOk="0">
                  <a:moveTo>
                    <a:pt x="2544" y="528"/>
                  </a:moveTo>
                  <a:cubicBezTo>
                    <a:pt x="3723" y="528"/>
                    <a:pt x="4684" y="1489"/>
                    <a:pt x="4684" y="2668"/>
                  </a:cubicBezTo>
                  <a:lnTo>
                    <a:pt x="4684" y="3102"/>
                  </a:lnTo>
                  <a:lnTo>
                    <a:pt x="3412" y="1831"/>
                  </a:lnTo>
                  <a:cubicBezTo>
                    <a:pt x="3357" y="1782"/>
                    <a:pt x="3297" y="1762"/>
                    <a:pt x="3239" y="1762"/>
                  </a:cubicBezTo>
                  <a:cubicBezTo>
                    <a:pt x="3040" y="1762"/>
                    <a:pt x="2872" y="2010"/>
                    <a:pt x="3040" y="2203"/>
                  </a:cubicBezTo>
                  <a:lnTo>
                    <a:pt x="4312" y="3475"/>
                  </a:lnTo>
                  <a:lnTo>
                    <a:pt x="3878" y="3475"/>
                  </a:lnTo>
                  <a:cubicBezTo>
                    <a:pt x="2699" y="3475"/>
                    <a:pt x="1737" y="2513"/>
                    <a:pt x="1737" y="1334"/>
                  </a:cubicBezTo>
                  <a:lnTo>
                    <a:pt x="1737" y="528"/>
                  </a:lnTo>
                  <a:close/>
                  <a:moveTo>
                    <a:pt x="1489" y="1"/>
                  </a:moveTo>
                  <a:cubicBezTo>
                    <a:pt x="1334" y="1"/>
                    <a:pt x="1210" y="125"/>
                    <a:pt x="1210" y="280"/>
                  </a:cubicBezTo>
                  <a:lnTo>
                    <a:pt x="1210" y="1334"/>
                  </a:lnTo>
                  <a:cubicBezTo>
                    <a:pt x="1210" y="2823"/>
                    <a:pt x="2420" y="4033"/>
                    <a:pt x="3878" y="4033"/>
                  </a:cubicBezTo>
                  <a:lnTo>
                    <a:pt x="4715" y="4033"/>
                  </a:lnTo>
                  <a:lnTo>
                    <a:pt x="4715" y="6701"/>
                  </a:lnTo>
                  <a:cubicBezTo>
                    <a:pt x="3567" y="6825"/>
                    <a:pt x="2606" y="7600"/>
                    <a:pt x="2296" y="8686"/>
                  </a:cubicBezTo>
                  <a:cubicBezTo>
                    <a:pt x="2140" y="8644"/>
                    <a:pt x="1985" y="8624"/>
                    <a:pt x="1833" y="8624"/>
                  </a:cubicBezTo>
                  <a:cubicBezTo>
                    <a:pt x="859" y="8624"/>
                    <a:pt x="0" y="9435"/>
                    <a:pt x="0" y="10454"/>
                  </a:cubicBezTo>
                  <a:cubicBezTo>
                    <a:pt x="0" y="10609"/>
                    <a:pt x="124" y="10733"/>
                    <a:pt x="279" y="10733"/>
                  </a:cubicBezTo>
                  <a:cubicBezTo>
                    <a:pt x="435" y="10733"/>
                    <a:pt x="559" y="10609"/>
                    <a:pt x="559" y="10454"/>
                  </a:cubicBezTo>
                  <a:cubicBezTo>
                    <a:pt x="559" y="9741"/>
                    <a:pt x="1117" y="9182"/>
                    <a:pt x="1830" y="9182"/>
                  </a:cubicBezTo>
                  <a:cubicBezTo>
                    <a:pt x="2017" y="9182"/>
                    <a:pt x="2203" y="9213"/>
                    <a:pt x="2358" y="9306"/>
                  </a:cubicBezTo>
                  <a:cubicBezTo>
                    <a:pt x="2404" y="9322"/>
                    <a:pt x="2451" y="9330"/>
                    <a:pt x="2493" y="9330"/>
                  </a:cubicBezTo>
                  <a:cubicBezTo>
                    <a:pt x="2536" y="9330"/>
                    <a:pt x="2575" y="9322"/>
                    <a:pt x="2606" y="9306"/>
                  </a:cubicBezTo>
                  <a:cubicBezTo>
                    <a:pt x="2699" y="9275"/>
                    <a:pt x="2730" y="9182"/>
                    <a:pt x="2761" y="9089"/>
                  </a:cubicBezTo>
                  <a:cubicBezTo>
                    <a:pt x="2978" y="7864"/>
                    <a:pt x="3978" y="7251"/>
                    <a:pt x="4979" y="7251"/>
                  </a:cubicBezTo>
                  <a:cubicBezTo>
                    <a:pt x="5979" y="7251"/>
                    <a:pt x="6980" y="7864"/>
                    <a:pt x="7197" y="9089"/>
                  </a:cubicBezTo>
                  <a:cubicBezTo>
                    <a:pt x="7197" y="9182"/>
                    <a:pt x="7259" y="9275"/>
                    <a:pt x="7321" y="9306"/>
                  </a:cubicBezTo>
                  <a:cubicBezTo>
                    <a:pt x="7367" y="9322"/>
                    <a:pt x="7414" y="9330"/>
                    <a:pt x="7457" y="9330"/>
                  </a:cubicBezTo>
                  <a:cubicBezTo>
                    <a:pt x="7499" y="9330"/>
                    <a:pt x="7538" y="9322"/>
                    <a:pt x="7569" y="9306"/>
                  </a:cubicBezTo>
                  <a:cubicBezTo>
                    <a:pt x="7755" y="9213"/>
                    <a:pt x="7910" y="9182"/>
                    <a:pt x="8127" y="9182"/>
                  </a:cubicBezTo>
                  <a:cubicBezTo>
                    <a:pt x="8810" y="9182"/>
                    <a:pt x="9399" y="9741"/>
                    <a:pt x="9399" y="10454"/>
                  </a:cubicBezTo>
                  <a:cubicBezTo>
                    <a:pt x="9415" y="10625"/>
                    <a:pt x="9539" y="10710"/>
                    <a:pt x="9663" y="10710"/>
                  </a:cubicBezTo>
                  <a:cubicBezTo>
                    <a:pt x="9787" y="10710"/>
                    <a:pt x="9911" y="10625"/>
                    <a:pt x="9926" y="10454"/>
                  </a:cubicBezTo>
                  <a:cubicBezTo>
                    <a:pt x="9926" y="9461"/>
                    <a:pt x="9120" y="8624"/>
                    <a:pt x="8127" y="8624"/>
                  </a:cubicBezTo>
                  <a:lnTo>
                    <a:pt x="8096" y="8624"/>
                  </a:lnTo>
                  <a:cubicBezTo>
                    <a:pt x="7941" y="8624"/>
                    <a:pt x="7786" y="8655"/>
                    <a:pt x="7631" y="8686"/>
                  </a:cubicBezTo>
                  <a:cubicBezTo>
                    <a:pt x="7321" y="7600"/>
                    <a:pt x="6359" y="6825"/>
                    <a:pt x="5243" y="6701"/>
                  </a:cubicBezTo>
                  <a:lnTo>
                    <a:pt x="5243" y="4033"/>
                  </a:lnTo>
                  <a:lnTo>
                    <a:pt x="6049" y="4033"/>
                  </a:lnTo>
                  <a:cubicBezTo>
                    <a:pt x="6297" y="4033"/>
                    <a:pt x="6514" y="4002"/>
                    <a:pt x="6762" y="3940"/>
                  </a:cubicBezTo>
                  <a:cubicBezTo>
                    <a:pt x="7075" y="3826"/>
                    <a:pt x="6971" y="3401"/>
                    <a:pt x="6690" y="3401"/>
                  </a:cubicBezTo>
                  <a:cubicBezTo>
                    <a:pt x="6664" y="3401"/>
                    <a:pt x="6636" y="3405"/>
                    <a:pt x="6607" y="3413"/>
                  </a:cubicBezTo>
                  <a:cubicBezTo>
                    <a:pt x="6421" y="3444"/>
                    <a:pt x="6235" y="3475"/>
                    <a:pt x="6049" y="3475"/>
                  </a:cubicBezTo>
                  <a:lnTo>
                    <a:pt x="5615" y="3475"/>
                  </a:lnTo>
                  <a:lnTo>
                    <a:pt x="6918" y="2203"/>
                  </a:lnTo>
                  <a:cubicBezTo>
                    <a:pt x="7086" y="2010"/>
                    <a:pt x="6899" y="1762"/>
                    <a:pt x="6691" y="1762"/>
                  </a:cubicBezTo>
                  <a:cubicBezTo>
                    <a:pt x="6632" y="1762"/>
                    <a:pt x="6570" y="1782"/>
                    <a:pt x="6514" y="1831"/>
                  </a:cubicBezTo>
                  <a:lnTo>
                    <a:pt x="5243" y="3102"/>
                  </a:lnTo>
                  <a:lnTo>
                    <a:pt x="5243" y="2668"/>
                  </a:lnTo>
                  <a:cubicBezTo>
                    <a:pt x="5243" y="1489"/>
                    <a:pt x="6204" y="528"/>
                    <a:pt x="7383" y="528"/>
                  </a:cubicBezTo>
                  <a:lnTo>
                    <a:pt x="8189" y="528"/>
                  </a:lnTo>
                  <a:lnTo>
                    <a:pt x="8189" y="1334"/>
                  </a:lnTo>
                  <a:cubicBezTo>
                    <a:pt x="8189" y="1521"/>
                    <a:pt x="8158" y="1738"/>
                    <a:pt x="8127" y="1924"/>
                  </a:cubicBezTo>
                  <a:cubicBezTo>
                    <a:pt x="8054" y="2126"/>
                    <a:pt x="8210" y="2263"/>
                    <a:pt x="8368" y="2263"/>
                  </a:cubicBezTo>
                  <a:cubicBezTo>
                    <a:pt x="8476" y="2263"/>
                    <a:pt x="8586" y="2199"/>
                    <a:pt x="8624" y="2048"/>
                  </a:cubicBezTo>
                  <a:cubicBezTo>
                    <a:pt x="8686" y="1831"/>
                    <a:pt x="8748" y="1583"/>
                    <a:pt x="8748" y="1334"/>
                  </a:cubicBezTo>
                  <a:lnTo>
                    <a:pt x="8748" y="280"/>
                  </a:lnTo>
                  <a:cubicBezTo>
                    <a:pt x="8748" y="125"/>
                    <a:pt x="8624" y="1"/>
                    <a:pt x="8469" y="1"/>
                  </a:cubicBezTo>
                  <a:lnTo>
                    <a:pt x="7383" y="1"/>
                  </a:lnTo>
                  <a:cubicBezTo>
                    <a:pt x="6359" y="1"/>
                    <a:pt x="5429" y="590"/>
                    <a:pt x="4963" y="1489"/>
                  </a:cubicBezTo>
                  <a:cubicBezTo>
                    <a:pt x="4529" y="590"/>
                    <a:pt x="3599" y="1"/>
                    <a:pt x="254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30" name="Google Shape;730;p38"/>
            <p:cNvSpPr/>
            <p:nvPr/>
          </p:nvSpPr>
          <p:spPr>
            <a:xfrm>
              <a:off x="7944688" y="2804350"/>
              <a:ext cx="42675" cy="72450"/>
            </a:xfrm>
            <a:custGeom>
              <a:avLst/>
              <a:gdLst/>
              <a:ahLst/>
              <a:cxnLst/>
              <a:rect l="l" t="t" r="r" b="b"/>
              <a:pathLst>
                <a:path w="1707" h="2898" extrusionOk="0">
                  <a:moveTo>
                    <a:pt x="661" y="1"/>
                  </a:moveTo>
                  <a:cubicBezTo>
                    <a:pt x="558" y="1"/>
                    <a:pt x="453" y="79"/>
                    <a:pt x="404" y="176"/>
                  </a:cubicBezTo>
                  <a:lnTo>
                    <a:pt x="32" y="1354"/>
                  </a:lnTo>
                  <a:cubicBezTo>
                    <a:pt x="1" y="1447"/>
                    <a:pt x="1" y="1541"/>
                    <a:pt x="63" y="1603"/>
                  </a:cubicBezTo>
                  <a:cubicBezTo>
                    <a:pt x="94" y="1665"/>
                    <a:pt x="187" y="1727"/>
                    <a:pt x="280" y="1727"/>
                  </a:cubicBezTo>
                  <a:lnTo>
                    <a:pt x="1024" y="1727"/>
                  </a:lnTo>
                  <a:lnTo>
                    <a:pt x="745" y="2533"/>
                  </a:lnTo>
                  <a:cubicBezTo>
                    <a:pt x="683" y="2688"/>
                    <a:pt x="776" y="2843"/>
                    <a:pt x="900" y="2874"/>
                  </a:cubicBezTo>
                  <a:cubicBezTo>
                    <a:pt x="916" y="2890"/>
                    <a:pt x="931" y="2898"/>
                    <a:pt x="947" y="2898"/>
                  </a:cubicBezTo>
                  <a:cubicBezTo>
                    <a:pt x="962" y="2898"/>
                    <a:pt x="978" y="2890"/>
                    <a:pt x="993" y="2874"/>
                  </a:cubicBezTo>
                  <a:cubicBezTo>
                    <a:pt x="1118" y="2874"/>
                    <a:pt x="1211" y="2812"/>
                    <a:pt x="1242" y="2719"/>
                  </a:cubicBezTo>
                  <a:lnTo>
                    <a:pt x="1645" y="1541"/>
                  </a:lnTo>
                  <a:cubicBezTo>
                    <a:pt x="1707" y="1354"/>
                    <a:pt x="1583" y="1199"/>
                    <a:pt x="1397" y="1168"/>
                  </a:cubicBezTo>
                  <a:lnTo>
                    <a:pt x="652" y="1168"/>
                  </a:lnTo>
                  <a:lnTo>
                    <a:pt x="931" y="362"/>
                  </a:lnTo>
                  <a:cubicBezTo>
                    <a:pt x="962" y="238"/>
                    <a:pt x="900" y="83"/>
                    <a:pt x="745" y="21"/>
                  </a:cubicBezTo>
                  <a:cubicBezTo>
                    <a:pt x="718" y="7"/>
                    <a:pt x="689" y="1"/>
                    <a:pt x="66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31" name="Google Shape;731;p38"/>
            <p:cNvSpPr/>
            <p:nvPr/>
          </p:nvSpPr>
          <p:spPr>
            <a:xfrm>
              <a:off x="8028438" y="2955000"/>
              <a:ext cx="14000" cy="13500"/>
            </a:xfrm>
            <a:custGeom>
              <a:avLst/>
              <a:gdLst/>
              <a:ahLst/>
              <a:cxnLst/>
              <a:rect l="l" t="t" r="r" b="b"/>
              <a:pathLst>
                <a:path w="560" h="540" extrusionOk="0">
                  <a:moveTo>
                    <a:pt x="225" y="0"/>
                  </a:moveTo>
                  <a:cubicBezTo>
                    <a:pt x="173" y="0"/>
                    <a:pt x="117" y="29"/>
                    <a:pt x="94" y="74"/>
                  </a:cubicBezTo>
                  <a:cubicBezTo>
                    <a:pt x="32" y="136"/>
                    <a:pt x="1" y="198"/>
                    <a:pt x="1" y="260"/>
                  </a:cubicBezTo>
                  <a:cubicBezTo>
                    <a:pt x="1" y="353"/>
                    <a:pt x="32" y="416"/>
                    <a:pt x="94" y="478"/>
                  </a:cubicBezTo>
                  <a:cubicBezTo>
                    <a:pt x="125" y="509"/>
                    <a:pt x="218" y="540"/>
                    <a:pt x="280" y="540"/>
                  </a:cubicBezTo>
                  <a:cubicBezTo>
                    <a:pt x="435" y="540"/>
                    <a:pt x="559" y="416"/>
                    <a:pt x="559" y="260"/>
                  </a:cubicBezTo>
                  <a:cubicBezTo>
                    <a:pt x="559" y="198"/>
                    <a:pt x="528" y="136"/>
                    <a:pt x="466" y="74"/>
                  </a:cubicBezTo>
                  <a:cubicBezTo>
                    <a:pt x="421" y="29"/>
                    <a:pt x="375" y="0"/>
                    <a:pt x="330" y="0"/>
                  </a:cubicBezTo>
                  <a:cubicBezTo>
                    <a:pt x="313" y="0"/>
                    <a:pt x="297" y="4"/>
                    <a:pt x="280" y="12"/>
                  </a:cubicBezTo>
                  <a:cubicBezTo>
                    <a:pt x="263" y="4"/>
                    <a:pt x="245" y="0"/>
                    <a:pt x="22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cxnSp>
        <p:nvCxnSpPr>
          <p:cNvPr id="732" name="Google Shape;732;p38"/>
          <p:cNvCxnSpPr>
            <a:cxnSpLocks/>
            <a:endCxn id="695" idx="2"/>
          </p:cNvCxnSpPr>
          <p:nvPr/>
        </p:nvCxnSpPr>
        <p:spPr>
          <a:xfrm>
            <a:off x="4000100" y="2380367"/>
            <a:ext cx="269200" cy="8400"/>
          </a:xfrm>
          <a:prstGeom prst="straightConnector1">
            <a:avLst/>
          </a:prstGeom>
          <a:noFill/>
          <a:ln w="19050" cap="flat" cmpd="sng">
            <a:solidFill>
              <a:schemeClr val="dk1"/>
            </a:solidFill>
            <a:prstDash val="dot"/>
            <a:round/>
            <a:headEnd type="none" w="med" len="med"/>
            <a:tailEnd type="none" w="med" len="med"/>
          </a:ln>
        </p:spPr>
      </p:cxnSp>
      <p:cxnSp>
        <p:nvCxnSpPr>
          <p:cNvPr id="733" name="Google Shape;733;p38"/>
          <p:cNvCxnSpPr>
            <a:cxnSpLocks/>
            <a:stCxn id="696" idx="2"/>
          </p:cNvCxnSpPr>
          <p:nvPr/>
        </p:nvCxnSpPr>
        <p:spPr>
          <a:xfrm flipH="1">
            <a:off x="3394533" y="3944812"/>
            <a:ext cx="155600" cy="24400"/>
          </a:xfrm>
          <a:prstGeom prst="straightConnector1">
            <a:avLst/>
          </a:prstGeom>
          <a:noFill/>
          <a:ln w="19050" cap="flat" cmpd="sng">
            <a:solidFill>
              <a:schemeClr val="dk1"/>
            </a:solidFill>
            <a:prstDash val="dot"/>
            <a:round/>
            <a:headEnd type="none" w="med" len="med"/>
            <a:tailEnd type="none" w="med" len="med"/>
          </a:ln>
        </p:spPr>
      </p:cxnSp>
      <p:cxnSp>
        <p:nvCxnSpPr>
          <p:cNvPr id="734" name="Google Shape;734;p38"/>
          <p:cNvCxnSpPr>
            <a:cxnSpLocks/>
            <a:endCxn id="694" idx="2"/>
          </p:cNvCxnSpPr>
          <p:nvPr/>
        </p:nvCxnSpPr>
        <p:spPr>
          <a:xfrm>
            <a:off x="4000115" y="5498500"/>
            <a:ext cx="269200" cy="2400"/>
          </a:xfrm>
          <a:prstGeom prst="straightConnector1">
            <a:avLst/>
          </a:prstGeom>
          <a:noFill/>
          <a:ln w="19050" cap="flat" cmpd="sng">
            <a:solidFill>
              <a:schemeClr val="dk1"/>
            </a:solidFill>
            <a:prstDash val="dot"/>
            <a:round/>
            <a:headEnd type="none" w="med" len="med"/>
            <a:tailEnd type="none" w="med" len="med"/>
          </a:ln>
        </p:spPr>
      </p:cxnSp>
      <p:cxnSp>
        <p:nvCxnSpPr>
          <p:cNvPr id="735" name="Google Shape;735;p38"/>
          <p:cNvCxnSpPr>
            <a:cxnSpLocks/>
            <a:stCxn id="722" idx="2"/>
          </p:cNvCxnSpPr>
          <p:nvPr/>
        </p:nvCxnSpPr>
        <p:spPr>
          <a:xfrm rot="10800000" flipH="1">
            <a:off x="7895096" y="5498616"/>
            <a:ext cx="233200" cy="2400"/>
          </a:xfrm>
          <a:prstGeom prst="straightConnector1">
            <a:avLst/>
          </a:prstGeom>
          <a:noFill/>
          <a:ln w="19050" cap="flat" cmpd="sng">
            <a:solidFill>
              <a:schemeClr val="dk1"/>
            </a:solidFill>
            <a:prstDash val="dot"/>
            <a:round/>
            <a:headEnd type="none" w="med" len="med"/>
            <a:tailEnd type="none" w="med" len="med"/>
          </a:ln>
        </p:spPr>
      </p:cxnSp>
      <p:cxnSp>
        <p:nvCxnSpPr>
          <p:cNvPr id="736" name="Google Shape;736;p38"/>
          <p:cNvCxnSpPr>
            <a:cxnSpLocks/>
            <a:stCxn id="724" idx="2"/>
          </p:cNvCxnSpPr>
          <p:nvPr/>
        </p:nvCxnSpPr>
        <p:spPr>
          <a:xfrm>
            <a:off x="8614433" y="3944812"/>
            <a:ext cx="186400" cy="24400"/>
          </a:xfrm>
          <a:prstGeom prst="straightConnector1">
            <a:avLst/>
          </a:prstGeom>
          <a:noFill/>
          <a:ln w="19050" cap="flat" cmpd="sng">
            <a:solidFill>
              <a:schemeClr val="dk1"/>
            </a:solidFill>
            <a:prstDash val="dot"/>
            <a:round/>
            <a:headEnd type="none" w="med" len="med"/>
            <a:tailEnd type="none" w="med" len="med"/>
          </a:ln>
        </p:spPr>
      </p:cxnSp>
      <p:cxnSp>
        <p:nvCxnSpPr>
          <p:cNvPr id="737" name="Google Shape;737;p38"/>
          <p:cNvCxnSpPr>
            <a:cxnSpLocks/>
            <a:stCxn id="723" idx="2"/>
          </p:cNvCxnSpPr>
          <p:nvPr/>
        </p:nvCxnSpPr>
        <p:spPr>
          <a:xfrm rot="10800000" flipH="1">
            <a:off x="7895100" y="2380188"/>
            <a:ext cx="270000" cy="8400"/>
          </a:xfrm>
          <a:prstGeom prst="straightConnector1">
            <a:avLst/>
          </a:prstGeom>
          <a:noFill/>
          <a:ln w="19050" cap="flat" cmpd="sng">
            <a:solidFill>
              <a:schemeClr val="dk1"/>
            </a:solidFill>
            <a:prstDash val="dot"/>
            <a:round/>
            <a:headEnd type="none" w="med" len="med"/>
            <a:tailEnd type="none" w="med" len="med"/>
          </a:ln>
        </p:spPr>
      </p:cxnSp>
      <p:grpSp>
        <p:nvGrpSpPr>
          <p:cNvPr id="738" name="Google Shape;738;p38"/>
          <p:cNvGrpSpPr/>
          <p:nvPr/>
        </p:nvGrpSpPr>
        <p:grpSpPr>
          <a:xfrm>
            <a:off x="4470518" y="5246774"/>
            <a:ext cx="535477" cy="536669"/>
            <a:chOff x="2516313" y="3369400"/>
            <a:chExt cx="348225" cy="349000"/>
          </a:xfrm>
        </p:grpSpPr>
        <p:sp>
          <p:nvSpPr>
            <p:cNvPr id="739" name="Google Shape;739;p38"/>
            <p:cNvSpPr/>
            <p:nvPr/>
          </p:nvSpPr>
          <p:spPr>
            <a:xfrm>
              <a:off x="2522513" y="3493475"/>
              <a:ext cx="214850" cy="217500"/>
            </a:xfrm>
            <a:custGeom>
              <a:avLst/>
              <a:gdLst/>
              <a:ahLst/>
              <a:cxnLst/>
              <a:rect l="l" t="t" r="r" b="b"/>
              <a:pathLst>
                <a:path w="8594" h="8700" extrusionOk="0">
                  <a:moveTo>
                    <a:pt x="4312" y="1"/>
                  </a:moveTo>
                  <a:cubicBezTo>
                    <a:pt x="1955" y="1"/>
                    <a:pt x="1" y="1831"/>
                    <a:pt x="1" y="4064"/>
                  </a:cubicBezTo>
                  <a:cubicBezTo>
                    <a:pt x="1" y="5150"/>
                    <a:pt x="466" y="6173"/>
                    <a:pt x="1241" y="6887"/>
                  </a:cubicBezTo>
                  <a:lnTo>
                    <a:pt x="1241" y="8438"/>
                  </a:lnTo>
                  <a:cubicBezTo>
                    <a:pt x="1241" y="8603"/>
                    <a:pt x="1366" y="8700"/>
                    <a:pt x="1494" y="8700"/>
                  </a:cubicBezTo>
                  <a:cubicBezTo>
                    <a:pt x="1559" y="8700"/>
                    <a:pt x="1624" y="8676"/>
                    <a:pt x="1676" y="8624"/>
                  </a:cubicBezTo>
                  <a:lnTo>
                    <a:pt x="2575" y="7755"/>
                  </a:lnTo>
                  <a:cubicBezTo>
                    <a:pt x="3103" y="7972"/>
                    <a:pt x="3692" y="8097"/>
                    <a:pt x="4312" y="8097"/>
                  </a:cubicBezTo>
                  <a:cubicBezTo>
                    <a:pt x="6670" y="8097"/>
                    <a:pt x="8593" y="6297"/>
                    <a:pt x="8593" y="4064"/>
                  </a:cubicBezTo>
                  <a:cubicBezTo>
                    <a:pt x="8593" y="1831"/>
                    <a:pt x="6670" y="1"/>
                    <a:pt x="4312"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740" name="Google Shape;740;p38"/>
            <p:cNvSpPr/>
            <p:nvPr/>
          </p:nvSpPr>
          <p:spPr>
            <a:xfrm>
              <a:off x="2648913" y="3375600"/>
              <a:ext cx="209425" cy="212450"/>
            </a:xfrm>
            <a:custGeom>
              <a:avLst/>
              <a:gdLst/>
              <a:ahLst/>
              <a:cxnLst/>
              <a:rect l="l" t="t" r="r" b="b"/>
              <a:pathLst>
                <a:path w="8377" h="8498" extrusionOk="0">
                  <a:moveTo>
                    <a:pt x="4188" y="1"/>
                  </a:moveTo>
                  <a:cubicBezTo>
                    <a:pt x="1862" y="1"/>
                    <a:pt x="1" y="1769"/>
                    <a:pt x="1" y="3971"/>
                  </a:cubicBezTo>
                  <a:cubicBezTo>
                    <a:pt x="1" y="6142"/>
                    <a:pt x="1862" y="7911"/>
                    <a:pt x="4188" y="7911"/>
                  </a:cubicBezTo>
                  <a:cubicBezTo>
                    <a:pt x="4778" y="7911"/>
                    <a:pt x="5336" y="7786"/>
                    <a:pt x="5895" y="7569"/>
                  </a:cubicBezTo>
                  <a:lnTo>
                    <a:pt x="6732" y="8407"/>
                  </a:lnTo>
                  <a:cubicBezTo>
                    <a:pt x="6785" y="8470"/>
                    <a:pt x="6852" y="8498"/>
                    <a:pt x="6918" y="8498"/>
                  </a:cubicBezTo>
                  <a:cubicBezTo>
                    <a:pt x="7045" y="8498"/>
                    <a:pt x="7166" y="8395"/>
                    <a:pt x="7166" y="8252"/>
                  </a:cubicBezTo>
                  <a:lnTo>
                    <a:pt x="7166" y="6732"/>
                  </a:lnTo>
                  <a:cubicBezTo>
                    <a:pt x="7942" y="6018"/>
                    <a:pt x="8376" y="4995"/>
                    <a:pt x="8376" y="3971"/>
                  </a:cubicBezTo>
                  <a:cubicBezTo>
                    <a:pt x="8376" y="1769"/>
                    <a:pt x="6484" y="1"/>
                    <a:pt x="4188"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741" name="Google Shape;741;p38"/>
            <p:cNvSpPr/>
            <p:nvPr/>
          </p:nvSpPr>
          <p:spPr>
            <a:xfrm>
              <a:off x="2516313" y="3369400"/>
              <a:ext cx="348225" cy="349000"/>
            </a:xfrm>
            <a:custGeom>
              <a:avLst/>
              <a:gdLst/>
              <a:ahLst/>
              <a:cxnLst/>
              <a:rect l="l" t="t" r="r" b="b"/>
              <a:pathLst>
                <a:path w="13929" h="13960" extrusionOk="0">
                  <a:moveTo>
                    <a:pt x="9461" y="0"/>
                  </a:moveTo>
                  <a:cubicBezTo>
                    <a:pt x="9467" y="0"/>
                    <a:pt x="9472" y="0"/>
                    <a:pt x="9477" y="1"/>
                  </a:cubicBezTo>
                  <a:lnTo>
                    <a:pt x="9477" y="1"/>
                  </a:lnTo>
                  <a:cubicBezTo>
                    <a:pt x="9482" y="0"/>
                    <a:pt x="9487" y="0"/>
                    <a:pt x="9492" y="0"/>
                  </a:cubicBezTo>
                  <a:close/>
                  <a:moveTo>
                    <a:pt x="9492" y="528"/>
                  </a:moveTo>
                  <a:cubicBezTo>
                    <a:pt x="11664" y="528"/>
                    <a:pt x="13401" y="2172"/>
                    <a:pt x="13401" y="4188"/>
                  </a:cubicBezTo>
                  <a:cubicBezTo>
                    <a:pt x="13401" y="5181"/>
                    <a:pt x="12998" y="6111"/>
                    <a:pt x="12284" y="6763"/>
                  </a:cubicBezTo>
                  <a:cubicBezTo>
                    <a:pt x="12222" y="6825"/>
                    <a:pt x="12191" y="6887"/>
                    <a:pt x="12222" y="6980"/>
                  </a:cubicBezTo>
                  <a:lnTo>
                    <a:pt x="12222" y="8438"/>
                  </a:lnTo>
                  <a:lnTo>
                    <a:pt x="11385" y="7631"/>
                  </a:lnTo>
                  <a:cubicBezTo>
                    <a:pt x="11323" y="7569"/>
                    <a:pt x="11261" y="7538"/>
                    <a:pt x="11199" y="7538"/>
                  </a:cubicBezTo>
                  <a:cubicBezTo>
                    <a:pt x="11168" y="7538"/>
                    <a:pt x="11137" y="7538"/>
                    <a:pt x="11074" y="7569"/>
                  </a:cubicBezTo>
                  <a:cubicBezTo>
                    <a:pt x="10578" y="7786"/>
                    <a:pt x="10051" y="7879"/>
                    <a:pt x="9492" y="7879"/>
                  </a:cubicBezTo>
                  <a:cubicBezTo>
                    <a:pt x="7321" y="7879"/>
                    <a:pt x="5584" y="6235"/>
                    <a:pt x="5584" y="4188"/>
                  </a:cubicBezTo>
                  <a:cubicBezTo>
                    <a:pt x="5584" y="2172"/>
                    <a:pt x="7321" y="528"/>
                    <a:pt x="9492" y="528"/>
                  </a:cubicBezTo>
                  <a:close/>
                  <a:moveTo>
                    <a:pt x="9477" y="1"/>
                  </a:moveTo>
                  <a:cubicBezTo>
                    <a:pt x="7034" y="8"/>
                    <a:pt x="5026" y="1898"/>
                    <a:pt x="5026" y="4219"/>
                  </a:cubicBezTo>
                  <a:cubicBezTo>
                    <a:pt x="5026" y="4374"/>
                    <a:pt x="5026" y="4560"/>
                    <a:pt x="5057" y="4746"/>
                  </a:cubicBezTo>
                  <a:cubicBezTo>
                    <a:pt x="4902" y="4715"/>
                    <a:pt x="4716" y="4715"/>
                    <a:pt x="4560" y="4715"/>
                  </a:cubicBezTo>
                  <a:cubicBezTo>
                    <a:pt x="2048" y="4715"/>
                    <a:pt x="1" y="6639"/>
                    <a:pt x="1" y="9027"/>
                  </a:cubicBezTo>
                  <a:cubicBezTo>
                    <a:pt x="1" y="10144"/>
                    <a:pt x="435" y="11198"/>
                    <a:pt x="1241" y="11974"/>
                  </a:cubicBezTo>
                  <a:lnTo>
                    <a:pt x="1241" y="13401"/>
                  </a:lnTo>
                  <a:cubicBezTo>
                    <a:pt x="1241" y="13618"/>
                    <a:pt x="1365" y="13835"/>
                    <a:pt x="1552" y="13897"/>
                  </a:cubicBezTo>
                  <a:cubicBezTo>
                    <a:pt x="1614" y="13928"/>
                    <a:pt x="1707" y="13959"/>
                    <a:pt x="1769" y="13959"/>
                  </a:cubicBezTo>
                  <a:cubicBezTo>
                    <a:pt x="1893" y="13959"/>
                    <a:pt x="2048" y="13897"/>
                    <a:pt x="2141" y="13804"/>
                  </a:cubicBezTo>
                  <a:lnTo>
                    <a:pt x="2885" y="13029"/>
                  </a:lnTo>
                  <a:cubicBezTo>
                    <a:pt x="3444" y="13246"/>
                    <a:pt x="4002" y="13339"/>
                    <a:pt x="4560" y="13339"/>
                  </a:cubicBezTo>
                  <a:cubicBezTo>
                    <a:pt x="5336" y="13339"/>
                    <a:pt x="6111" y="13153"/>
                    <a:pt x="6794" y="12811"/>
                  </a:cubicBezTo>
                  <a:cubicBezTo>
                    <a:pt x="7061" y="12651"/>
                    <a:pt x="6914" y="12284"/>
                    <a:pt x="6670" y="12284"/>
                  </a:cubicBezTo>
                  <a:cubicBezTo>
                    <a:pt x="6631" y="12284"/>
                    <a:pt x="6589" y="12294"/>
                    <a:pt x="6546" y="12315"/>
                  </a:cubicBezTo>
                  <a:cubicBezTo>
                    <a:pt x="5914" y="12639"/>
                    <a:pt x="5227" y="12804"/>
                    <a:pt x="4545" y="12804"/>
                  </a:cubicBezTo>
                  <a:cubicBezTo>
                    <a:pt x="3987" y="12804"/>
                    <a:pt x="3433" y="12694"/>
                    <a:pt x="2916" y="12470"/>
                  </a:cubicBezTo>
                  <a:cubicBezTo>
                    <a:pt x="2871" y="12459"/>
                    <a:pt x="2826" y="12452"/>
                    <a:pt x="2783" y="12452"/>
                  </a:cubicBezTo>
                  <a:cubicBezTo>
                    <a:pt x="2710" y="12452"/>
                    <a:pt x="2646" y="12473"/>
                    <a:pt x="2606" y="12532"/>
                  </a:cubicBezTo>
                  <a:lnTo>
                    <a:pt x="1738" y="13370"/>
                  </a:lnTo>
                  <a:lnTo>
                    <a:pt x="1738" y="11850"/>
                  </a:lnTo>
                  <a:cubicBezTo>
                    <a:pt x="1738" y="11788"/>
                    <a:pt x="1707" y="11726"/>
                    <a:pt x="1676" y="11664"/>
                  </a:cubicBezTo>
                  <a:cubicBezTo>
                    <a:pt x="931" y="10981"/>
                    <a:pt x="497" y="10020"/>
                    <a:pt x="497" y="9027"/>
                  </a:cubicBezTo>
                  <a:cubicBezTo>
                    <a:pt x="497" y="6949"/>
                    <a:pt x="2296" y="5243"/>
                    <a:pt x="4529" y="5243"/>
                  </a:cubicBezTo>
                  <a:cubicBezTo>
                    <a:pt x="4747" y="5243"/>
                    <a:pt x="4933" y="5274"/>
                    <a:pt x="5150" y="5305"/>
                  </a:cubicBezTo>
                  <a:cubicBezTo>
                    <a:pt x="5615" y="6856"/>
                    <a:pt x="6887" y="8003"/>
                    <a:pt x="8469" y="8314"/>
                  </a:cubicBezTo>
                  <a:cubicBezTo>
                    <a:pt x="8531" y="8562"/>
                    <a:pt x="8531" y="8779"/>
                    <a:pt x="8531" y="9027"/>
                  </a:cubicBezTo>
                  <a:cubicBezTo>
                    <a:pt x="8562" y="9616"/>
                    <a:pt x="8407" y="10206"/>
                    <a:pt x="8128" y="10733"/>
                  </a:cubicBezTo>
                  <a:cubicBezTo>
                    <a:pt x="8035" y="10857"/>
                    <a:pt x="8066" y="11043"/>
                    <a:pt x="8221" y="11136"/>
                  </a:cubicBezTo>
                  <a:cubicBezTo>
                    <a:pt x="8252" y="11136"/>
                    <a:pt x="8314" y="11167"/>
                    <a:pt x="8345" y="11167"/>
                  </a:cubicBezTo>
                  <a:cubicBezTo>
                    <a:pt x="8438" y="11167"/>
                    <a:pt x="8531" y="11105"/>
                    <a:pt x="8593" y="11012"/>
                  </a:cubicBezTo>
                  <a:cubicBezTo>
                    <a:pt x="9027" y="10237"/>
                    <a:pt x="9182" y="9306"/>
                    <a:pt x="9058" y="8438"/>
                  </a:cubicBezTo>
                  <a:lnTo>
                    <a:pt x="9461" y="8438"/>
                  </a:lnTo>
                  <a:cubicBezTo>
                    <a:pt x="10020" y="8438"/>
                    <a:pt x="10578" y="8345"/>
                    <a:pt x="11105" y="8127"/>
                  </a:cubicBezTo>
                  <a:lnTo>
                    <a:pt x="11819" y="8872"/>
                  </a:lnTo>
                  <a:cubicBezTo>
                    <a:pt x="11912" y="8965"/>
                    <a:pt x="12067" y="9027"/>
                    <a:pt x="12191" y="9027"/>
                  </a:cubicBezTo>
                  <a:cubicBezTo>
                    <a:pt x="12284" y="9027"/>
                    <a:pt x="12346" y="8996"/>
                    <a:pt x="12408" y="8965"/>
                  </a:cubicBezTo>
                  <a:cubicBezTo>
                    <a:pt x="12594" y="8903"/>
                    <a:pt x="12718" y="8717"/>
                    <a:pt x="12718" y="8500"/>
                  </a:cubicBezTo>
                  <a:lnTo>
                    <a:pt x="12718" y="7104"/>
                  </a:lnTo>
                  <a:cubicBezTo>
                    <a:pt x="13494" y="6328"/>
                    <a:pt x="13928" y="5305"/>
                    <a:pt x="13928" y="4219"/>
                  </a:cubicBezTo>
                  <a:cubicBezTo>
                    <a:pt x="13928" y="1898"/>
                    <a:pt x="11951" y="8"/>
                    <a:pt x="947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42" name="Google Shape;742;p38"/>
            <p:cNvSpPr/>
            <p:nvPr/>
          </p:nvSpPr>
          <p:spPr>
            <a:xfrm>
              <a:off x="2700113" y="3658650"/>
              <a:ext cx="14750" cy="13975"/>
            </a:xfrm>
            <a:custGeom>
              <a:avLst/>
              <a:gdLst/>
              <a:ahLst/>
              <a:cxnLst/>
              <a:rect l="l" t="t" r="r" b="b"/>
              <a:pathLst>
                <a:path w="590" h="559" extrusionOk="0">
                  <a:moveTo>
                    <a:pt x="279" y="1"/>
                  </a:moveTo>
                  <a:cubicBezTo>
                    <a:pt x="217" y="1"/>
                    <a:pt x="155" y="32"/>
                    <a:pt x="93" y="63"/>
                  </a:cubicBezTo>
                  <a:cubicBezTo>
                    <a:pt x="0" y="187"/>
                    <a:pt x="0" y="342"/>
                    <a:pt x="93" y="466"/>
                  </a:cubicBezTo>
                  <a:cubicBezTo>
                    <a:pt x="155" y="528"/>
                    <a:pt x="217" y="528"/>
                    <a:pt x="279" y="559"/>
                  </a:cubicBezTo>
                  <a:cubicBezTo>
                    <a:pt x="372" y="528"/>
                    <a:pt x="434" y="528"/>
                    <a:pt x="496" y="466"/>
                  </a:cubicBezTo>
                  <a:cubicBezTo>
                    <a:pt x="590" y="342"/>
                    <a:pt x="590" y="187"/>
                    <a:pt x="496" y="63"/>
                  </a:cubicBezTo>
                  <a:cubicBezTo>
                    <a:pt x="434" y="32"/>
                    <a:pt x="372" y="1"/>
                    <a:pt x="2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743" name="Google Shape;743;p38"/>
          <p:cNvGrpSpPr/>
          <p:nvPr/>
        </p:nvGrpSpPr>
        <p:grpSpPr>
          <a:xfrm>
            <a:off x="4412435" y="2126804"/>
            <a:ext cx="651643" cy="507145"/>
            <a:chOff x="6235538" y="3369375"/>
            <a:chExt cx="447475" cy="348250"/>
          </a:xfrm>
        </p:grpSpPr>
        <p:sp>
          <p:nvSpPr>
            <p:cNvPr id="744" name="Google Shape;744;p38"/>
            <p:cNvSpPr/>
            <p:nvPr/>
          </p:nvSpPr>
          <p:spPr>
            <a:xfrm>
              <a:off x="6271988" y="3375950"/>
              <a:ext cx="323400" cy="265675"/>
            </a:xfrm>
            <a:custGeom>
              <a:avLst/>
              <a:gdLst/>
              <a:ahLst/>
              <a:cxnLst/>
              <a:rect l="l" t="t" r="r" b="b"/>
              <a:pathLst>
                <a:path w="12936" h="10627" extrusionOk="0">
                  <a:moveTo>
                    <a:pt x="7473" y="1"/>
                  </a:moveTo>
                  <a:cubicBezTo>
                    <a:pt x="5936" y="1"/>
                    <a:pt x="4393" y="530"/>
                    <a:pt x="3133" y="1600"/>
                  </a:cubicBezTo>
                  <a:cubicBezTo>
                    <a:pt x="465" y="3864"/>
                    <a:pt x="0" y="7772"/>
                    <a:pt x="2016" y="10626"/>
                  </a:cubicBezTo>
                  <a:lnTo>
                    <a:pt x="2016" y="9696"/>
                  </a:lnTo>
                  <a:lnTo>
                    <a:pt x="3195" y="9696"/>
                  </a:lnTo>
                  <a:cubicBezTo>
                    <a:pt x="1613" y="7462"/>
                    <a:pt x="2016" y="4422"/>
                    <a:pt x="4095" y="2685"/>
                  </a:cubicBezTo>
                  <a:cubicBezTo>
                    <a:pt x="5087" y="1868"/>
                    <a:pt x="6285" y="1463"/>
                    <a:pt x="7476" y="1463"/>
                  </a:cubicBezTo>
                  <a:cubicBezTo>
                    <a:pt x="8817" y="1463"/>
                    <a:pt x="10148" y="1977"/>
                    <a:pt x="11167" y="2995"/>
                  </a:cubicBezTo>
                  <a:lnTo>
                    <a:pt x="10454" y="3709"/>
                  </a:lnTo>
                  <a:lnTo>
                    <a:pt x="12935" y="3709"/>
                  </a:lnTo>
                  <a:lnTo>
                    <a:pt x="12935" y="1258"/>
                  </a:lnTo>
                  <a:lnTo>
                    <a:pt x="12191" y="1972"/>
                  </a:lnTo>
                  <a:cubicBezTo>
                    <a:pt x="10897" y="662"/>
                    <a:pt x="9189" y="1"/>
                    <a:pt x="7473"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745" name="Google Shape;745;p38"/>
            <p:cNvSpPr/>
            <p:nvPr/>
          </p:nvSpPr>
          <p:spPr>
            <a:xfrm>
              <a:off x="6322388" y="3445400"/>
              <a:ext cx="323400" cy="265650"/>
            </a:xfrm>
            <a:custGeom>
              <a:avLst/>
              <a:gdLst/>
              <a:ahLst/>
              <a:cxnLst/>
              <a:rect l="l" t="t" r="r" b="b"/>
              <a:pathLst>
                <a:path w="12936" h="10626" extrusionOk="0">
                  <a:moveTo>
                    <a:pt x="10888" y="0"/>
                  </a:moveTo>
                  <a:lnTo>
                    <a:pt x="10888" y="931"/>
                  </a:lnTo>
                  <a:lnTo>
                    <a:pt x="9740" y="931"/>
                  </a:lnTo>
                  <a:cubicBezTo>
                    <a:pt x="11291" y="3164"/>
                    <a:pt x="10888" y="6204"/>
                    <a:pt x="8810" y="7941"/>
                  </a:cubicBezTo>
                  <a:cubicBezTo>
                    <a:pt x="7832" y="8758"/>
                    <a:pt x="6635" y="9164"/>
                    <a:pt x="5441" y="9164"/>
                  </a:cubicBezTo>
                  <a:cubicBezTo>
                    <a:pt x="4097" y="9164"/>
                    <a:pt x="2756" y="8650"/>
                    <a:pt x="1737" y="7631"/>
                  </a:cubicBezTo>
                  <a:lnTo>
                    <a:pt x="2451" y="6918"/>
                  </a:lnTo>
                  <a:lnTo>
                    <a:pt x="0" y="6918"/>
                  </a:lnTo>
                  <a:lnTo>
                    <a:pt x="0" y="9368"/>
                  </a:lnTo>
                  <a:lnTo>
                    <a:pt x="714" y="8655"/>
                  </a:lnTo>
                  <a:cubicBezTo>
                    <a:pt x="2024" y="9964"/>
                    <a:pt x="3739" y="10626"/>
                    <a:pt x="5460" y="10626"/>
                  </a:cubicBezTo>
                  <a:cubicBezTo>
                    <a:pt x="6999" y="10626"/>
                    <a:pt x="8543" y="10096"/>
                    <a:pt x="9803" y="9027"/>
                  </a:cubicBezTo>
                  <a:cubicBezTo>
                    <a:pt x="12470" y="6763"/>
                    <a:pt x="12935" y="2823"/>
                    <a:pt x="10919"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746" name="Google Shape;746;p38"/>
            <p:cNvSpPr/>
            <p:nvPr/>
          </p:nvSpPr>
          <p:spPr>
            <a:xfrm>
              <a:off x="6416213" y="3472550"/>
              <a:ext cx="84550" cy="141925"/>
            </a:xfrm>
            <a:custGeom>
              <a:avLst/>
              <a:gdLst/>
              <a:ahLst/>
              <a:cxnLst/>
              <a:rect l="l" t="t" r="r" b="b"/>
              <a:pathLst>
                <a:path w="3382" h="5677" extrusionOk="0">
                  <a:moveTo>
                    <a:pt x="2172" y="0"/>
                  </a:moveTo>
                  <a:lnTo>
                    <a:pt x="1" y="3319"/>
                  </a:lnTo>
                  <a:lnTo>
                    <a:pt x="1242" y="3319"/>
                  </a:lnTo>
                  <a:lnTo>
                    <a:pt x="1242" y="5677"/>
                  </a:lnTo>
                  <a:lnTo>
                    <a:pt x="3382" y="2357"/>
                  </a:lnTo>
                  <a:lnTo>
                    <a:pt x="2172" y="2357"/>
                  </a:lnTo>
                  <a:lnTo>
                    <a:pt x="2172" y="0"/>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747" name="Google Shape;747;p38"/>
            <p:cNvSpPr/>
            <p:nvPr/>
          </p:nvSpPr>
          <p:spPr>
            <a:xfrm>
              <a:off x="6235538" y="3369375"/>
              <a:ext cx="447475" cy="348250"/>
            </a:xfrm>
            <a:custGeom>
              <a:avLst/>
              <a:gdLst/>
              <a:ahLst/>
              <a:cxnLst/>
              <a:rect l="l" t="t" r="r" b="b"/>
              <a:pathLst>
                <a:path w="17899" h="13930" extrusionOk="0">
                  <a:moveTo>
                    <a:pt x="8949" y="537"/>
                  </a:moveTo>
                  <a:cubicBezTo>
                    <a:pt x="10593" y="537"/>
                    <a:pt x="12237" y="1165"/>
                    <a:pt x="13494" y="2421"/>
                  </a:cubicBezTo>
                  <a:cubicBezTo>
                    <a:pt x="13540" y="2468"/>
                    <a:pt x="13610" y="2491"/>
                    <a:pt x="13680" y="2491"/>
                  </a:cubicBezTo>
                  <a:cubicBezTo>
                    <a:pt x="13750" y="2491"/>
                    <a:pt x="13819" y="2468"/>
                    <a:pt x="13866" y="2421"/>
                  </a:cubicBezTo>
                  <a:lnTo>
                    <a:pt x="14114" y="2173"/>
                  </a:lnTo>
                  <a:lnTo>
                    <a:pt x="14114" y="3693"/>
                  </a:lnTo>
                  <a:lnTo>
                    <a:pt x="12594" y="3693"/>
                  </a:lnTo>
                  <a:lnTo>
                    <a:pt x="12842" y="3476"/>
                  </a:lnTo>
                  <a:cubicBezTo>
                    <a:pt x="12873" y="3414"/>
                    <a:pt x="12904" y="3352"/>
                    <a:pt x="12904" y="3258"/>
                  </a:cubicBezTo>
                  <a:cubicBezTo>
                    <a:pt x="12904" y="3196"/>
                    <a:pt x="12873" y="3134"/>
                    <a:pt x="12842" y="3072"/>
                  </a:cubicBezTo>
                  <a:cubicBezTo>
                    <a:pt x="11778" y="2008"/>
                    <a:pt x="10372" y="1468"/>
                    <a:pt x="8962" y="1468"/>
                  </a:cubicBezTo>
                  <a:cubicBezTo>
                    <a:pt x="7784" y="1468"/>
                    <a:pt x="6603" y="1845"/>
                    <a:pt x="5615" y="2607"/>
                  </a:cubicBezTo>
                  <a:cubicBezTo>
                    <a:pt x="3412" y="4251"/>
                    <a:pt x="2792" y="7291"/>
                    <a:pt x="4157" y="9679"/>
                  </a:cubicBezTo>
                  <a:lnTo>
                    <a:pt x="3505" y="9679"/>
                  </a:lnTo>
                  <a:cubicBezTo>
                    <a:pt x="3350" y="9679"/>
                    <a:pt x="3226" y="9804"/>
                    <a:pt x="3226" y="9928"/>
                  </a:cubicBezTo>
                  <a:cubicBezTo>
                    <a:pt x="1923" y="7446"/>
                    <a:pt x="2389" y="4406"/>
                    <a:pt x="4374" y="2421"/>
                  </a:cubicBezTo>
                  <a:lnTo>
                    <a:pt x="4405" y="2421"/>
                  </a:lnTo>
                  <a:cubicBezTo>
                    <a:pt x="5661" y="1165"/>
                    <a:pt x="7305" y="537"/>
                    <a:pt x="8949" y="537"/>
                  </a:cubicBezTo>
                  <a:close/>
                  <a:moveTo>
                    <a:pt x="8922" y="2006"/>
                  </a:moveTo>
                  <a:cubicBezTo>
                    <a:pt x="10110" y="2006"/>
                    <a:pt x="11294" y="2425"/>
                    <a:pt x="12222" y="3258"/>
                  </a:cubicBezTo>
                  <a:lnTo>
                    <a:pt x="11726" y="3755"/>
                  </a:lnTo>
                  <a:cubicBezTo>
                    <a:pt x="11548" y="3932"/>
                    <a:pt x="11653" y="4222"/>
                    <a:pt x="11878" y="4222"/>
                  </a:cubicBezTo>
                  <a:cubicBezTo>
                    <a:pt x="11889" y="4222"/>
                    <a:pt x="11900" y="4222"/>
                    <a:pt x="11912" y="4220"/>
                  </a:cubicBezTo>
                  <a:lnTo>
                    <a:pt x="13090" y="4220"/>
                  </a:lnTo>
                  <a:cubicBezTo>
                    <a:pt x="14145" y="5833"/>
                    <a:pt x="14176" y="7911"/>
                    <a:pt x="13152" y="9555"/>
                  </a:cubicBezTo>
                  <a:cubicBezTo>
                    <a:pt x="13059" y="9679"/>
                    <a:pt x="13121" y="9866"/>
                    <a:pt x="13245" y="9928"/>
                  </a:cubicBezTo>
                  <a:cubicBezTo>
                    <a:pt x="13277" y="9959"/>
                    <a:pt x="13339" y="9990"/>
                    <a:pt x="13401" y="9990"/>
                  </a:cubicBezTo>
                  <a:cubicBezTo>
                    <a:pt x="13494" y="9990"/>
                    <a:pt x="13587" y="9928"/>
                    <a:pt x="13618" y="9866"/>
                  </a:cubicBezTo>
                  <a:cubicBezTo>
                    <a:pt x="14672" y="8128"/>
                    <a:pt x="14703" y="5988"/>
                    <a:pt x="13711" y="4251"/>
                  </a:cubicBezTo>
                  <a:lnTo>
                    <a:pt x="14362" y="4251"/>
                  </a:lnTo>
                  <a:cubicBezTo>
                    <a:pt x="14517" y="4251"/>
                    <a:pt x="14641" y="4158"/>
                    <a:pt x="14641" y="4003"/>
                  </a:cubicBezTo>
                  <a:lnTo>
                    <a:pt x="14641" y="4003"/>
                  </a:lnTo>
                  <a:cubicBezTo>
                    <a:pt x="15944" y="6484"/>
                    <a:pt x="15479" y="9555"/>
                    <a:pt x="13494" y="11510"/>
                  </a:cubicBezTo>
                  <a:cubicBezTo>
                    <a:pt x="12237" y="12766"/>
                    <a:pt x="10593" y="13394"/>
                    <a:pt x="8949" y="13394"/>
                  </a:cubicBezTo>
                  <a:cubicBezTo>
                    <a:pt x="7305" y="13394"/>
                    <a:pt x="5661" y="12766"/>
                    <a:pt x="4405" y="11510"/>
                  </a:cubicBezTo>
                  <a:cubicBezTo>
                    <a:pt x="4343" y="11463"/>
                    <a:pt x="4265" y="11440"/>
                    <a:pt x="4192" y="11440"/>
                  </a:cubicBezTo>
                  <a:cubicBezTo>
                    <a:pt x="4118" y="11440"/>
                    <a:pt x="4048" y="11463"/>
                    <a:pt x="4002" y="11510"/>
                  </a:cubicBezTo>
                  <a:lnTo>
                    <a:pt x="3754" y="11758"/>
                  </a:lnTo>
                  <a:lnTo>
                    <a:pt x="3754" y="10238"/>
                  </a:lnTo>
                  <a:lnTo>
                    <a:pt x="5274" y="10238"/>
                  </a:lnTo>
                  <a:lnTo>
                    <a:pt x="5025" y="10486"/>
                  </a:lnTo>
                  <a:cubicBezTo>
                    <a:pt x="4994" y="10517"/>
                    <a:pt x="4963" y="10579"/>
                    <a:pt x="4963" y="10672"/>
                  </a:cubicBezTo>
                  <a:cubicBezTo>
                    <a:pt x="4963" y="10734"/>
                    <a:pt x="4994" y="10796"/>
                    <a:pt x="5025" y="10858"/>
                  </a:cubicBezTo>
                  <a:cubicBezTo>
                    <a:pt x="6107" y="11921"/>
                    <a:pt x="7525" y="12476"/>
                    <a:pt x="8951" y="12476"/>
                  </a:cubicBezTo>
                  <a:cubicBezTo>
                    <a:pt x="9939" y="12476"/>
                    <a:pt x="10931" y="12210"/>
                    <a:pt x="11819" y="11665"/>
                  </a:cubicBezTo>
                  <a:cubicBezTo>
                    <a:pt x="12079" y="11509"/>
                    <a:pt x="11924" y="11156"/>
                    <a:pt x="11685" y="11156"/>
                  </a:cubicBezTo>
                  <a:cubicBezTo>
                    <a:pt x="11639" y="11156"/>
                    <a:pt x="11590" y="11169"/>
                    <a:pt x="11539" y="11199"/>
                  </a:cubicBezTo>
                  <a:cubicBezTo>
                    <a:pt x="10741" y="11692"/>
                    <a:pt x="9841" y="11933"/>
                    <a:pt x="8942" y="11933"/>
                  </a:cubicBezTo>
                  <a:cubicBezTo>
                    <a:pt x="7746" y="11933"/>
                    <a:pt x="6554" y="11505"/>
                    <a:pt x="5615" y="10672"/>
                  </a:cubicBezTo>
                  <a:lnTo>
                    <a:pt x="6142" y="10145"/>
                  </a:lnTo>
                  <a:cubicBezTo>
                    <a:pt x="6204" y="10052"/>
                    <a:pt x="6235" y="9959"/>
                    <a:pt x="6204" y="9835"/>
                  </a:cubicBezTo>
                  <a:cubicBezTo>
                    <a:pt x="6142" y="9741"/>
                    <a:pt x="6049" y="9679"/>
                    <a:pt x="5925" y="9679"/>
                  </a:cubicBezTo>
                  <a:lnTo>
                    <a:pt x="4777" y="9679"/>
                  </a:lnTo>
                  <a:cubicBezTo>
                    <a:pt x="3412" y="7601"/>
                    <a:pt x="3816" y="4840"/>
                    <a:pt x="5677" y="3196"/>
                  </a:cubicBezTo>
                  <a:cubicBezTo>
                    <a:pt x="6609" y="2401"/>
                    <a:pt x="7768" y="2006"/>
                    <a:pt x="8922" y="2006"/>
                  </a:cubicBezTo>
                  <a:close/>
                  <a:moveTo>
                    <a:pt x="9049" y="0"/>
                  </a:moveTo>
                  <a:cubicBezTo>
                    <a:pt x="9011" y="0"/>
                    <a:pt x="8972" y="1"/>
                    <a:pt x="8934" y="1"/>
                  </a:cubicBezTo>
                  <a:cubicBezTo>
                    <a:pt x="3288" y="1"/>
                    <a:pt x="0" y="6329"/>
                    <a:pt x="3226" y="10982"/>
                  </a:cubicBezTo>
                  <a:lnTo>
                    <a:pt x="3226" y="12409"/>
                  </a:lnTo>
                  <a:cubicBezTo>
                    <a:pt x="3226" y="12575"/>
                    <a:pt x="3350" y="12685"/>
                    <a:pt x="3488" y="12685"/>
                  </a:cubicBezTo>
                  <a:cubicBezTo>
                    <a:pt x="3557" y="12685"/>
                    <a:pt x="3630" y="12657"/>
                    <a:pt x="3692" y="12595"/>
                  </a:cubicBezTo>
                  <a:lnTo>
                    <a:pt x="4188" y="12099"/>
                  </a:lnTo>
                  <a:cubicBezTo>
                    <a:pt x="5491" y="13278"/>
                    <a:pt x="7166" y="13929"/>
                    <a:pt x="8934" y="13929"/>
                  </a:cubicBezTo>
                  <a:cubicBezTo>
                    <a:pt x="14579" y="13929"/>
                    <a:pt x="17898" y="7601"/>
                    <a:pt x="14672" y="2979"/>
                  </a:cubicBezTo>
                  <a:lnTo>
                    <a:pt x="14672" y="1521"/>
                  </a:lnTo>
                  <a:cubicBezTo>
                    <a:pt x="14672" y="1356"/>
                    <a:pt x="14535" y="1246"/>
                    <a:pt x="14387" y="1246"/>
                  </a:cubicBezTo>
                  <a:cubicBezTo>
                    <a:pt x="14314" y="1246"/>
                    <a:pt x="14238" y="1273"/>
                    <a:pt x="14176" y="1335"/>
                  </a:cubicBezTo>
                  <a:lnTo>
                    <a:pt x="13680" y="1832"/>
                  </a:lnTo>
                  <a:cubicBezTo>
                    <a:pt x="12405" y="679"/>
                    <a:pt x="10775" y="0"/>
                    <a:pt x="904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48" name="Google Shape;748;p38"/>
            <p:cNvSpPr/>
            <p:nvPr/>
          </p:nvSpPr>
          <p:spPr>
            <a:xfrm>
              <a:off x="6543388" y="3629175"/>
              <a:ext cx="15550" cy="14000"/>
            </a:xfrm>
            <a:custGeom>
              <a:avLst/>
              <a:gdLst/>
              <a:ahLst/>
              <a:cxnLst/>
              <a:rect l="l" t="t" r="r" b="b"/>
              <a:pathLst>
                <a:path w="622" h="560" extrusionOk="0">
                  <a:moveTo>
                    <a:pt x="311" y="1"/>
                  </a:moveTo>
                  <a:cubicBezTo>
                    <a:pt x="249" y="1"/>
                    <a:pt x="156" y="32"/>
                    <a:pt x="125" y="94"/>
                  </a:cubicBezTo>
                  <a:cubicBezTo>
                    <a:pt x="1" y="187"/>
                    <a:pt x="1" y="373"/>
                    <a:pt x="125" y="466"/>
                  </a:cubicBezTo>
                  <a:cubicBezTo>
                    <a:pt x="156" y="528"/>
                    <a:pt x="249" y="559"/>
                    <a:pt x="311" y="559"/>
                  </a:cubicBezTo>
                  <a:cubicBezTo>
                    <a:pt x="373" y="559"/>
                    <a:pt x="435" y="528"/>
                    <a:pt x="497" y="466"/>
                  </a:cubicBezTo>
                  <a:cubicBezTo>
                    <a:pt x="621" y="373"/>
                    <a:pt x="621" y="187"/>
                    <a:pt x="497" y="94"/>
                  </a:cubicBezTo>
                  <a:cubicBezTo>
                    <a:pt x="435" y="32"/>
                    <a:pt x="373" y="1"/>
                    <a:pt x="3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49" name="Google Shape;749;p38"/>
            <p:cNvSpPr/>
            <p:nvPr/>
          </p:nvSpPr>
          <p:spPr>
            <a:xfrm>
              <a:off x="6409238" y="3465325"/>
              <a:ext cx="99300" cy="156125"/>
            </a:xfrm>
            <a:custGeom>
              <a:avLst/>
              <a:gdLst/>
              <a:ahLst/>
              <a:cxnLst/>
              <a:rect l="l" t="t" r="r" b="b"/>
              <a:pathLst>
                <a:path w="3972" h="6245" extrusionOk="0">
                  <a:moveTo>
                    <a:pt x="2172" y="1189"/>
                  </a:moveTo>
                  <a:lnTo>
                    <a:pt x="2172" y="2646"/>
                  </a:lnTo>
                  <a:cubicBezTo>
                    <a:pt x="2172" y="2802"/>
                    <a:pt x="2296" y="2926"/>
                    <a:pt x="2451" y="2926"/>
                  </a:cubicBezTo>
                  <a:lnTo>
                    <a:pt x="3165" y="2926"/>
                  </a:lnTo>
                  <a:lnTo>
                    <a:pt x="1769" y="5066"/>
                  </a:lnTo>
                  <a:lnTo>
                    <a:pt x="1769" y="3608"/>
                  </a:lnTo>
                  <a:cubicBezTo>
                    <a:pt x="1769" y="3453"/>
                    <a:pt x="1645" y="3329"/>
                    <a:pt x="1489" y="3329"/>
                  </a:cubicBezTo>
                  <a:lnTo>
                    <a:pt x="776" y="3329"/>
                  </a:lnTo>
                  <a:lnTo>
                    <a:pt x="2172" y="1189"/>
                  </a:lnTo>
                  <a:close/>
                  <a:moveTo>
                    <a:pt x="2445" y="0"/>
                  </a:moveTo>
                  <a:cubicBezTo>
                    <a:pt x="2362" y="0"/>
                    <a:pt x="2280" y="41"/>
                    <a:pt x="2234" y="134"/>
                  </a:cubicBezTo>
                  <a:lnTo>
                    <a:pt x="63" y="3453"/>
                  </a:lnTo>
                  <a:cubicBezTo>
                    <a:pt x="1" y="3546"/>
                    <a:pt x="1" y="3639"/>
                    <a:pt x="63" y="3732"/>
                  </a:cubicBezTo>
                  <a:cubicBezTo>
                    <a:pt x="94" y="3825"/>
                    <a:pt x="187" y="3856"/>
                    <a:pt x="280" y="3856"/>
                  </a:cubicBezTo>
                  <a:lnTo>
                    <a:pt x="1241" y="3856"/>
                  </a:lnTo>
                  <a:lnTo>
                    <a:pt x="1241" y="5966"/>
                  </a:lnTo>
                  <a:cubicBezTo>
                    <a:pt x="1241" y="6090"/>
                    <a:pt x="1303" y="6214"/>
                    <a:pt x="1427" y="6245"/>
                  </a:cubicBezTo>
                  <a:lnTo>
                    <a:pt x="1521" y="6245"/>
                  </a:lnTo>
                  <a:cubicBezTo>
                    <a:pt x="1583" y="6245"/>
                    <a:pt x="1676" y="6183"/>
                    <a:pt x="1738" y="6121"/>
                  </a:cubicBezTo>
                  <a:lnTo>
                    <a:pt x="3909" y="2802"/>
                  </a:lnTo>
                  <a:cubicBezTo>
                    <a:pt x="3971" y="2709"/>
                    <a:pt x="3971" y="2615"/>
                    <a:pt x="3909" y="2522"/>
                  </a:cubicBezTo>
                  <a:cubicBezTo>
                    <a:pt x="3847" y="2429"/>
                    <a:pt x="3754" y="2367"/>
                    <a:pt x="3661" y="2367"/>
                  </a:cubicBezTo>
                  <a:lnTo>
                    <a:pt x="3661" y="2398"/>
                  </a:lnTo>
                  <a:lnTo>
                    <a:pt x="2730" y="2398"/>
                  </a:lnTo>
                  <a:lnTo>
                    <a:pt x="2730" y="289"/>
                  </a:lnTo>
                  <a:cubicBezTo>
                    <a:pt x="2730" y="114"/>
                    <a:pt x="2584" y="0"/>
                    <a:pt x="244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750" name="Google Shape;750;p38"/>
          <p:cNvGrpSpPr/>
          <p:nvPr/>
        </p:nvGrpSpPr>
        <p:grpSpPr>
          <a:xfrm>
            <a:off x="5713177" y="3359425"/>
            <a:ext cx="738216" cy="701372"/>
            <a:chOff x="6288263" y="3913775"/>
            <a:chExt cx="350175" cy="348225"/>
          </a:xfrm>
        </p:grpSpPr>
        <p:sp>
          <p:nvSpPr>
            <p:cNvPr id="751" name="Google Shape;751;p38"/>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752" name="Google Shape;752;p38"/>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753" name="Google Shape;753;p38"/>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754" name="Google Shape;754;p38"/>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755" name="Google Shape;755;p38"/>
          <p:cNvSpPr txBox="1">
            <a:spLocks noGrp="1"/>
          </p:cNvSpPr>
          <p:nvPr>
            <p:ph type="title"/>
          </p:nvPr>
        </p:nvSpPr>
        <p:spPr>
          <a:xfrm>
            <a:off x="4633004" y="383353"/>
            <a:ext cx="1242800" cy="479200"/>
          </a:xfrm>
          <a:prstGeom prst="rect">
            <a:avLst/>
          </a:prstGeom>
        </p:spPr>
        <p:txBody>
          <a:bodyPr spcFirstLastPara="1" vert="horz" wrap="square" lIns="121900" tIns="121900" rIns="121900" bIns="121900" rtlCol="0" anchor="ctr" anchorCtr="0">
            <a:noAutofit/>
          </a:bodyPr>
          <a:lstStyle/>
          <a:p>
            <a:pPr algn="l"/>
            <a:r>
              <a:rPr lang="en" sz="1333"/>
              <a:t>Powered by Carbon</a:t>
            </a:r>
            <a:r>
              <a:rPr lang="en" sz="1333">
                <a:solidFill>
                  <a:srgbClr val="3D85C6"/>
                </a:solidFill>
              </a:rPr>
              <a:t>API</a:t>
            </a:r>
            <a:endParaRPr sz="1333">
              <a:solidFill>
                <a:srgbClr val="3D85C6"/>
              </a:solidFill>
            </a:endParaRPr>
          </a:p>
        </p:txBody>
      </p:sp>
      <p:sp>
        <p:nvSpPr>
          <p:cNvPr id="756" name="Google Shape;756;p38"/>
          <p:cNvSpPr txBox="1">
            <a:spLocks noGrp="1"/>
          </p:cNvSpPr>
          <p:nvPr>
            <p:ph type="title"/>
          </p:nvPr>
        </p:nvSpPr>
        <p:spPr>
          <a:xfrm>
            <a:off x="5207067" y="4324033"/>
            <a:ext cx="1814800" cy="183600"/>
          </a:xfrm>
          <a:prstGeom prst="rect">
            <a:avLst/>
          </a:prstGeom>
        </p:spPr>
        <p:txBody>
          <a:bodyPr spcFirstLastPara="1" vert="horz" wrap="square" lIns="121900" tIns="121900" rIns="121900" bIns="121900" rtlCol="0" anchor="ctr" anchorCtr="0">
            <a:noAutofit/>
          </a:bodyPr>
          <a:lstStyle/>
          <a:p>
            <a:r>
              <a:rPr lang="en" sz="1067"/>
              <a:t>Powered by Carbon</a:t>
            </a:r>
            <a:r>
              <a:rPr lang="en" sz="1067">
                <a:solidFill>
                  <a:srgbClr val="3D85C6"/>
                </a:solidFill>
              </a:rPr>
              <a:t>API</a:t>
            </a:r>
            <a:endParaRPr sz="1067">
              <a:solidFill>
                <a:srgbClr val="3D85C6"/>
              </a:solidFill>
            </a:endParaRPr>
          </a:p>
        </p:txBody>
      </p:sp>
      <p:sp>
        <p:nvSpPr>
          <p:cNvPr id="757" name="Google Shape;757;p38"/>
          <p:cNvSpPr txBox="1">
            <a:spLocks noGrp="1"/>
          </p:cNvSpPr>
          <p:nvPr>
            <p:ph type="title"/>
          </p:nvPr>
        </p:nvSpPr>
        <p:spPr>
          <a:xfrm>
            <a:off x="5190267" y="3958200"/>
            <a:ext cx="1814800" cy="520000"/>
          </a:xfrm>
          <a:prstGeom prst="rect">
            <a:avLst/>
          </a:prstGeom>
        </p:spPr>
        <p:txBody>
          <a:bodyPr spcFirstLastPara="1" vert="horz" wrap="square" lIns="121900" tIns="121900" rIns="121900" bIns="121900" rtlCol="0" anchor="ctr" anchorCtr="0">
            <a:noAutofit/>
          </a:bodyPr>
          <a:lstStyle/>
          <a:p>
            <a:r>
              <a:rPr lang="en" sz="2667"/>
              <a:t>Carbon</a:t>
            </a:r>
            <a:r>
              <a:rPr lang="en" sz="2667">
                <a:solidFill>
                  <a:srgbClr val="CC0000"/>
                </a:solidFill>
              </a:rPr>
              <a:t>UX</a:t>
            </a:r>
            <a:endParaRPr sz="2667">
              <a:solidFill>
                <a:srgbClr val="CC0000"/>
              </a:solidFill>
            </a:endParaRPr>
          </a:p>
        </p:txBody>
      </p:sp>
      <p:sp>
        <p:nvSpPr>
          <p:cNvPr id="758" name="Google Shape;758;p38"/>
          <p:cNvSpPr txBox="1"/>
          <p:nvPr/>
        </p:nvSpPr>
        <p:spPr>
          <a:xfrm>
            <a:off x="5820468" y="3403877"/>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nvGrpSpPr>
          <p:cNvPr id="759" name="Google Shape;759;p38"/>
          <p:cNvGrpSpPr/>
          <p:nvPr/>
        </p:nvGrpSpPr>
        <p:grpSpPr>
          <a:xfrm>
            <a:off x="1215881" y="215085"/>
            <a:ext cx="738216" cy="701372"/>
            <a:chOff x="6288263" y="3913775"/>
            <a:chExt cx="350175" cy="348225"/>
          </a:xfrm>
        </p:grpSpPr>
        <p:sp>
          <p:nvSpPr>
            <p:cNvPr id="760" name="Google Shape;760;p38"/>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761" name="Google Shape;761;p38"/>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762" name="Google Shape;762;p38"/>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763" name="Google Shape;763;p38"/>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764" name="Google Shape;764;p38"/>
          <p:cNvSpPr txBox="1"/>
          <p:nvPr/>
        </p:nvSpPr>
        <p:spPr>
          <a:xfrm>
            <a:off x="1323188" y="215087"/>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nvGrpSpPr>
          <p:cNvPr id="765" name="Google Shape;765;p38"/>
          <p:cNvGrpSpPr/>
          <p:nvPr/>
        </p:nvGrpSpPr>
        <p:grpSpPr>
          <a:xfrm>
            <a:off x="7171514" y="2120265"/>
            <a:ext cx="536953" cy="522704"/>
            <a:chOff x="5378635" y="1590199"/>
            <a:chExt cx="402715" cy="392028"/>
          </a:xfrm>
        </p:grpSpPr>
        <p:grpSp>
          <p:nvGrpSpPr>
            <p:cNvPr id="766" name="Google Shape;766;p38"/>
            <p:cNvGrpSpPr/>
            <p:nvPr/>
          </p:nvGrpSpPr>
          <p:grpSpPr>
            <a:xfrm>
              <a:off x="5378635" y="1590199"/>
              <a:ext cx="364904" cy="371190"/>
              <a:chOff x="1008788" y="3368625"/>
              <a:chExt cx="316400" cy="321850"/>
            </a:xfrm>
          </p:grpSpPr>
          <p:sp>
            <p:nvSpPr>
              <p:cNvPr id="767" name="Google Shape;767;p38"/>
              <p:cNvSpPr/>
              <p:nvPr/>
            </p:nvSpPr>
            <p:spPr>
              <a:xfrm>
                <a:off x="1015763" y="3376375"/>
                <a:ext cx="227225" cy="227250"/>
              </a:xfrm>
              <a:custGeom>
                <a:avLst/>
                <a:gdLst/>
                <a:ahLst/>
                <a:cxnLst/>
                <a:rect l="l" t="t" r="r" b="b"/>
                <a:pathLst>
                  <a:path w="9089" h="9090" extrusionOk="0">
                    <a:moveTo>
                      <a:pt x="3691" y="1"/>
                    </a:moveTo>
                    <a:lnTo>
                      <a:pt x="3691" y="838"/>
                    </a:lnTo>
                    <a:cubicBezTo>
                      <a:pt x="3288" y="931"/>
                      <a:pt x="2885" y="1086"/>
                      <a:pt x="2544" y="1303"/>
                    </a:cubicBezTo>
                    <a:lnTo>
                      <a:pt x="1923" y="714"/>
                    </a:lnTo>
                    <a:lnTo>
                      <a:pt x="745" y="1924"/>
                    </a:lnTo>
                    <a:lnTo>
                      <a:pt x="1303" y="2513"/>
                    </a:lnTo>
                    <a:cubicBezTo>
                      <a:pt x="1086" y="2854"/>
                      <a:pt x="931" y="3258"/>
                      <a:pt x="838" y="3661"/>
                    </a:cubicBezTo>
                    <a:lnTo>
                      <a:pt x="0" y="3661"/>
                    </a:lnTo>
                    <a:lnTo>
                      <a:pt x="0" y="5367"/>
                    </a:lnTo>
                    <a:lnTo>
                      <a:pt x="838" y="5367"/>
                    </a:lnTo>
                    <a:cubicBezTo>
                      <a:pt x="931" y="5770"/>
                      <a:pt x="1086" y="6173"/>
                      <a:pt x="1303" y="6515"/>
                    </a:cubicBezTo>
                    <a:lnTo>
                      <a:pt x="714" y="7166"/>
                    </a:lnTo>
                    <a:lnTo>
                      <a:pt x="1923" y="8345"/>
                    </a:lnTo>
                    <a:lnTo>
                      <a:pt x="2513" y="7755"/>
                    </a:lnTo>
                    <a:cubicBezTo>
                      <a:pt x="2885" y="7973"/>
                      <a:pt x="3257" y="8159"/>
                      <a:pt x="3691" y="8252"/>
                    </a:cubicBezTo>
                    <a:lnTo>
                      <a:pt x="3691" y="9089"/>
                    </a:lnTo>
                    <a:lnTo>
                      <a:pt x="5398" y="9089"/>
                    </a:lnTo>
                    <a:lnTo>
                      <a:pt x="5398" y="8252"/>
                    </a:lnTo>
                    <a:cubicBezTo>
                      <a:pt x="5801" y="8159"/>
                      <a:pt x="6204" y="8004"/>
                      <a:pt x="6545" y="7755"/>
                    </a:cubicBezTo>
                    <a:lnTo>
                      <a:pt x="7135" y="8376"/>
                    </a:lnTo>
                    <a:lnTo>
                      <a:pt x="8344" y="7166"/>
                    </a:lnTo>
                    <a:lnTo>
                      <a:pt x="7755" y="6577"/>
                    </a:lnTo>
                    <a:cubicBezTo>
                      <a:pt x="7972" y="6204"/>
                      <a:pt x="8158" y="5801"/>
                      <a:pt x="8251" y="5398"/>
                    </a:cubicBezTo>
                    <a:lnTo>
                      <a:pt x="9089" y="5367"/>
                    </a:lnTo>
                    <a:lnTo>
                      <a:pt x="9089" y="3692"/>
                    </a:lnTo>
                    <a:lnTo>
                      <a:pt x="8251" y="3692"/>
                    </a:lnTo>
                    <a:cubicBezTo>
                      <a:pt x="8158" y="3258"/>
                      <a:pt x="8003" y="2885"/>
                      <a:pt x="7755" y="2513"/>
                    </a:cubicBezTo>
                    <a:lnTo>
                      <a:pt x="8344" y="1924"/>
                    </a:lnTo>
                    <a:lnTo>
                      <a:pt x="7135" y="714"/>
                    </a:lnTo>
                    <a:lnTo>
                      <a:pt x="6545" y="1303"/>
                    </a:lnTo>
                    <a:cubicBezTo>
                      <a:pt x="6204" y="1086"/>
                      <a:pt x="5801" y="931"/>
                      <a:pt x="5398" y="838"/>
                    </a:cubicBezTo>
                    <a:lnTo>
                      <a:pt x="5398" y="1"/>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768" name="Google Shape;768;p38"/>
              <p:cNvSpPr/>
              <p:nvPr/>
            </p:nvSpPr>
            <p:spPr>
              <a:xfrm>
                <a:off x="1053063" y="3426875"/>
                <a:ext cx="138750" cy="124725"/>
              </a:xfrm>
              <a:custGeom>
                <a:avLst/>
                <a:gdLst/>
                <a:ahLst/>
                <a:cxnLst/>
                <a:rect l="l" t="t" r="r" b="b"/>
                <a:pathLst>
                  <a:path w="5550" h="4989" extrusionOk="0">
                    <a:moveTo>
                      <a:pt x="3068" y="1"/>
                    </a:moveTo>
                    <a:cubicBezTo>
                      <a:pt x="1471" y="1"/>
                      <a:pt x="0" y="1598"/>
                      <a:pt x="742" y="3440"/>
                    </a:cubicBezTo>
                    <a:cubicBezTo>
                      <a:pt x="1175" y="4503"/>
                      <a:pt x="2096" y="4988"/>
                      <a:pt x="3015" y="4988"/>
                    </a:cubicBezTo>
                    <a:cubicBezTo>
                      <a:pt x="4269" y="4988"/>
                      <a:pt x="5519" y="4085"/>
                      <a:pt x="5519" y="2509"/>
                    </a:cubicBezTo>
                    <a:lnTo>
                      <a:pt x="5550" y="2509"/>
                    </a:lnTo>
                    <a:cubicBezTo>
                      <a:pt x="5550" y="1858"/>
                      <a:pt x="5270" y="1207"/>
                      <a:pt x="4836" y="772"/>
                    </a:cubicBezTo>
                    <a:cubicBezTo>
                      <a:pt x="4305" y="233"/>
                      <a:pt x="3678" y="1"/>
                      <a:pt x="30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69" name="Google Shape;769;p38"/>
              <p:cNvSpPr/>
              <p:nvPr/>
            </p:nvSpPr>
            <p:spPr>
              <a:xfrm>
                <a:off x="1008788" y="3368625"/>
                <a:ext cx="241200" cy="241975"/>
              </a:xfrm>
              <a:custGeom>
                <a:avLst/>
                <a:gdLst/>
                <a:ahLst/>
                <a:cxnLst/>
                <a:rect l="l" t="t" r="r" b="b"/>
                <a:pathLst>
                  <a:path w="9648" h="9679" extrusionOk="0">
                    <a:moveTo>
                      <a:pt x="5397" y="559"/>
                    </a:moveTo>
                    <a:lnTo>
                      <a:pt x="5397" y="1117"/>
                    </a:lnTo>
                    <a:cubicBezTo>
                      <a:pt x="5397" y="1272"/>
                      <a:pt x="5490" y="1365"/>
                      <a:pt x="5614" y="1396"/>
                    </a:cubicBezTo>
                    <a:cubicBezTo>
                      <a:pt x="6018" y="1489"/>
                      <a:pt x="6359" y="1644"/>
                      <a:pt x="6700" y="1862"/>
                    </a:cubicBezTo>
                    <a:cubicBezTo>
                      <a:pt x="6744" y="1884"/>
                      <a:pt x="6788" y="1894"/>
                      <a:pt x="6831" y="1894"/>
                    </a:cubicBezTo>
                    <a:cubicBezTo>
                      <a:pt x="6908" y="1894"/>
                      <a:pt x="6981" y="1860"/>
                      <a:pt x="7041" y="1800"/>
                    </a:cubicBezTo>
                    <a:lnTo>
                      <a:pt x="7445" y="1427"/>
                    </a:lnTo>
                    <a:lnTo>
                      <a:pt x="8251" y="2234"/>
                    </a:lnTo>
                    <a:lnTo>
                      <a:pt x="7879" y="2637"/>
                    </a:lnTo>
                    <a:cubicBezTo>
                      <a:pt x="7786" y="2730"/>
                      <a:pt x="7755" y="2854"/>
                      <a:pt x="7817" y="2978"/>
                    </a:cubicBezTo>
                    <a:cubicBezTo>
                      <a:pt x="8034" y="3288"/>
                      <a:pt x="8189" y="3661"/>
                      <a:pt x="8282" y="4064"/>
                    </a:cubicBezTo>
                    <a:cubicBezTo>
                      <a:pt x="8313" y="4188"/>
                      <a:pt x="8406" y="4281"/>
                      <a:pt x="8561" y="4281"/>
                    </a:cubicBezTo>
                    <a:lnTo>
                      <a:pt x="9120" y="4281"/>
                    </a:lnTo>
                    <a:lnTo>
                      <a:pt x="9120" y="5429"/>
                    </a:lnTo>
                    <a:lnTo>
                      <a:pt x="8530" y="5429"/>
                    </a:lnTo>
                    <a:cubicBezTo>
                      <a:pt x="8406" y="5429"/>
                      <a:pt x="8282" y="5522"/>
                      <a:pt x="8251" y="5646"/>
                    </a:cubicBezTo>
                    <a:cubicBezTo>
                      <a:pt x="8158" y="6018"/>
                      <a:pt x="8034" y="6390"/>
                      <a:pt x="7817" y="6732"/>
                    </a:cubicBezTo>
                    <a:cubicBezTo>
                      <a:pt x="7755" y="6856"/>
                      <a:pt x="7755" y="6980"/>
                      <a:pt x="7848" y="7073"/>
                    </a:cubicBezTo>
                    <a:lnTo>
                      <a:pt x="8251" y="7476"/>
                    </a:lnTo>
                    <a:lnTo>
                      <a:pt x="7414" y="8283"/>
                    </a:lnTo>
                    <a:lnTo>
                      <a:pt x="7041" y="7879"/>
                    </a:lnTo>
                    <a:cubicBezTo>
                      <a:pt x="6990" y="7828"/>
                      <a:pt x="6920" y="7805"/>
                      <a:pt x="6852" y="7805"/>
                    </a:cubicBezTo>
                    <a:cubicBezTo>
                      <a:pt x="6796" y="7805"/>
                      <a:pt x="6742" y="7820"/>
                      <a:pt x="6700" y="7848"/>
                    </a:cubicBezTo>
                    <a:cubicBezTo>
                      <a:pt x="6359" y="8065"/>
                      <a:pt x="5987" y="8221"/>
                      <a:pt x="5614" y="8314"/>
                    </a:cubicBezTo>
                    <a:cubicBezTo>
                      <a:pt x="5490" y="8314"/>
                      <a:pt x="5397" y="8438"/>
                      <a:pt x="5397" y="8562"/>
                    </a:cubicBezTo>
                    <a:lnTo>
                      <a:pt x="5397" y="9120"/>
                    </a:lnTo>
                    <a:lnTo>
                      <a:pt x="4250" y="9120"/>
                    </a:lnTo>
                    <a:lnTo>
                      <a:pt x="4250" y="8562"/>
                    </a:lnTo>
                    <a:cubicBezTo>
                      <a:pt x="4250" y="8438"/>
                      <a:pt x="4157" y="8314"/>
                      <a:pt x="4033" y="8314"/>
                    </a:cubicBezTo>
                    <a:cubicBezTo>
                      <a:pt x="3629" y="8221"/>
                      <a:pt x="3288" y="8065"/>
                      <a:pt x="2947" y="7848"/>
                    </a:cubicBezTo>
                    <a:cubicBezTo>
                      <a:pt x="2891" y="7820"/>
                      <a:pt x="2835" y="7805"/>
                      <a:pt x="2782" y="7805"/>
                    </a:cubicBezTo>
                    <a:cubicBezTo>
                      <a:pt x="2717" y="7805"/>
                      <a:pt x="2657" y="7828"/>
                      <a:pt x="2606" y="7879"/>
                    </a:cubicBezTo>
                    <a:lnTo>
                      <a:pt x="2233" y="8283"/>
                    </a:lnTo>
                    <a:lnTo>
                      <a:pt x="1396" y="7476"/>
                    </a:lnTo>
                    <a:lnTo>
                      <a:pt x="1768" y="7073"/>
                    </a:lnTo>
                    <a:cubicBezTo>
                      <a:pt x="1861" y="6980"/>
                      <a:pt x="1892" y="6856"/>
                      <a:pt x="1830" y="6732"/>
                    </a:cubicBezTo>
                    <a:cubicBezTo>
                      <a:pt x="1613" y="6390"/>
                      <a:pt x="1458" y="6018"/>
                      <a:pt x="1365" y="5646"/>
                    </a:cubicBezTo>
                    <a:cubicBezTo>
                      <a:pt x="1334" y="5522"/>
                      <a:pt x="1210" y="5429"/>
                      <a:pt x="1086" y="5429"/>
                    </a:cubicBezTo>
                    <a:lnTo>
                      <a:pt x="558" y="5429"/>
                    </a:lnTo>
                    <a:lnTo>
                      <a:pt x="558" y="4281"/>
                    </a:lnTo>
                    <a:lnTo>
                      <a:pt x="1117" y="4281"/>
                    </a:lnTo>
                    <a:cubicBezTo>
                      <a:pt x="1241" y="4281"/>
                      <a:pt x="1334" y="4188"/>
                      <a:pt x="1365" y="4064"/>
                    </a:cubicBezTo>
                    <a:cubicBezTo>
                      <a:pt x="1458" y="3661"/>
                      <a:pt x="1613" y="3288"/>
                      <a:pt x="1830" y="2978"/>
                    </a:cubicBezTo>
                    <a:cubicBezTo>
                      <a:pt x="1892" y="2854"/>
                      <a:pt x="1861" y="2730"/>
                      <a:pt x="1799" y="2637"/>
                    </a:cubicBezTo>
                    <a:lnTo>
                      <a:pt x="1396" y="2234"/>
                    </a:lnTo>
                    <a:lnTo>
                      <a:pt x="2233" y="1427"/>
                    </a:lnTo>
                    <a:lnTo>
                      <a:pt x="2606" y="1800"/>
                    </a:lnTo>
                    <a:cubicBezTo>
                      <a:pt x="2666" y="1860"/>
                      <a:pt x="2739" y="1894"/>
                      <a:pt x="2816" y="1894"/>
                    </a:cubicBezTo>
                    <a:cubicBezTo>
                      <a:pt x="2859" y="1894"/>
                      <a:pt x="2903" y="1884"/>
                      <a:pt x="2947" y="1862"/>
                    </a:cubicBezTo>
                    <a:cubicBezTo>
                      <a:pt x="3288" y="1644"/>
                      <a:pt x="3660" y="1489"/>
                      <a:pt x="4033" y="1396"/>
                    </a:cubicBezTo>
                    <a:cubicBezTo>
                      <a:pt x="4157" y="1365"/>
                      <a:pt x="4250" y="1272"/>
                      <a:pt x="4250" y="1117"/>
                    </a:cubicBezTo>
                    <a:lnTo>
                      <a:pt x="4250" y="559"/>
                    </a:lnTo>
                    <a:close/>
                    <a:moveTo>
                      <a:pt x="3970" y="0"/>
                    </a:moveTo>
                    <a:cubicBezTo>
                      <a:pt x="3815" y="0"/>
                      <a:pt x="3691" y="125"/>
                      <a:pt x="3691" y="280"/>
                    </a:cubicBezTo>
                    <a:lnTo>
                      <a:pt x="3691" y="900"/>
                    </a:lnTo>
                    <a:cubicBezTo>
                      <a:pt x="3412" y="993"/>
                      <a:pt x="3102" y="1117"/>
                      <a:pt x="2854" y="1272"/>
                    </a:cubicBezTo>
                    <a:lnTo>
                      <a:pt x="2388" y="838"/>
                    </a:lnTo>
                    <a:cubicBezTo>
                      <a:pt x="2357" y="776"/>
                      <a:pt x="2264" y="745"/>
                      <a:pt x="2202" y="745"/>
                    </a:cubicBezTo>
                    <a:cubicBezTo>
                      <a:pt x="2140" y="745"/>
                      <a:pt x="2078" y="776"/>
                      <a:pt x="2016" y="838"/>
                    </a:cubicBezTo>
                    <a:lnTo>
                      <a:pt x="807" y="2048"/>
                    </a:lnTo>
                    <a:cubicBezTo>
                      <a:pt x="713" y="2141"/>
                      <a:pt x="713" y="2327"/>
                      <a:pt x="807" y="2420"/>
                    </a:cubicBezTo>
                    <a:lnTo>
                      <a:pt x="1241" y="2854"/>
                    </a:lnTo>
                    <a:cubicBezTo>
                      <a:pt x="1086" y="3133"/>
                      <a:pt x="993" y="3413"/>
                      <a:pt x="900" y="3723"/>
                    </a:cubicBezTo>
                    <a:lnTo>
                      <a:pt x="279" y="3723"/>
                    </a:lnTo>
                    <a:cubicBezTo>
                      <a:pt x="124" y="3723"/>
                      <a:pt x="0" y="3847"/>
                      <a:pt x="0" y="4002"/>
                    </a:cubicBezTo>
                    <a:lnTo>
                      <a:pt x="0" y="5708"/>
                    </a:lnTo>
                    <a:cubicBezTo>
                      <a:pt x="0" y="5832"/>
                      <a:pt x="124" y="5956"/>
                      <a:pt x="279" y="5956"/>
                    </a:cubicBezTo>
                    <a:lnTo>
                      <a:pt x="900" y="5956"/>
                    </a:lnTo>
                    <a:cubicBezTo>
                      <a:pt x="993" y="6266"/>
                      <a:pt x="1086" y="6545"/>
                      <a:pt x="1241" y="6825"/>
                    </a:cubicBezTo>
                    <a:lnTo>
                      <a:pt x="807" y="7259"/>
                    </a:lnTo>
                    <a:cubicBezTo>
                      <a:pt x="713" y="7383"/>
                      <a:pt x="713" y="7538"/>
                      <a:pt x="807" y="7662"/>
                    </a:cubicBezTo>
                    <a:lnTo>
                      <a:pt x="2016" y="8872"/>
                    </a:lnTo>
                    <a:cubicBezTo>
                      <a:pt x="2063" y="8918"/>
                      <a:pt x="2133" y="8942"/>
                      <a:pt x="2202" y="8942"/>
                    </a:cubicBezTo>
                    <a:cubicBezTo>
                      <a:pt x="2272" y="8942"/>
                      <a:pt x="2342" y="8918"/>
                      <a:pt x="2388" y="8872"/>
                    </a:cubicBezTo>
                    <a:lnTo>
                      <a:pt x="2854" y="8407"/>
                    </a:lnTo>
                    <a:cubicBezTo>
                      <a:pt x="3102" y="8562"/>
                      <a:pt x="3412" y="8686"/>
                      <a:pt x="3691" y="8779"/>
                    </a:cubicBezTo>
                    <a:lnTo>
                      <a:pt x="3691" y="9399"/>
                    </a:lnTo>
                    <a:cubicBezTo>
                      <a:pt x="3691" y="9554"/>
                      <a:pt x="3815" y="9678"/>
                      <a:pt x="3970" y="9678"/>
                    </a:cubicBezTo>
                    <a:lnTo>
                      <a:pt x="5677" y="9678"/>
                    </a:lnTo>
                    <a:cubicBezTo>
                      <a:pt x="5832" y="9678"/>
                      <a:pt x="5956" y="9554"/>
                      <a:pt x="5956" y="9399"/>
                    </a:cubicBezTo>
                    <a:lnTo>
                      <a:pt x="5956" y="8779"/>
                    </a:lnTo>
                    <a:cubicBezTo>
                      <a:pt x="6235" y="8686"/>
                      <a:pt x="6545" y="8562"/>
                      <a:pt x="6793" y="8438"/>
                    </a:cubicBezTo>
                    <a:lnTo>
                      <a:pt x="7259" y="8872"/>
                    </a:lnTo>
                    <a:cubicBezTo>
                      <a:pt x="7305" y="8918"/>
                      <a:pt x="7375" y="8942"/>
                      <a:pt x="7445" y="8942"/>
                    </a:cubicBezTo>
                    <a:cubicBezTo>
                      <a:pt x="7514" y="8942"/>
                      <a:pt x="7584" y="8918"/>
                      <a:pt x="7631" y="8872"/>
                    </a:cubicBezTo>
                    <a:lnTo>
                      <a:pt x="8841" y="7662"/>
                    </a:lnTo>
                    <a:cubicBezTo>
                      <a:pt x="8934" y="7538"/>
                      <a:pt x="8934" y="7383"/>
                      <a:pt x="8841" y="7259"/>
                    </a:cubicBezTo>
                    <a:lnTo>
                      <a:pt x="8406" y="6825"/>
                    </a:lnTo>
                    <a:cubicBezTo>
                      <a:pt x="8530" y="6545"/>
                      <a:pt x="8654" y="6266"/>
                      <a:pt x="8747" y="5956"/>
                    </a:cubicBezTo>
                    <a:lnTo>
                      <a:pt x="9368" y="5956"/>
                    </a:lnTo>
                    <a:cubicBezTo>
                      <a:pt x="9384" y="5959"/>
                      <a:pt x="9400" y="5961"/>
                      <a:pt x="9415" y="5961"/>
                    </a:cubicBezTo>
                    <a:cubicBezTo>
                      <a:pt x="9547" y="5961"/>
                      <a:pt x="9647" y="5847"/>
                      <a:pt x="9647" y="5708"/>
                    </a:cubicBezTo>
                    <a:lnTo>
                      <a:pt x="9647" y="4002"/>
                    </a:lnTo>
                    <a:cubicBezTo>
                      <a:pt x="9647" y="3847"/>
                      <a:pt x="9523" y="3723"/>
                      <a:pt x="9368" y="3723"/>
                    </a:cubicBezTo>
                    <a:lnTo>
                      <a:pt x="8747" y="3723"/>
                    </a:lnTo>
                    <a:cubicBezTo>
                      <a:pt x="8654" y="3413"/>
                      <a:pt x="8530" y="3133"/>
                      <a:pt x="8375" y="2854"/>
                    </a:cubicBezTo>
                    <a:lnTo>
                      <a:pt x="8841" y="2420"/>
                    </a:lnTo>
                    <a:cubicBezTo>
                      <a:pt x="8934" y="2327"/>
                      <a:pt x="8934" y="2141"/>
                      <a:pt x="8841" y="2048"/>
                    </a:cubicBezTo>
                    <a:lnTo>
                      <a:pt x="7631" y="838"/>
                    </a:lnTo>
                    <a:cubicBezTo>
                      <a:pt x="7569" y="776"/>
                      <a:pt x="7507" y="745"/>
                      <a:pt x="7445" y="745"/>
                    </a:cubicBezTo>
                    <a:cubicBezTo>
                      <a:pt x="7352" y="745"/>
                      <a:pt x="7290" y="776"/>
                      <a:pt x="7259" y="838"/>
                    </a:cubicBezTo>
                    <a:lnTo>
                      <a:pt x="6793" y="1272"/>
                    </a:lnTo>
                    <a:cubicBezTo>
                      <a:pt x="6545" y="1117"/>
                      <a:pt x="6235" y="993"/>
                      <a:pt x="5956" y="900"/>
                    </a:cubicBezTo>
                    <a:lnTo>
                      <a:pt x="5956" y="280"/>
                    </a:lnTo>
                    <a:cubicBezTo>
                      <a:pt x="5956" y="125"/>
                      <a:pt x="5832" y="0"/>
                      <a:pt x="56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0" name="Google Shape;770;p38"/>
              <p:cNvSpPr/>
              <p:nvPr/>
            </p:nvSpPr>
            <p:spPr>
              <a:xfrm>
                <a:off x="1048313" y="3428075"/>
                <a:ext cx="157450" cy="130250"/>
              </a:xfrm>
              <a:custGeom>
                <a:avLst/>
                <a:gdLst/>
                <a:ahLst/>
                <a:cxnLst/>
                <a:rect l="l" t="t" r="r" b="b"/>
                <a:pathLst>
                  <a:path w="6298" h="5210" extrusionOk="0">
                    <a:moveTo>
                      <a:pt x="2063" y="1"/>
                    </a:moveTo>
                    <a:cubicBezTo>
                      <a:pt x="2019" y="1"/>
                      <a:pt x="1972" y="13"/>
                      <a:pt x="1924" y="42"/>
                    </a:cubicBezTo>
                    <a:cubicBezTo>
                      <a:pt x="32" y="1066"/>
                      <a:pt x="1" y="3733"/>
                      <a:pt x="1831" y="4819"/>
                    </a:cubicBezTo>
                    <a:cubicBezTo>
                      <a:pt x="2283" y="5087"/>
                      <a:pt x="2766" y="5210"/>
                      <a:pt x="3236" y="5210"/>
                    </a:cubicBezTo>
                    <a:cubicBezTo>
                      <a:pt x="4669" y="5210"/>
                      <a:pt x="5988" y="4073"/>
                      <a:pt x="5988" y="2461"/>
                    </a:cubicBezTo>
                    <a:cubicBezTo>
                      <a:pt x="5988" y="1469"/>
                      <a:pt x="5429" y="538"/>
                      <a:pt x="4561" y="42"/>
                    </a:cubicBezTo>
                    <a:cubicBezTo>
                      <a:pt x="4513" y="13"/>
                      <a:pt x="4466" y="1"/>
                      <a:pt x="4422" y="1"/>
                    </a:cubicBezTo>
                    <a:cubicBezTo>
                      <a:pt x="4180" y="1"/>
                      <a:pt x="4024" y="381"/>
                      <a:pt x="4313" y="538"/>
                    </a:cubicBezTo>
                    <a:cubicBezTo>
                      <a:pt x="6298" y="1624"/>
                      <a:pt x="5522" y="4664"/>
                      <a:pt x="3227" y="4664"/>
                    </a:cubicBezTo>
                    <a:cubicBezTo>
                      <a:pt x="963" y="4664"/>
                      <a:pt x="156" y="1624"/>
                      <a:pt x="2172" y="538"/>
                    </a:cubicBezTo>
                    <a:cubicBezTo>
                      <a:pt x="2461" y="381"/>
                      <a:pt x="2305" y="1"/>
                      <a:pt x="206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1" name="Google Shape;771;p38"/>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2" name="Google Shape;772;p38"/>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3" name="Google Shape;773;p38"/>
              <p:cNvSpPr/>
              <p:nvPr/>
            </p:nvSpPr>
            <p:spPr>
              <a:xfrm>
                <a:off x="1119688" y="3420700"/>
                <a:ext cx="19400" cy="13875"/>
              </a:xfrm>
              <a:custGeom>
                <a:avLst/>
                <a:gdLst/>
                <a:ahLst/>
                <a:cxnLst/>
                <a:rect l="l" t="t" r="r" b="b"/>
                <a:pathLst>
                  <a:path w="776" h="555" extrusionOk="0">
                    <a:moveTo>
                      <a:pt x="376" y="0"/>
                    </a:moveTo>
                    <a:cubicBezTo>
                      <a:pt x="154" y="0"/>
                      <a:pt x="1" y="276"/>
                      <a:pt x="186" y="461"/>
                    </a:cubicBezTo>
                    <a:cubicBezTo>
                      <a:pt x="248" y="523"/>
                      <a:pt x="310" y="554"/>
                      <a:pt x="403" y="554"/>
                    </a:cubicBezTo>
                    <a:cubicBezTo>
                      <a:pt x="682" y="554"/>
                      <a:pt x="775" y="120"/>
                      <a:pt x="496" y="27"/>
                    </a:cubicBezTo>
                    <a:cubicBezTo>
                      <a:pt x="455" y="9"/>
                      <a:pt x="415" y="0"/>
                      <a:pt x="3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774" name="Google Shape;774;p38"/>
            <p:cNvPicPr preferRelativeResize="0"/>
            <p:nvPr/>
          </p:nvPicPr>
          <p:blipFill>
            <a:blip r:embed="rId3">
              <a:alphaModFix/>
            </a:blip>
            <a:stretch>
              <a:fillRect/>
            </a:stretch>
          </p:blipFill>
          <p:spPr>
            <a:xfrm>
              <a:off x="5641550" y="1822150"/>
              <a:ext cx="139800" cy="160076"/>
            </a:xfrm>
            <a:prstGeom prst="rect">
              <a:avLst/>
            </a:prstGeom>
            <a:noFill/>
            <a:ln>
              <a:noFill/>
            </a:ln>
          </p:spPr>
        </p:pic>
      </p:grpSp>
      <p:grpSp>
        <p:nvGrpSpPr>
          <p:cNvPr id="775" name="Google Shape;775;p38"/>
          <p:cNvGrpSpPr/>
          <p:nvPr/>
        </p:nvGrpSpPr>
        <p:grpSpPr>
          <a:xfrm>
            <a:off x="3749998" y="3671106"/>
            <a:ext cx="537861" cy="536631"/>
            <a:chOff x="2812498" y="2753329"/>
            <a:chExt cx="403396" cy="402473"/>
          </a:xfrm>
        </p:grpSpPr>
        <p:grpSp>
          <p:nvGrpSpPr>
            <p:cNvPr id="776" name="Google Shape;776;p38"/>
            <p:cNvGrpSpPr/>
            <p:nvPr/>
          </p:nvGrpSpPr>
          <p:grpSpPr>
            <a:xfrm>
              <a:off x="2812498" y="2753329"/>
              <a:ext cx="403396" cy="402473"/>
              <a:chOff x="3269313" y="1684300"/>
              <a:chExt cx="349775" cy="348975"/>
            </a:xfrm>
          </p:grpSpPr>
          <p:sp>
            <p:nvSpPr>
              <p:cNvPr id="777" name="Google Shape;777;p38"/>
              <p:cNvSpPr/>
              <p:nvPr/>
            </p:nvSpPr>
            <p:spPr>
              <a:xfrm>
                <a:off x="3277063" y="1691275"/>
                <a:ext cx="335025" cy="335025"/>
              </a:xfrm>
              <a:custGeom>
                <a:avLst/>
                <a:gdLst/>
                <a:ahLst/>
                <a:cxnLst/>
                <a:rect l="l" t="t" r="r" b="b"/>
                <a:pathLst>
                  <a:path w="13401" h="13401" extrusionOk="0">
                    <a:moveTo>
                      <a:pt x="5429" y="0"/>
                    </a:moveTo>
                    <a:lnTo>
                      <a:pt x="5429" y="1241"/>
                    </a:lnTo>
                    <a:cubicBezTo>
                      <a:pt x="4809" y="1365"/>
                      <a:pt x="4219" y="1613"/>
                      <a:pt x="3692" y="1954"/>
                    </a:cubicBezTo>
                    <a:lnTo>
                      <a:pt x="2823" y="1086"/>
                    </a:lnTo>
                    <a:lnTo>
                      <a:pt x="1055" y="2854"/>
                    </a:lnTo>
                    <a:lnTo>
                      <a:pt x="1955" y="3722"/>
                    </a:lnTo>
                    <a:cubicBezTo>
                      <a:pt x="1614" y="4250"/>
                      <a:pt x="1365" y="4839"/>
                      <a:pt x="1210" y="5460"/>
                    </a:cubicBezTo>
                    <a:lnTo>
                      <a:pt x="1" y="5460"/>
                    </a:lnTo>
                    <a:lnTo>
                      <a:pt x="1" y="7941"/>
                    </a:lnTo>
                    <a:lnTo>
                      <a:pt x="1210" y="7941"/>
                    </a:lnTo>
                    <a:cubicBezTo>
                      <a:pt x="1365" y="8561"/>
                      <a:pt x="1614" y="9151"/>
                      <a:pt x="1955" y="9678"/>
                    </a:cubicBezTo>
                    <a:lnTo>
                      <a:pt x="1055" y="10547"/>
                    </a:lnTo>
                    <a:lnTo>
                      <a:pt x="2854" y="12315"/>
                    </a:lnTo>
                    <a:lnTo>
                      <a:pt x="3723" y="11446"/>
                    </a:lnTo>
                    <a:cubicBezTo>
                      <a:pt x="4250" y="11787"/>
                      <a:pt x="4809" y="12036"/>
                      <a:pt x="5429" y="12160"/>
                    </a:cubicBezTo>
                    <a:lnTo>
                      <a:pt x="5429" y="13400"/>
                    </a:lnTo>
                    <a:lnTo>
                      <a:pt x="7941" y="13400"/>
                    </a:lnTo>
                    <a:lnTo>
                      <a:pt x="7941" y="12160"/>
                    </a:lnTo>
                    <a:cubicBezTo>
                      <a:pt x="8562" y="12036"/>
                      <a:pt x="9151" y="11787"/>
                      <a:pt x="9679" y="11446"/>
                    </a:cubicBezTo>
                    <a:lnTo>
                      <a:pt x="10547" y="12315"/>
                    </a:lnTo>
                    <a:lnTo>
                      <a:pt x="12315" y="10547"/>
                    </a:lnTo>
                    <a:lnTo>
                      <a:pt x="11447" y="9678"/>
                    </a:lnTo>
                    <a:cubicBezTo>
                      <a:pt x="11788" y="9151"/>
                      <a:pt x="12005" y="8561"/>
                      <a:pt x="12160" y="7941"/>
                    </a:cubicBezTo>
                    <a:lnTo>
                      <a:pt x="13401" y="7941"/>
                    </a:lnTo>
                    <a:lnTo>
                      <a:pt x="13401" y="5460"/>
                    </a:lnTo>
                    <a:lnTo>
                      <a:pt x="12160" y="5460"/>
                    </a:lnTo>
                    <a:cubicBezTo>
                      <a:pt x="12005" y="4839"/>
                      <a:pt x="11788" y="4250"/>
                      <a:pt x="11447" y="3722"/>
                    </a:cubicBezTo>
                    <a:lnTo>
                      <a:pt x="12315" y="2854"/>
                    </a:lnTo>
                    <a:lnTo>
                      <a:pt x="10547" y="1086"/>
                    </a:lnTo>
                    <a:lnTo>
                      <a:pt x="9679" y="1954"/>
                    </a:lnTo>
                    <a:cubicBezTo>
                      <a:pt x="9120" y="1613"/>
                      <a:pt x="8562" y="1365"/>
                      <a:pt x="7941" y="1241"/>
                    </a:cubicBezTo>
                    <a:lnTo>
                      <a:pt x="7941"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778" name="Google Shape;778;p38"/>
              <p:cNvSpPr/>
              <p:nvPr/>
            </p:nvSpPr>
            <p:spPr>
              <a:xfrm>
                <a:off x="3316613" y="1763275"/>
                <a:ext cx="222600" cy="190900"/>
              </a:xfrm>
              <a:custGeom>
                <a:avLst/>
                <a:gdLst/>
                <a:ahLst/>
                <a:cxnLst/>
                <a:rect l="l" t="t" r="r" b="b"/>
                <a:pathLst>
                  <a:path w="8904" h="7636" extrusionOk="0">
                    <a:moveTo>
                      <a:pt x="5071" y="1"/>
                    </a:moveTo>
                    <a:cubicBezTo>
                      <a:pt x="4132" y="1"/>
                      <a:pt x="3173" y="348"/>
                      <a:pt x="2389" y="1122"/>
                    </a:cubicBezTo>
                    <a:cubicBezTo>
                      <a:pt x="1" y="3541"/>
                      <a:pt x="1707" y="7636"/>
                      <a:pt x="5088" y="7636"/>
                    </a:cubicBezTo>
                    <a:cubicBezTo>
                      <a:pt x="7197" y="7636"/>
                      <a:pt x="8903" y="5930"/>
                      <a:pt x="8903" y="3820"/>
                    </a:cubicBezTo>
                    <a:cubicBezTo>
                      <a:pt x="8903" y="1513"/>
                      <a:pt x="7032" y="1"/>
                      <a:pt x="507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79" name="Google Shape;779;p38"/>
              <p:cNvSpPr/>
              <p:nvPr/>
            </p:nvSpPr>
            <p:spPr>
              <a:xfrm>
                <a:off x="3269313" y="1684300"/>
                <a:ext cx="349775" cy="348975"/>
              </a:xfrm>
              <a:custGeom>
                <a:avLst/>
                <a:gdLst/>
                <a:ahLst/>
                <a:cxnLst/>
                <a:rect l="l" t="t" r="r" b="b"/>
                <a:pathLst>
                  <a:path w="13991" h="13959" extrusionOk="0">
                    <a:moveTo>
                      <a:pt x="7972" y="558"/>
                    </a:moveTo>
                    <a:lnTo>
                      <a:pt x="7972" y="1520"/>
                    </a:lnTo>
                    <a:cubicBezTo>
                      <a:pt x="7972" y="1644"/>
                      <a:pt x="8065" y="1737"/>
                      <a:pt x="8189" y="1768"/>
                    </a:cubicBezTo>
                    <a:cubicBezTo>
                      <a:pt x="8748" y="1892"/>
                      <a:pt x="9306" y="2140"/>
                      <a:pt x="9833" y="2451"/>
                    </a:cubicBezTo>
                    <a:cubicBezTo>
                      <a:pt x="9875" y="2478"/>
                      <a:pt x="9923" y="2494"/>
                      <a:pt x="9972" y="2494"/>
                    </a:cubicBezTo>
                    <a:cubicBezTo>
                      <a:pt x="10032" y="2494"/>
                      <a:pt x="10092" y="2471"/>
                      <a:pt x="10144" y="2419"/>
                    </a:cubicBezTo>
                    <a:lnTo>
                      <a:pt x="10826" y="1737"/>
                    </a:lnTo>
                    <a:lnTo>
                      <a:pt x="12222" y="3133"/>
                    </a:lnTo>
                    <a:lnTo>
                      <a:pt x="11571" y="3815"/>
                    </a:lnTo>
                    <a:cubicBezTo>
                      <a:pt x="11477" y="3908"/>
                      <a:pt x="11446" y="4032"/>
                      <a:pt x="11508" y="4157"/>
                    </a:cubicBezTo>
                    <a:cubicBezTo>
                      <a:pt x="11850" y="4653"/>
                      <a:pt x="12067" y="5211"/>
                      <a:pt x="12191" y="5801"/>
                    </a:cubicBezTo>
                    <a:cubicBezTo>
                      <a:pt x="12222" y="5894"/>
                      <a:pt x="12346" y="5987"/>
                      <a:pt x="12470" y="5987"/>
                    </a:cubicBezTo>
                    <a:lnTo>
                      <a:pt x="13432" y="5987"/>
                    </a:lnTo>
                    <a:lnTo>
                      <a:pt x="13432" y="7972"/>
                    </a:lnTo>
                    <a:lnTo>
                      <a:pt x="12470" y="7972"/>
                    </a:lnTo>
                    <a:cubicBezTo>
                      <a:pt x="12346" y="7972"/>
                      <a:pt x="12222" y="8065"/>
                      <a:pt x="12191" y="8189"/>
                    </a:cubicBezTo>
                    <a:cubicBezTo>
                      <a:pt x="12067" y="8747"/>
                      <a:pt x="11850" y="9306"/>
                      <a:pt x="11508" y="9833"/>
                    </a:cubicBezTo>
                    <a:cubicBezTo>
                      <a:pt x="11446" y="9926"/>
                      <a:pt x="11477" y="10050"/>
                      <a:pt x="11571" y="10143"/>
                    </a:cubicBezTo>
                    <a:lnTo>
                      <a:pt x="12222" y="10826"/>
                    </a:lnTo>
                    <a:lnTo>
                      <a:pt x="10857" y="12222"/>
                    </a:lnTo>
                    <a:lnTo>
                      <a:pt x="10175" y="11539"/>
                    </a:lnTo>
                    <a:cubicBezTo>
                      <a:pt x="10123" y="11488"/>
                      <a:pt x="10053" y="11465"/>
                      <a:pt x="9985" y="11465"/>
                    </a:cubicBezTo>
                    <a:cubicBezTo>
                      <a:pt x="9930" y="11465"/>
                      <a:pt x="9875" y="11480"/>
                      <a:pt x="9833" y="11508"/>
                    </a:cubicBezTo>
                    <a:cubicBezTo>
                      <a:pt x="9337" y="11818"/>
                      <a:pt x="8779" y="12066"/>
                      <a:pt x="8189" y="12191"/>
                    </a:cubicBezTo>
                    <a:cubicBezTo>
                      <a:pt x="8065" y="12222"/>
                      <a:pt x="7972" y="12315"/>
                      <a:pt x="7972" y="12470"/>
                    </a:cubicBezTo>
                    <a:lnTo>
                      <a:pt x="7972" y="13400"/>
                    </a:lnTo>
                    <a:lnTo>
                      <a:pt x="6018" y="13400"/>
                    </a:lnTo>
                    <a:lnTo>
                      <a:pt x="6018" y="12439"/>
                    </a:lnTo>
                    <a:cubicBezTo>
                      <a:pt x="6018" y="12315"/>
                      <a:pt x="5925" y="12222"/>
                      <a:pt x="5801" y="12191"/>
                    </a:cubicBezTo>
                    <a:cubicBezTo>
                      <a:pt x="5212" y="12066"/>
                      <a:pt x="4653" y="11818"/>
                      <a:pt x="4157" y="11508"/>
                    </a:cubicBezTo>
                    <a:cubicBezTo>
                      <a:pt x="4101" y="11480"/>
                      <a:pt x="4045" y="11465"/>
                      <a:pt x="3992" y="11465"/>
                    </a:cubicBezTo>
                    <a:cubicBezTo>
                      <a:pt x="3928" y="11465"/>
                      <a:pt x="3867" y="11488"/>
                      <a:pt x="3816" y="11539"/>
                    </a:cubicBezTo>
                    <a:lnTo>
                      <a:pt x="3133" y="12222"/>
                    </a:lnTo>
                    <a:lnTo>
                      <a:pt x="1737" y="10826"/>
                    </a:lnTo>
                    <a:lnTo>
                      <a:pt x="2420" y="10143"/>
                    </a:lnTo>
                    <a:cubicBezTo>
                      <a:pt x="2513" y="10081"/>
                      <a:pt x="2544" y="9926"/>
                      <a:pt x="2451" y="9802"/>
                    </a:cubicBezTo>
                    <a:cubicBezTo>
                      <a:pt x="2141" y="9306"/>
                      <a:pt x="1924" y="8747"/>
                      <a:pt x="1768" y="8189"/>
                    </a:cubicBezTo>
                    <a:cubicBezTo>
                      <a:pt x="1737" y="8065"/>
                      <a:pt x="1644" y="7972"/>
                      <a:pt x="1520" y="7972"/>
                    </a:cubicBezTo>
                    <a:lnTo>
                      <a:pt x="559" y="7972"/>
                    </a:lnTo>
                    <a:lnTo>
                      <a:pt x="559" y="5987"/>
                    </a:lnTo>
                    <a:lnTo>
                      <a:pt x="1520" y="5987"/>
                    </a:lnTo>
                    <a:cubicBezTo>
                      <a:pt x="1644" y="5987"/>
                      <a:pt x="1737" y="5894"/>
                      <a:pt x="1768" y="5801"/>
                    </a:cubicBezTo>
                    <a:cubicBezTo>
                      <a:pt x="1924" y="5211"/>
                      <a:pt x="2141" y="4653"/>
                      <a:pt x="2451" y="4157"/>
                    </a:cubicBezTo>
                    <a:cubicBezTo>
                      <a:pt x="2544" y="4032"/>
                      <a:pt x="2513" y="3908"/>
                      <a:pt x="2420" y="3815"/>
                    </a:cubicBezTo>
                    <a:lnTo>
                      <a:pt x="1737" y="3133"/>
                    </a:lnTo>
                    <a:lnTo>
                      <a:pt x="3133" y="1737"/>
                    </a:lnTo>
                    <a:lnTo>
                      <a:pt x="3816" y="2419"/>
                    </a:lnTo>
                    <a:cubicBezTo>
                      <a:pt x="3850" y="2471"/>
                      <a:pt x="3912" y="2494"/>
                      <a:pt x="3982" y="2494"/>
                    </a:cubicBezTo>
                    <a:cubicBezTo>
                      <a:pt x="4039" y="2494"/>
                      <a:pt x="4101" y="2478"/>
                      <a:pt x="4157" y="2451"/>
                    </a:cubicBezTo>
                    <a:cubicBezTo>
                      <a:pt x="4653" y="2140"/>
                      <a:pt x="5212" y="1892"/>
                      <a:pt x="5801" y="1768"/>
                    </a:cubicBezTo>
                    <a:cubicBezTo>
                      <a:pt x="5894" y="1737"/>
                      <a:pt x="5987" y="1644"/>
                      <a:pt x="5987" y="1520"/>
                    </a:cubicBezTo>
                    <a:lnTo>
                      <a:pt x="5987" y="558"/>
                    </a:lnTo>
                    <a:close/>
                    <a:moveTo>
                      <a:pt x="5739" y="0"/>
                    </a:moveTo>
                    <a:cubicBezTo>
                      <a:pt x="5584" y="0"/>
                      <a:pt x="5460" y="124"/>
                      <a:pt x="5460" y="279"/>
                    </a:cubicBezTo>
                    <a:lnTo>
                      <a:pt x="5460" y="1303"/>
                    </a:lnTo>
                    <a:cubicBezTo>
                      <a:pt x="4963" y="1427"/>
                      <a:pt x="4498" y="1613"/>
                      <a:pt x="4064" y="1892"/>
                    </a:cubicBezTo>
                    <a:lnTo>
                      <a:pt x="3319" y="1179"/>
                    </a:lnTo>
                    <a:cubicBezTo>
                      <a:pt x="3273" y="1117"/>
                      <a:pt x="3203" y="1086"/>
                      <a:pt x="3133" y="1086"/>
                    </a:cubicBezTo>
                    <a:cubicBezTo>
                      <a:pt x="3063" y="1086"/>
                      <a:pt x="2994" y="1117"/>
                      <a:pt x="2947" y="1179"/>
                    </a:cubicBezTo>
                    <a:lnTo>
                      <a:pt x="1179" y="2947"/>
                    </a:lnTo>
                    <a:cubicBezTo>
                      <a:pt x="1055" y="3040"/>
                      <a:pt x="1055" y="3226"/>
                      <a:pt x="1179" y="3319"/>
                    </a:cubicBezTo>
                    <a:lnTo>
                      <a:pt x="1893" y="4032"/>
                    </a:lnTo>
                    <a:cubicBezTo>
                      <a:pt x="1613" y="4498"/>
                      <a:pt x="1427" y="4963"/>
                      <a:pt x="1303" y="5459"/>
                    </a:cubicBezTo>
                    <a:lnTo>
                      <a:pt x="280" y="5459"/>
                    </a:lnTo>
                    <a:cubicBezTo>
                      <a:pt x="124" y="5459"/>
                      <a:pt x="0" y="5583"/>
                      <a:pt x="0" y="5739"/>
                    </a:cubicBezTo>
                    <a:lnTo>
                      <a:pt x="0" y="8251"/>
                    </a:lnTo>
                    <a:cubicBezTo>
                      <a:pt x="0" y="8406"/>
                      <a:pt x="124" y="8530"/>
                      <a:pt x="280" y="8530"/>
                    </a:cubicBezTo>
                    <a:lnTo>
                      <a:pt x="1303" y="8530"/>
                    </a:lnTo>
                    <a:cubicBezTo>
                      <a:pt x="1427" y="8996"/>
                      <a:pt x="1613" y="9492"/>
                      <a:pt x="1893" y="9926"/>
                    </a:cubicBezTo>
                    <a:lnTo>
                      <a:pt x="1179" y="10640"/>
                    </a:lnTo>
                    <a:cubicBezTo>
                      <a:pt x="1055" y="10764"/>
                      <a:pt x="1055" y="10919"/>
                      <a:pt x="1179" y="11043"/>
                    </a:cubicBezTo>
                    <a:lnTo>
                      <a:pt x="2947" y="12811"/>
                    </a:lnTo>
                    <a:cubicBezTo>
                      <a:pt x="2994" y="12857"/>
                      <a:pt x="3063" y="12881"/>
                      <a:pt x="3133" y="12881"/>
                    </a:cubicBezTo>
                    <a:cubicBezTo>
                      <a:pt x="3203" y="12881"/>
                      <a:pt x="3273" y="12857"/>
                      <a:pt x="3319" y="12811"/>
                    </a:cubicBezTo>
                    <a:lnTo>
                      <a:pt x="4064" y="12066"/>
                    </a:lnTo>
                    <a:cubicBezTo>
                      <a:pt x="4498" y="12346"/>
                      <a:pt x="4963" y="12532"/>
                      <a:pt x="5460" y="12656"/>
                    </a:cubicBezTo>
                    <a:lnTo>
                      <a:pt x="5460" y="13679"/>
                    </a:lnTo>
                    <a:cubicBezTo>
                      <a:pt x="5460" y="13835"/>
                      <a:pt x="5584" y="13959"/>
                      <a:pt x="5739" y="13959"/>
                    </a:cubicBezTo>
                    <a:lnTo>
                      <a:pt x="8251" y="13959"/>
                    </a:lnTo>
                    <a:cubicBezTo>
                      <a:pt x="8407" y="13959"/>
                      <a:pt x="8531" y="13835"/>
                      <a:pt x="8531" y="13679"/>
                    </a:cubicBezTo>
                    <a:lnTo>
                      <a:pt x="8531" y="12656"/>
                    </a:lnTo>
                    <a:cubicBezTo>
                      <a:pt x="9027" y="12532"/>
                      <a:pt x="9492" y="12346"/>
                      <a:pt x="9927" y="12097"/>
                    </a:cubicBezTo>
                    <a:lnTo>
                      <a:pt x="10671" y="12811"/>
                    </a:lnTo>
                    <a:cubicBezTo>
                      <a:pt x="10718" y="12857"/>
                      <a:pt x="10787" y="12881"/>
                      <a:pt x="10857" y="12881"/>
                    </a:cubicBezTo>
                    <a:cubicBezTo>
                      <a:pt x="10927" y="12881"/>
                      <a:pt x="10997" y="12857"/>
                      <a:pt x="11043" y="12811"/>
                    </a:cubicBezTo>
                    <a:lnTo>
                      <a:pt x="12811" y="11012"/>
                    </a:lnTo>
                    <a:cubicBezTo>
                      <a:pt x="12935" y="10919"/>
                      <a:pt x="12935" y="10733"/>
                      <a:pt x="12811" y="10640"/>
                    </a:cubicBezTo>
                    <a:lnTo>
                      <a:pt x="12098" y="9926"/>
                    </a:lnTo>
                    <a:cubicBezTo>
                      <a:pt x="12346" y="9461"/>
                      <a:pt x="12563" y="8996"/>
                      <a:pt x="12687" y="8499"/>
                    </a:cubicBezTo>
                    <a:lnTo>
                      <a:pt x="13711" y="8499"/>
                    </a:lnTo>
                    <a:cubicBezTo>
                      <a:pt x="13866" y="8499"/>
                      <a:pt x="13990" y="8375"/>
                      <a:pt x="13959" y="8220"/>
                    </a:cubicBezTo>
                    <a:lnTo>
                      <a:pt x="13959" y="5739"/>
                    </a:lnTo>
                    <a:cubicBezTo>
                      <a:pt x="13990" y="5583"/>
                      <a:pt x="13866" y="5459"/>
                      <a:pt x="13711" y="5459"/>
                    </a:cubicBezTo>
                    <a:lnTo>
                      <a:pt x="12687" y="5459"/>
                    </a:lnTo>
                    <a:cubicBezTo>
                      <a:pt x="12532" y="4963"/>
                      <a:pt x="12346" y="4467"/>
                      <a:pt x="12098" y="4032"/>
                    </a:cubicBezTo>
                    <a:lnTo>
                      <a:pt x="12811" y="3319"/>
                    </a:lnTo>
                    <a:cubicBezTo>
                      <a:pt x="12935" y="3195"/>
                      <a:pt x="12935" y="3040"/>
                      <a:pt x="12811" y="2916"/>
                    </a:cubicBezTo>
                    <a:lnTo>
                      <a:pt x="11043" y="1179"/>
                    </a:lnTo>
                    <a:cubicBezTo>
                      <a:pt x="10981" y="1117"/>
                      <a:pt x="10911" y="1086"/>
                      <a:pt x="10842" y="1086"/>
                    </a:cubicBezTo>
                    <a:cubicBezTo>
                      <a:pt x="10772" y="1086"/>
                      <a:pt x="10702" y="1117"/>
                      <a:pt x="10640" y="1179"/>
                    </a:cubicBezTo>
                    <a:lnTo>
                      <a:pt x="9927" y="1892"/>
                    </a:lnTo>
                    <a:cubicBezTo>
                      <a:pt x="9492" y="1613"/>
                      <a:pt x="8996" y="1427"/>
                      <a:pt x="8531" y="1303"/>
                    </a:cubicBezTo>
                    <a:lnTo>
                      <a:pt x="8531" y="279"/>
                    </a:lnTo>
                    <a:cubicBezTo>
                      <a:pt x="8531" y="124"/>
                      <a:pt x="8407" y="0"/>
                      <a:pt x="82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780" name="Google Shape;780;p38"/>
            <p:cNvPicPr preferRelativeResize="0"/>
            <p:nvPr/>
          </p:nvPicPr>
          <p:blipFill>
            <a:blip r:embed="rId4">
              <a:alphaModFix/>
            </a:blip>
            <a:stretch>
              <a:fillRect/>
            </a:stretch>
          </p:blipFill>
          <p:spPr>
            <a:xfrm>
              <a:off x="2926750" y="2867125"/>
              <a:ext cx="174900" cy="174900"/>
            </a:xfrm>
            <a:prstGeom prst="rect">
              <a:avLst/>
            </a:prstGeom>
            <a:noFill/>
            <a:ln>
              <a:noFill/>
            </a:ln>
          </p:spPr>
        </p:pic>
      </p:grpSp>
      <p:grpSp>
        <p:nvGrpSpPr>
          <p:cNvPr id="781" name="Google Shape;781;p38"/>
          <p:cNvGrpSpPr/>
          <p:nvPr/>
        </p:nvGrpSpPr>
        <p:grpSpPr>
          <a:xfrm>
            <a:off x="7164501" y="5260770"/>
            <a:ext cx="523584" cy="536657"/>
            <a:chOff x="5351034" y="3858940"/>
            <a:chExt cx="437389" cy="478759"/>
          </a:xfrm>
        </p:grpSpPr>
        <p:grpSp>
          <p:nvGrpSpPr>
            <p:cNvPr id="782" name="Google Shape;782;p38"/>
            <p:cNvGrpSpPr/>
            <p:nvPr/>
          </p:nvGrpSpPr>
          <p:grpSpPr>
            <a:xfrm>
              <a:off x="5351034" y="3934966"/>
              <a:ext cx="437389" cy="402732"/>
              <a:chOff x="6252588" y="2804650"/>
              <a:chExt cx="379250" cy="349200"/>
            </a:xfrm>
          </p:grpSpPr>
          <p:sp>
            <p:nvSpPr>
              <p:cNvPr id="783" name="Google Shape;783;p38"/>
              <p:cNvSpPr/>
              <p:nvPr/>
            </p:nvSpPr>
            <p:spPr>
              <a:xfrm>
                <a:off x="6252588" y="2811825"/>
                <a:ext cx="359850" cy="308200"/>
              </a:xfrm>
              <a:custGeom>
                <a:avLst/>
                <a:gdLst/>
                <a:ahLst/>
                <a:cxnLst/>
                <a:rect l="l" t="t" r="r" b="b"/>
                <a:pathLst>
                  <a:path w="14394" h="12328" extrusionOk="0">
                    <a:moveTo>
                      <a:pt x="8252" y="1"/>
                    </a:moveTo>
                    <a:cubicBezTo>
                      <a:pt x="2761" y="1"/>
                      <a:pt x="1" y="6639"/>
                      <a:pt x="3878" y="10516"/>
                    </a:cubicBezTo>
                    <a:cubicBezTo>
                      <a:pt x="5129" y="11768"/>
                      <a:pt x="6668" y="12327"/>
                      <a:pt x="8179" y="12327"/>
                    </a:cubicBezTo>
                    <a:cubicBezTo>
                      <a:pt x="11349" y="12327"/>
                      <a:pt x="14394" y="9861"/>
                      <a:pt x="14394" y="6143"/>
                    </a:cubicBezTo>
                    <a:cubicBezTo>
                      <a:pt x="14394" y="2761"/>
                      <a:pt x="11633" y="1"/>
                      <a:pt x="8252" y="1"/>
                    </a:cubicBez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784" name="Google Shape;784;p38"/>
              <p:cNvSpPr/>
              <p:nvPr/>
            </p:nvSpPr>
            <p:spPr>
              <a:xfrm>
                <a:off x="6503838" y="2892475"/>
                <a:ext cx="122550" cy="254375"/>
              </a:xfrm>
              <a:custGeom>
                <a:avLst/>
                <a:gdLst/>
                <a:ahLst/>
                <a:cxnLst/>
                <a:rect l="l" t="t" r="r" b="b"/>
                <a:pathLst>
                  <a:path w="4902" h="10175" extrusionOk="0">
                    <a:moveTo>
                      <a:pt x="4251" y="1"/>
                    </a:moveTo>
                    <a:cubicBezTo>
                      <a:pt x="3878" y="1"/>
                      <a:pt x="3599" y="280"/>
                      <a:pt x="3599" y="652"/>
                    </a:cubicBezTo>
                    <a:lnTo>
                      <a:pt x="3599" y="3413"/>
                    </a:lnTo>
                    <a:lnTo>
                      <a:pt x="1583" y="5119"/>
                    </a:lnTo>
                    <a:lnTo>
                      <a:pt x="1552" y="5088"/>
                    </a:lnTo>
                    <a:cubicBezTo>
                      <a:pt x="590" y="5925"/>
                      <a:pt x="1" y="7166"/>
                      <a:pt x="1" y="8438"/>
                    </a:cubicBezTo>
                    <a:lnTo>
                      <a:pt x="1" y="10175"/>
                    </a:lnTo>
                    <a:lnTo>
                      <a:pt x="3134" y="10175"/>
                    </a:lnTo>
                    <a:cubicBezTo>
                      <a:pt x="3134" y="9741"/>
                      <a:pt x="3258" y="9337"/>
                      <a:pt x="3475" y="8965"/>
                    </a:cubicBezTo>
                    <a:lnTo>
                      <a:pt x="4375" y="7507"/>
                    </a:lnTo>
                    <a:cubicBezTo>
                      <a:pt x="4716" y="6980"/>
                      <a:pt x="4902" y="6329"/>
                      <a:pt x="4902" y="5708"/>
                    </a:cubicBezTo>
                    <a:lnTo>
                      <a:pt x="4902" y="652"/>
                    </a:lnTo>
                    <a:cubicBezTo>
                      <a:pt x="4902" y="280"/>
                      <a:pt x="4592" y="1"/>
                      <a:pt x="4251"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785" name="Google Shape;785;p38"/>
              <p:cNvSpPr/>
              <p:nvPr/>
            </p:nvSpPr>
            <p:spPr>
              <a:xfrm>
                <a:off x="6290588" y="2892475"/>
                <a:ext cx="122550" cy="254375"/>
              </a:xfrm>
              <a:custGeom>
                <a:avLst/>
                <a:gdLst/>
                <a:ahLst/>
                <a:cxnLst/>
                <a:rect l="l" t="t" r="r" b="b"/>
                <a:pathLst>
                  <a:path w="4902" h="10175" extrusionOk="0">
                    <a:moveTo>
                      <a:pt x="652" y="1"/>
                    </a:moveTo>
                    <a:cubicBezTo>
                      <a:pt x="311" y="1"/>
                      <a:pt x="1" y="280"/>
                      <a:pt x="1" y="652"/>
                    </a:cubicBezTo>
                    <a:lnTo>
                      <a:pt x="1" y="5708"/>
                    </a:lnTo>
                    <a:cubicBezTo>
                      <a:pt x="1" y="6329"/>
                      <a:pt x="187" y="6980"/>
                      <a:pt x="528" y="7507"/>
                    </a:cubicBezTo>
                    <a:lnTo>
                      <a:pt x="1428" y="8965"/>
                    </a:lnTo>
                    <a:cubicBezTo>
                      <a:pt x="1645" y="9337"/>
                      <a:pt x="1769" y="9741"/>
                      <a:pt x="1769" y="10175"/>
                    </a:cubicBezTo>
                    <a:lnTo>
                      <a:pt x="4902" y="10175"/>
                    </a:lnTo>
                    <a:lnTo>
                      <a:pt x="4902" y="8438"/>
                    </a:lnTo>
                    <a:cubicBezTo>
                      <a:pt x="4902" y="7166"/>
                      <a:pt x="4312" y="5925"/>
                      <a:pt x="3351" y="5088"/>
                    </a:cubicBezTo>
                    <a:lnTo>
                      <a:pt x="3320" y="5119"/>
                    </a:lnTo>
                    <a:lnTo>
                      <a:pt x="1303" y="3413"/>
                    </a:lnTo>
                    <a:lnTo>
                      <a:pt x="1303" y="652"/>
                    </a:lnTo>
                    <a:cubicBezTo>
                      <a:pt x="1303" y="280"/>
                      <a:pt x="1024" y="1"/>
                      <a:pt x="652"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786" name="Google Shape;786;p38"/>
              <p:cNvSpPr/>
              <p:nvPr/>
            </p:nvSpPr>
            <p:spPr>
              <a:xfrm>
                <a:off x="6451888" y="2804650"/>
                <a:ext cx="13975" cy="14175"/>
              </a:xfrm>
              <a:custGeom>
                <a:avLst/>
                <a:gdLst/>
                <a:ahLst/>
                <a:cxnLst/>
                <a:rect l="l" t="t" r="r" b="b"/>
                <a:pathLst>
                  <a:path w="559" h="567" extrusionOk="0">
                    <a:moveTo>
                      <a:pt x="264" y="1"/>
                    </a:moveTo>
                    <a:cubicBezTo>
                      <a:pt x="195" y="1"/>
                      <a:pt x="125" y="24"/>
                      <a:pt x="63" y="71"/>
                    </a:cubicBezTo>
                    <a:cubicBezTo>
                      <a:pt x="32" y="133"/>
                      <a:pt x="1" y="195"/>
                      <a:pt x="1" y="288"/>
                    </a:cubicBezTo>
                    <a:cubicBezTo>
                      <a:pt x="1" y="350"/>
                      <a:pt x="32" y="412"/>
                      <a:pt x="63" y="474"/>
                    </a:cubicBezTo>
                    <a:cubicBezTo>
                      <a:pt x="125" y="536"/>
                      <a:pt x="187" y="536"/>
                      <a:pt x="280" y="567"/>
                    </a:cubicBezTo>
                    <a:cubicBezTo>
                      <a:pt x="404" y="536"/>
                      <a:pt x="528" y="412"/>
                      <a:pt x="559" y="288"/>
                    </a:cubicBezTo>
                    <a:cubicBezTo>
                      <a:pt x="528" y="195"/>
                      <a:pt x="497" y="133"/>
                      <a:pt x="466" y="71"/>
                    </a:cubicBezTo>
                    <a:cubicBezTo>
                      <a:pt x="404" y="24"/>
                      <a:pt x="334" y="1"/>
                      <a:pt x="2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87" name="Google Shape;787;p38"/>
              <p:cNvSpPr/>
              <p:nvPr/>
            </p:nvSpPr>
            <p:spPr>
              <a:xfrm>
                <a:off x="6284388" y="2807800"/>
                <a:ext cx="347450" cy="346050"/>
              </a:xfrm>
              <a:custGeom>
                <a:avLst/>
                <a:gdLst/>
                <a:ahLst/>
                <a:cxnLst/>
                <a:rect l="l" t="t" r="r" b="b"/>
                <a:pathLst>
                  <a:path w="13898" h="13842" extrusionOk="0">
                    <a:moveTo>
                      <a:pt x="931" y="3667"/>
                    </a:moveTo>
                    <a:cubicBezTo>
                      <a:pt x="1148" y="3667"/>
                      <a:pt x="1303" y="3822"/>
                      <a:pt x="1303" y="4039"/>
                    </a:cubicBezTo>
                    <a:lnTo>
                      <a:pt x="1303" y="6397"/>
                    </a:lnTo>
                    <a:cubicBezTo>
                      <a:pt x="1253" y="6388"/>
                      <a:pt x="1204" y="6384"/>
                      <a:pt x="1154" y="6384"/>
                    </a:cubicBezTo>
                    <a:cubicBezTo>
                      <a:pt x="1020" y="6384"/>
                      <a:pt x="889" y="6413"/>
                      <a:pt x="776" y="6459"/>
                    </a:cubicBezTo>
                    <a:cubicBezTo>
                      <a:pt x="683" y="6490"/>
                      <a:pt x="590" y="6552"/>
                      <a:pt x="528" y="6614"/>
                    </a:cubicBezTo>
                    <a:lnTo>
                      <a:pt x="528" y="4039"/>
                    </a:lnTo>
                    <a:cubicBezTo>
                      <a:pt x="528" y="3822"/>
                      <a:pt x="714" y="3667"/>
                      <a:pt x="931" y="3667"/>
                    </a:cubicBezTo>
                    <a:close/>
                    <a:moveTo>
                      <a:pt x="13029" y="3667"/>
                    </a:moveTo>
                    <a:cubicBezTo>
                      <a:pt x="13122" y="3667"/>
                      <a:pt x="13215" y="3698"/>
                      <a:pt x="13308" y="3760"/>
                    </a:cubicBezTo>
                    <a:cubicBezTo>
                      <a:pt x="13370" y="3822"/>
                      <a:pt x="13401" y="3946"/>
                      <a:pt x="13401" y="4039"/>
                    </a:cubicBezTo>
                    <a:lnTo>
                      <a:pt x="13401" y="6614"/>
                    </a:lnTo>
                    <a:cubicBezTo>
                      <a:pt x="13339" y="6552"/>
                      <a:pt x="13246" y="6490"/>
                      <a:pt x="13153" y="6459"/>
                    </a:cubicBezTo>
                    <a:cubicBezTo>
                      <a:pt x="13039" y="6413"/>
                      <a:pt x="12909" y="6384"/>
                      <a:pt x="12787" y="6384"/>
                    </a:cubicBezTo>
                    <a:cubicBezTo>
                      <a:pt x="12742" y="6384"/>
                      <a:pt x="12698" y="6388"/>
                      <a:pt x="12656" y="6397"/>
                    </a:cubicBezTo>
                    <a:lnTo>
                      <a:pt x="12656" y="4039"/>
                    </a:lnTo>
                    <a:cubicBezTo>
                      <a:pt x="12656" y="3822"/>
                      <a:pt x="12811" y="3667"/>
                      <a:pt x="13029" y="3667"/>
                    </a:cubicBezTo>
                    <a:close/>
                    <a:moveTo>
                      <a:pt x="8192" y="1"/>
                    </a:moveTo>
                    <a:cubicBezTo>
                      <a:pt x="8059" y="1"/>
                      <a:pt x="7937" y="89"/>
                      <a:pt x="7910" y="224"/>
                    </a:cubicBezTo>
                    <a:cubicBezTo>
                      <a:pt x="7879" y="379"/>
                      <a:pt x="7972" y="503"/>
                      <a:pt x="8128" y="534"/>
                    </a:cubicBezTo>
                    <a:cubicBezTo>
                      <a:pt x="9896" y="906"/>
                      <a:pt x="11385" y="2023"/>
                      <a:pt x="12191" y="3605"/>
                    </a:cubicBezTo>
                    <a:cubicBezTo>
                      <a:pt x="12129" y="3760"/>
                      <a:pt x="12098" y="3884"/>
                      <a:pt x="12098" y="4039"/>
                    </a:cubicBezTo>
                    <a:lnTo>
                      <a:pt x="12098" y="6676"/>
                    </a:lnTo>
                    <a:lnTo>
                      <a:pt x="10175" y="8289"/>
                    </a:lnTo>
                    <a:cubicBezTo>
                      <a:pt x="9120" y="9157"/>
                      <a:pt x="8531" y="10460"/>
                      <a:pt x="8531" y="11825"/>
                    </a:cubicBezTo>
                    <a:lnTo>
                      <a:pt x="8531" y="12011"/>
                    </a:lnTo>
                    <a:cubicBezTo>
                      <a:pt x="8019" y="12135"/>
                      <a:pt x="7492" y="12197"/>
                      <a:pt x="6968" y="12197"/>
                    </a:cubicBezTo>
                    <a:cubicBezTo>
                      <a:pt x="6445" y="12197"/>
                      <a:pt x="5925" y="12135"/>
                      <a:pt x="5429" y="12011"/>
                    </a:cubicBezTo>
                    <a:lnTo>
                      <a:pt x="5429" y="11825"/>
                    </a:lnTo>
                    <a:cubicBezTo>
                      <a:pt x="5429" y="10460"/>
                      <a:pt x="4808" y="9157"/>
                      <a:pt x="3754" y="8289"/>
                    </a:cubicBezTo>
                    <a:lnTo>
                      <a:pt x="1862" y="6676"/>
                    </a:lnTo>
                    <a:lnTo>
                      <a:pt x="1862" y="4039"/>
                    </a:lnTo>
                    <a:cubicBezTo>
                      <a:pt x="1862" y="3884"/>
                      <a:pt x="1800" y="3760"/>
                      <a:pt x="1738" y="3605"/>
                    </a:cubicBezTo>
                    <a:cubicBezTo>
                      <a:pt x="2575" y="2023"/>
                      <a:pt x="4064" y="906"/>
                      <a:pt x="5801" y="534"/>
                    </a:cubicBezTo>
                    <a:cubicBezTo>
                      <a:pt x="6153" y="475"/>
                      <a:pt x="6061" y="2"/>
                      <a:pt x="5763" y="2"/>
                    </a:cubicBezTo>
                    <a:cubicBezTo>
                      <a:pt x="5745" y="2"/>
                      <a:pt x="5727" y="3"/>
                      <a:pt x="5708" y="7"/>
                    </a:cubicBezTo>
                    <a:cubicBezTo>
                      <a:pt x="3847" y="379"/>
                      <a:pt x="2265" y="1558"/>
                      <a:pt x="1334" y="3202"/>
                    </a:cubicBezTo>
                    <a:cubicBezTo>
                      <a:pt x="1210" y="3140"/>
                      <a:pt x="1055" y="3109"/>
                      <a:pt x="931" y="3109"/>
                    </a:cubicBezTo>
                    <a:cubicBezTo>
                      <a:pt x="683" y="3109"/>
                      <a:pt x="435" y="3202"/>
                      <a:pt x="280" y="3388"/>
                    </a:cubicBezTo>
                    <a:cubicBezTo>
                      <a:pt x="94" y="3543"/>
                      <a:pt x="0" y="3791"/>
                      <a:pt x="0" y="4039"/>
                    </a:cubicBezTo>
                    <a:lnTo>
                      <a:pt x="0" y="9095"/>
                    </a:lnTo>
                    <a:cubicBezTo>
                      <a:pt x="0" y="9778"/>
                      <a:pt x="187" y="10460"/>
                      <a:pt x="559" y="11049"/>
                    </a:cubicBezTo>
                    <a:lnTo>
                      <a:pt x="1427" y="12507"/>
                    </a:lnTo>
                    <a:cubicBezTo>
                      <a:pt x="1644" y="12818"/>
                      <a:pt x="1738" y="13190"/>
                      <a:pt x="1738" y="13562"/>
                    </a:cubicBezTo>
                    <a:cubicBezTo>
                      <a:pt x="1753" y="13733"/>
                      <a:pt x="1885" y="13818"/>
                      <a:pt x="2017" y="13818"/>
                    </a:cubicBezTo>
                    <a:cubicBezTo>
                      <a:pt x="2149" y="13818"/>
                      <a:pt x="2280" y="13733"/>
                      <a:pt x="2296" y="13562"/>
                    </a:cubicBezTo>
                    <a:cubicBezTo>
                      <a:pt x="2296" y="13097"/>
                      <a:pt x="2172" y="12631"/>
                      <a:pt x="1893" y="12197"/>
                    </a:cubicBezTo>
                    <a:lnTo>
                      <a:pt x="1024" y="10770"/>
                    </a:lnTo>
                    <a:cubicBezTo>
                      <a:pt x="714" y="10243"/>
                      <a:pt x="528" y="9685"/>
                      <a:pt x="528" y="9064"/>
                    </a:cubicBezTo>
                    <a:lnTo>
                      <a:pt x="528" y="8041"/>
                    </a:lnTo>
                    <a:lnTo>
                      <a:pt x="2451" y="10398"/>
                    </a:lnTo>
                    <a:cubicBezTo>
                      <a:pt x="2507" y="10473"/>
                      <a:pt x="2598" y="10514"/>
                      <a:pt x="2681" y="10514"/>
                    </a:cubicBezTo>
                    <a:cubicBezTo>
                      <a:pt x="2735" y="10514"/>
                      <a:pt x="2787" y="10497"/>
                      <a:pt x="2823" y="10460"/>
                    </a:cubicBezTo>
                    <a:cubicBezTo>
                      <a:pt x="2947" y="10367"/>
                      <a:pt x="2978" y="10181"/>
                      <a:pt x="2885" y="10057"/>
                    </a:cubicBezTo>
                    <a:lnTo>
                      <a:pt x="838" y="7544"/>
                    </a:lnTo>
                    <a:cubicBezTo>
                      <a:pt x="776" y="7451"/>
                      <a:pt x="745" y="7327"/>
                      <a:pt x="776" y="7234"/>
                    </a:cubicBezTo>
                    <a:cubicBezTo>
                      <a:pt x="807" y="7110"/>
                      <a:pt x="869" y="7017"/>
                      <a:pt x="993" y="6955"/>
                    </a:cubicBezTo>
                    <a:cubicBezTo>
                      <a:pt x="1037" y="6933"/>
                      <a:pt x="1085" y="6923"/>
                      <a:pt x="1134" y="6923"/>
                    </a:cubicBezTo>
                    <a:cubicBezTo>
                      <a:pt x="1223" y="6923"/>
                      <a:pt x="1316" y="6957"/>
                      <a:pt x="1396" y="7017"/>
                    </a:cubicBezTo>
                    <a:lnTo>
                      <a:pt x="3382" y="8692"/>
                    </a:lnTo>
                    <a:cubicBezTo>
                      <a:pt x="4312" y="9467"/>
                      <a:pt x="4870" y="10615"/>
                      <a:pt x="4870" y="11825"/>
                    </a:cubicBezTo>
                    <a:lnTo>
                      <a:pt x="4870" y="13562"/>
                    </a:lnTo>
                    <a:cubicBezTo>
                      <a:pt x="4870" y="13717"/>
                      <a:pt x="4995" y="13841"/>
                      <a:pt x="5119" y="13841"/>
                    </a:cubicBezTo>
                    <a:cubicBezTo>
                      <a:pt x="5274" y="13841"/>
                      <a:pt x="5398" y="13717"/>
                      <a:pt x="5398" y="13562"/>
                    </a:cubicBezTo>
                    <a:lnTo>
                      <a:pt x="5398" y="12569"/>
                    </a:lnTo>
                    <a:cubicBezTo>
                      <a:pt x="5910" y="12693"/>
                      <a:pt x="6437" y="12756"/>
                      <a:pt x="6960" y="12756"/>
                    </a:cubicBezTo>
                    <a:cubicBezTo>
                      <a:pt x="7484" y="12756"/>
                      <a:pt x="8003" y="12693"/>
                      <a:pt x="8500" y="12569"/>
                    </a:cubicBezTo>
                    <a:lnTo>
                      <a:pt x="8500" y="13562"/>
                    </a:lnTo>
                    <a:cubicBezTo>
                      <a:pt x="8500" y="13717"/>
                      <a:pt x="8624" y="13841"/>
                      <a:pt x="8779" y="13841"/>
                    </a:cubicBezTo>
                    <a:cubicBezTo>
                      <a:pt x="8934" y="13841"/>
                      <a:pt x="9058" y="13717"/>
                      <a:pt x="9058" y="13562"/>
                    </a:cubicBezTo>
                    <a:lnTo>
                      <a:pt x="9058" y="11825"/>
                    </a:lnTo>
                    <a:cubicBezTo>
                      <a:pt x="9058" y="10615"/>
                      <a:pt x="9585" y="9467"/>
                      <a:pt x="10516" y="8692"/>
                    </a:cubicBezTo>
                    <a:lnTo>
                      <a:pt x="12532" y="7017"/>
                    </a:lnTo>
                    <a:cubicBezTo>
                      <a:pt x="12592" y="6957"/>
                      <a:pt x="12678" y="6923"/>
                      <a:pt x="12765" y="6923"/>
                    </a:cubicBezTo>
                    <a:cubicBezTo>
                      <a:pt x="12813" y="6923"/>
                      <a:pt x="12861" y="6933"/>
                      <a:pt x="12904" y="6955"/>
                    </a:cubicBezTo>
                    <a:cubicBezTo>
                      <a:pt x="13029" y="7017"/>
                      <a:pt x="13122" y="7110"/>
                      <a:pt x="13153" y="7234"/>
                    </a:cubicBezTo>
                    <a:cubicBezTo>
                      <a:pt x="13184" y="7327"/>
                      <a:pt x="13153" y="7451"/>
                      <a:pt x="13060" y="7544"/>
                    </a:cubicBezTo>
                    <a:lnTo>
                      <a:pt x="11043" y="10057"/>
                    </a:lnTo>
                    <a:cubicBezTo>
                      <a:pt x="10883" y="10263"/>
                      <a:pt x="11060" y="10502"/>
                      <a:pt x="11251" y="10502"/>
                    </a:cubicBezTo>
                    <a:cubicBezTo>
                      <a:pt x="11319" y="10502"/>
                      <a:pt x="11389" y="10471"/>
                      <a:pt x="11447" y="10398"/>
                    </a:cubicBezTo>
                    <a:lnTo>
                      <a:pt x="13370" y="8041"/>
                    </a:lnTo>
                    <a:lnTo>
                      <a:pt x="13370" y="9064"/>
                    </a:lnTo>
                    <a:cubicBezTo>
                      <a:pt x="13370" y="9654"/>
                      <a:pt x="13215" y="10243"/>
                      <a:pt x="12904" y="10739"/>
                    </a:cubicBezTo>
                    <a:lnTo>
                      <a:pt x="12005" y="12197"/>
                    </a:lnTo>
                    <a:cubicBezTo>
                      <a:pt x="11757" y="12631"/>
                      <a:pt x="11633" y="13097"/>
                      <a:pt x="11602" y="13562"/>
                    </a:cubicBezTo>
                    <a:cubicBezTo>
                      <a:pt x="11602" y="13748"/>
                      <a:pt x="11741" y="13841"/>
                      <a:pt x="11881" y="13841"/>
                    </a:cubicBezTo>
                    <a:cubicBezTo>
                      <a:pt x="12020" y="13841"/>
                      <a:pt x="12160" y="13748"/>
                      <a:pt x="12160" y="13562"/>
                    </a:cubicBezTo>
                    <a:cubicBezTo>
                      <a:pt x="12160" y="13190"/>
                      <a:pt x="12253" y="12818"/>
                      <a:pt x="12470" y="12507"/>
                    </a:cubicBezTo>
                    <a:lnTo>
                      <a:pt x="13339" y="11049"/>
                    </a:lnTo>
                    <a:cubicBezTo>
                      <a:pt x="13711" y="10460"/>
                      <a:pt x="13897" y="9778"/>
                      <a:pt x="13897" y="9064"/>
                    </a:cubicBezTo>
                    <a:lnTo>
                      <a:pt x="13897" y="4039"/>
                    </a:lnTo>
                    <a:cubicBezTo>
                      <a:pt x="13897" y="3791"/>
                      <a:pt x="13804" y="3543"/>
                      <a:pt x="13649" y="3388"/>
                    </a:cubicBezTo>
                    <a:lnTo>
                      <a:pt x="13680" y="3388"/>
                    </a:lnTo>
                    <a:cubicBezTo>
                      <a:pt x="13494" y="3202"/>
                      <a:pt x="13277" y="3109"/>
                      <a:pt x="13029" y="3109"/>
                    </a:cubicBezTo>
                    <a:cubicBezTo>
                      <a:pt x="12873" y="3109"/>
                      <a:pt x="12718" y="3140"/>
                      <a:pt x="12594" y="3202"/>
                    </a:cubicBezTo>
                    <a:cubicBezTo>
                      <a:pt x="11695" y="1558"/>
                      <a:pt x="10082" y="379"/>
                      <a:pt x="8252" y="7"/>
                    </a:cubicBezTo>
                    <a:cubicBezTo>
                      <a:pt x="8232" y="3"/>
                      <a:pt x="8212" y="1"/>
                      <a:pt x="81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788" name="Google Shape;788;p38"/>
            <p:cNvPicPr preferRelativeResize="0"/>
            <p:nvPr/>
          </p:nvPicPr>
          <p:blipFill rotWithShape="1">
            <a:blip r:embed="rId5">
              <a:alphaModFix/>
            </a:blip>
            <a:srcRect b="10929"/>
            <a:stretch/>
          </p:blipFill>
          <p:spPr>
            <a:xfrm>
              <a:off x="5441482" y="3858940"/>
              <a:ext cx="277000" cy="246735"/>
            </a:xfrm>
            <a:prstGeom prst="rect">
              <a:avLst/>
            </a:prstGeom>
            <a:noFill/>
            <a:ln>
              <a:noFill/>
            </a:ln>
          </p:spPr>
        </p:pic>
      </p:grpSp>
      <p:sp>
        <p:nvSpPr>
          <p:cNvPr id="789" name="Google Shape;789;p38"/>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35</a:t>
            </a:fld>
            <a:endParaRPr/>
          </a:p>
        </p:txBody>
      </p:sp>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BD582D05-11B5-635C-D464-8C276FFAD73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85E29D71-8E29-C907-3C2F-5253E64382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CA38456B-3733-ACC0-C645-EC16E066F12F}"/>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BC4E8426-C455-801E-CA12-B4EB287C55D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10086801-3A98-76BD-4B85-4A72D8CBFA9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4C3448F8-E62B-6063-1691-FC35015E463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5BD06C6-AD04-F310-2A54-2B91EFC9D7D8}"/>
              </a:ext>
            </a:extLst>
          </p:cNvPr>
          <p:cNvPicPr>
            <a:picLocks noChangeAspect="1"/>
          </p:cNvPicPr>
          <p:nvPr/>
        </p:nvPicPr>
        <p:blipFill>
          <a:blip r:embed="rId10"/>
          <a:stretch>
            <a:fillRect/>
          </a:stretch>
        </p:blipFill>
        <p:spPr>
          <a:xfrm>
            <a:off x="11193385" y="235894"/>
            <a:ext cx="699674" cy="69967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28" name="Google Shape;928;p42"/>
          <p:cNvSpPr txBox="1">
            <a:spLocks noGrp="1"/>
          </p:cNvSpPr>
          <p:nvPr>
            <p:ph type="sldNum" idx="12"/>
          </p:nvPr>
        </p:nvSpPr>
        <p:spPr>
          <a:xfrm>
            <a:off x="11172932"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36</a:t>
            </a:fld>
            <a:endParaRPr/>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655792" y="222506"/>
            <a:ext cx="5809879" cy="763600"/>
          </a:xfrm>
          <a:prstGeom prst="rect">
            <a:avLst/>
          </a:prstGeom>
        </p:spPr>
        <p:txBody>
          <a:bodyPr spcFirstLastPara="1" vert="horz" wrap="square" lIns="121900" tIns="121900" rIns="121900" bIns="121900" rtlCol="0" anchor="ctr" anchorCtr="0">
            <a:noAutofit/>
          </a:bodyPr>
          <a:lstStyle/>
          <a:p>
            <a:r>
              <a:rPr lang="en-MY" sz="3000" b="1">
                <a:solidFill>
                  <a:srgbClr val="990000"/>
                </a:solidFill>
                <a:latin typeface="Arial" panose="02000000000000000000" pitchFamily="2" charset="-122"/>
                <a:ea typeface="FZLanTingHeiS-R-GB" panose="02000000000000000000" pitchFamily="2" charset="-122"/>
              </a:rPr>
              <a:t>#1: Exchange Offset Credit</a:t>
            </a:r>
          </a:p>
        </p:txBody>
      </p:sp>
      <p:sp>
        <p:nvSpPr>
          <p:cNvPr id="15" name="Google Shape;910;p40">
            <a:extLst>
              <a:ext uri="{FF2B5EF4-FFF2-40B4-BE49-F238E27FC236}">
                <a16:creationId xmlns:a16="http://schemas.microsoft.com/office/drawing/2014/main" id="{5C46515E-59A1-5EE5-EBCB-D5F5935B8488}"/>
              </a:ext>
            </a:extLst>
          </p:cNvPr>
          <p:cNvSpPr txBox="1">
            <a:spLocks/>
          </p:cNvSpPr>
          <p:nvPr/>
        </p:nvSpPr>
        <p:spPr>
          <a:xfrm>
            <a:off x="381296" y="1733873"/>
            <a:ext cx="3500647"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MY" sz="3000" b="1">
                <a:solidFill>
                  <a:srgbClr val="990000"/>
                </a:solidFill>
                <a:latin typeface="Arial"/>
                <a:ea typeface="FZLanTingHeiS-R-GB"/>
                <a:cs typeface="Arial"/>
              </a:rPr>
              <a:t>Claiming</a:t>
            </a:r>
            <a:br>
              <a:rPr lang="en-MY" sz="3000" b="1">
                <a:solidFill>
                  <a:srgbClr val="990000"/>
                </a:solidFill>
                <a:latin typeface="Arial"/>
                <a:ea typeface="FZLanTingHeiS-R-GB"/>
                <a:cs typeface="Arial"/>
              </a:rPr>
            </a:br>
            <a:r>
              <a:rPr lang="en-MY" sz="3000" b="1">
                <a:solidFill>
                  <a:srgbClr val="990000"/>
                </a:solidFill>
                <a:latin typeface="Arial"/>
                <a:ea typeface="FZLanTingHeiS-R-GB"/>
                <a:cs typeface="Arial"/>
              </a:rPr>
              <a:t>Carbon Credit</a:t>
            </a:r>
            <a:endParaRPr lang="en-US"/>
          </a:p>
        </p:txBody>
      </p:sp>
      <p:sp>
        <p:nvSpPr>
          <p:cNvPr id="17" name="Google Shape;713;p38">
            <a:extLst>
              <a:ext uri="{FF2B5EF4-FFF2-40B4-BE49-F238E27FC236}">
                <a16:creationId xmlns:a16="http://schemas.microsoft.com/office/drawing/2014/main" id="{65744B71-F7E3-B19A-82F8-80101C3F43A9}"/>
              </a:ext>
            </a:extLst>
          </p:cNvPr>
          <p:cNvSpPr txBox="1"/>
          <p:nvPr/>
        </p:nvSpPr>
        <p:spPr>
          <a:xfrm>
            <a:off x="419787" y="2508205"/>
            <a:ext cx="3021381" cy="3702303"/>
          </a:xfrm>
          <a:prstGeom prst="rect">
            <a:avLst/>
          </a:prstGeom>
          <a:noFill/>
          <a:ln>
            <a:noFill/>
          </a:ln>
        </p:spPr>
        <p:txBody>
          <a:bodyPr spcFirstLastPara="1" wrap="square" lIns="121900" tIns="121900" rIns="121900" bIns="121900" anchor="t" anchorCtr="0">
            <a:noAutofit/>
          </a:bodyPr>
          <a:lstStyle/>
          <a:p>
            <a:pPr algn="just">
              <a:lnSpc>
                <a:spcPct val="115000"/>
              </a:lnSpc>
            </a:pPr>
            <a:r>
              <a:rPr lang="en-US" sz="1400"/>
              <a:t>The platform facilitates the seamless claiming and sending of carbon credits. </a:t>
            </a:r>
            <a:br>
              <a:rPr lang="en-US" sz="1400"/>
            </a:br>
            <a:r>
              <a:rPr lang="en-US" sz="1400"/>
              <a:t>Users can easily submit their carbon offset claims by providing comprehensive reports detailing their carbon reduction activities. </a:t>
            </a:r>
            <a:br>
              <a:rPr lang="en-US" sz="1400"/>
            </a:br>
            <a:r>
              <a:rPr lang="en-US" sz="1400"/>
              <a:t>Users can edit their credit claims before final submission.</a:t>
            </a:r>
            <a:endParaRPr lang="en-MY" sz="1400" b="1">
              <a:solidFill>
                <a:srgbClr val="000000"/>
              </a:solidFill>
              <a:latin typeface="Roboto"/>
              <a:ea typeface="Roboto"/>
              <a:cs typeface="Roboto"/>
            </a:endParaRPr>
          </a:p>
        </p:txBody>
      </p:sp>
      <p:sp>
        <p:nvSpPr>
          <p:cNvPr id="19" name="Google Shape;910;p40">
            <a:extLst>
              <a:ext uri="{FF2B5EF4-FFF2-40B4-BE49-F238E27FC236}">
                <a16:creationId xmlns:a16="http://schemas.microsoft.com/office/drawing/2014/main" id="{56F64922-62FF-8692-1AE6-7F34BFBC354C}"/>
              </a:ext>
            </a:extLst>
          </p:cNvPr>
          <p:cNvSpPr txBox="1">
            <a:spLocks/>
          </p:cNvSpPr>
          <p:nvPr/>
        </p:nvSpPr>
        <p:spPr>
          <a:xfrm>
            <a:off x="6413117" y="1733873"/>
            <a:ext cx="2806502"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MY" sz="3000" b="1">
                <a:solidFill>
                  <a:srgbClr val="990000"/>
                </a:solidFill>
                <a:latin typeface="Arial" panose="02000000000000000000" pitchFamily="2" charset="-122"/>
                <a:ea typeface="FZLanTingHeiS-R-GB" panose="02000000000000000000" pitchFamily="2" charset="-122"/>
              </a:rPr>
              <a:t>Sharing Carbon Credit</a:t>
            </a:r>
            <a:endParaRPr lang="en-US"/>
          </a:p>
        </p:txBody>
      </p:sp>
      <p:sp>
        <p:nvSpPr>
          <p:cNvPr id="20" name="Google Shape;713;p38">
            <a:extLst>
              <a:ext uri="{FF2B5EF4-FFF2-40B4-BE49-F238E27FC236}">
                <a16:creationId xmlns:a16="http://schemas.microsoft.com/office/drawing/2014/main" id="{1E0156B8-A411-43E4-441C-5BD6FF11715D}"/>
              </a:ext>
            </a:extLst>
          </p:cNvPr>
          <p:cNvSpPr txBox="1"/>
          <p:nvPr/>
        </p:nvSpPr>
        <p:spPr>
          <a:xfrm>
            <a:off x="6483858" y="2509376"/>
            <a:ext cx="2806503" cy="3702303"/>
          </a:xfrm>
          <a:prstGeom prst="rect">
            <a:avLst/>
          </a:prstGeom>
          <a:noFill/>
          <a:ln>
            <a:noFill/>
          </a:ln>
        </p:spPr>
        <p:txBody>
          <a:bodyPr spcFirstLastPara="1" wrap="square" lIns="121900" tIns="121900" rIns="121900" bIns="121900" anchor="t" anchorCtr="0">
            <a:noAutofit/>
          </a:bodyPr>
          <a:lstStyle/>
          <a:p>
            <a:pPr algn="just">
              <a:lnSpc>
                <a:spcPct val="115000"/>
              </a:lnSpc>
            </a:pPr>
            <a:r>
              <a:rPr lang="en-US" sz="1400"/>
              <a:t>The system presents users with an overview of their available carbon credit balance, measured in kilograms of CO2 equivalent. </a:t>
            </a:r>
            <a:br>
              <a:rPr lang="en-US" sz="1400"/>
            </a:br>
            <a:r>
              <a:rPr lang="en-US" sz="1400"/>
              <a:t>Users have the option to transfer a portion of their carbon credits to other parties or entities. </a:t>
            </a:r>
            <a:endParaRPr lang="en-MY" sz="1400" b="1">
              <a:solidFill>
                <a:srgbClr val="000000"/>
              </a:solidFill>
              <a:latin typeface="Roboto"/>
              <a:ea typeface="Roboto"/>
              <a:cs typeface="Roboto"/>
            </a:endParaRPr>
          </a:p>
        </p:txBody>
      </p:sp>
      <p:pic>
        <p:nvPicPr>
          <p:cNvPr id="24" name="Picture 23" descr="A hand holding a stack of coins&#10;&#10;Description automatically generated">
            <a:extLst>
              <a:ext uri="{FF2B5EF4-FFF2-40B4-BE49-F238E27FC236}">
                <a16:creationId xmlns:a16="http://schemas.microsoft.com/office/drawing/2014/main" id="{293A4CED-190F-FCDB-0432-F8AE171DD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419" y="99969"/>
            <a:ext cx="1000265" cy="79068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DD551856-02BF-A57F-1595-EFCBE3A353CD}"/>
              </a:ext>
            </a:extLst>
          </p:cNvPr>
          <p:cNvPicPr>
            <a:picLocks noChangeAspect="1"/>
          </p:cNvPicPr>
          <p:nvPr/>
        </p:nvPicPr>
        <p:blipFill>
          <a:blip r:embed="rId4"/>
          <a:stretch>
            <a:fillRect/>
          </a:stretch>
        </p:blipFill>
        <p:spPr>
          <a:xfrm>
            <a:off x="3659026" y="1165474"/>
            <a:ext cx="2538029" cy="5434884"/>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793C78A7-904E-B54F-7805-D715F84EF893}"/>
              </a:ext>
            </a:extLst>
          </p:cNvPr>
          <p:cNvPicPr>
            <a:picLocks noChangeAspect="1"/>
          </p:cNvPicPr>
          <p:nvPr/>
        </p:nvPicPr>
        <p:blipFill>
          <a:blip r:embed="rId5"/>
          <a:stretch>
            <a:fillRect/>
          </a:stretch>
        </p:blipFill>
        <p:spPr>
          <a:xfrm>
            <a:off x="9417119" y="1151675"/>
            <a:ext cx="2533107" cy="5434884"/>
          </a:xfrm>
          <a:prstGeom prst="rect">
            <a:avLst/>
          </a:prstGeom>
        </p:spPr>
      </p:pic>
      <p:pic>
        <p:nvPicPr>
          <p:cNvPr id="11" name="Picture 10" descr="A black and orange circle with a black background with a black and red circle with a black and white logo&#10;&#10;Description automatically generated">
            <a:extLst>
              <a:ext uri="{FF2B5EF4-FFF2-40B4-BE49-F238E27FC236}">
                <a16:creationId xmlns:a16="http://schemas.microsoft.com/office/drawing/2014/main" id="{591B3749-FAD8-18CA-C1AE-12AAC382C86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3" name="Picture 1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6A75C4E-0B27-EA66-75D2-7CFCA2CA0E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6" name="TextBox 15">
            <a:extLst>
              <a:ext uri="{FF2B5EF4-FFF2-40B4-BE49-F238E27FC236}">
                <a16:creationId xmlns:a16="http://schemas.microsoft.com/office/drawing/2014/main" id="{9F56CBDE-15F7-24C5-38E8-09991D896612}"/>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1" name="TextBox 20">
            <a:extLst>
              <a:ext uri="{FF2B5EF4-FFF2-40B4-BE49-F238E27FC236}">
                <a16:creationId xmlns:a16="http://schemas.microsoft.com/office/drawing/2014/main" id="{ADFC99F0-704F-1F1F-DE31-A53B2FE9C11E}"/>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2" name="Picture 2" descr="Finance And Business, Opened, Box, Boxes, Open, Tool, Packaging - Open Box  PNG – Stunning free transparent png clipart images free download">
            <a:extLst>
              <a:ext uri="{FF2B5EF4-FFF2-40B4-BE49-F238E27FC236}">
                <a16:creationId xmlns:a16="http://schemas.microsoft.com/office/drawing/2014/main" id="{E93BD7DB-A6B9-805D-BDB6-79D5C61007F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inance And Business, Opened, Box, Boxes, Open, Tool, Packaging - Open Box  PNG – Stunning free transparent png clipart images free download">
            <a:extLst>
              <a:ext uri="{FF2B5EF4-FFF2-40B4-BE49-F238E27FC236}">
                <a16:creationId xmlns:a16="http://schemas.microsoft.com/office/drawing/2014/main" id="{ED1864EB-0638-2BCA-EFC1-434CBACDF31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0F0A7F14-3193-0D1B-BBDF-E695EE6DDA39}"/>
              </a:ext>
            </a:extLst>
          </p:cNvPr>
          <p:cNvPicPr>
            <a:picLocks noChangeAspect="1"/>
          </p:cNvPicPr>
          <p:nvPr/>
        </p:nvPicPr>
        <p:blipFill>
          <a:blip r:embed="rId10"/>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140121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28" name="Google Shape;928;p4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37</a:t>
            </a:fld>
            <a:endParaRPr/>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609600" y="184588"/>
            <a:ext cx="5080000" cy="763600"/>
          </a:xfrm>
          <a:prstGeom prst="rect">
            <a:avLst/>
          </a:prstGeom>
        </p:spPr>
        <p:txBody>
          <a:bodyPr spcFirstLastPara="1" vert="horz" wrap="square" lIns="121900" tIns="121900" rIns="121900" bIns="121900" rtlCol="0" anchor="ctr" anchorCtr="0">
            <a:noAutofit/>
          </a:bodyPr>
          <a:lstStyle/>
          <a:p>
            <a:r>
              <a:rPr lang="en-MY" sz="3000" b="1">
                <a:solidFill>
                  <a:srgbClr val="990000"/>
                </a:solidFill>
                <a:latin typeface="Arial" panose="02000000000000000000" pitchFamily="2" charset="-122"/>
                <a:ea typeface="FZLanTingHeiS-R-GB" panose="02000000000000000000" pitchFamily="2" charset="-122"/>
              </a:rPr>
              <a:t>#2: Machine Learning</a:t>
            </a:r>
          </a:p>
        </p:txBody>
      </p:sp>
      <p:sp>
        <p:nvSpPr>
          <p:cNvPr id="11" name="Google Shape;713;p38">
            <a:extLst>
              <a:ext uri="{FF2B5EF4-FFF2-40B4-BE49-F238E27FC236}">
                <a16:creationId xmlns:a16="http://schemas.microsoft.com/office/drawing/2014/main" id="{2168270D-F59E-4AD7-80F1-550075DB1AEE}"/>
              </a:ext>
            </a:extLst>
          </p:cNvPr>
          <p:cNvSpPr txBox="1"/>
          <p:nvPr/>
        </p:nvSpPr>
        <p:spPr>
          <a:xfrm>
            <a:off x="6374890" y="1792892"/>
            <a:ext cx="2869957" cy="3161778"/>
          </a:xfrm>
          <a:prstGeom prst="rect">
            <a:avLst/>
          </a:prstGeom>
          <a:noFill/>
          <a:ln>
            <a:noFill/>
          </a:ln>
        </p:spPr>
        <p:txBody>
          <a:bodyPr spcFirstLastPara="1" wrap="square" lIns="121900" tIns="121900" rIns="121900" bIns="121900" anchor="t" anchorCtr="0">
            <a:noAutofit/>
          </a:bodyPr>
          <a:lstStyle/>
          <a:p>
            <a:pPr algn="just">
              <a:lnSpc>
                <a:spcPct val="115000"/>
              </a:lnSpc>
            </a:pPr>
            <a:br>
              <a:rPr lang="en-US" sz="2000"/>
            </a:br>
            <a:r>
              <a:rPr lang="en-US" sz="2000" b="0" i="0">
                <a:effectLst/>
                <a:latin typeface="Söhne"/>
              </a:rPr>
              <a:t>The chatbot has the capability to present the user with all available information, provide summarized overviews of each navigation, and exhibit requested details on demand.</a:t>
            </a:r>
            <a:endParaRPr lang="en-MY" sz="2000" b="1">
              <a:latin typeface="Roboto"/>
              <a:ea typeface="Roboto"/>
              <a:cs typeface="Roboto"/>
            </a:endParaRPr>
          </a:p>
        </p:txBody>
      </p:sp>
      <p:sp>
        <p:nvSpPr>
          <p:cNvPr id="12" name="Google Shape;910;p40">
            <a:extLst>
              <a:ext uri="{FF2B5EF4-FFF2-40B4-BE49-F238E27FC236}">
                <a16:creationId xmlns:a16="http://schemas.microsoft.com/office/drawing/2014/main" id="{ADE5DD68-D3E7-4879-D336-5A7138FFDEEF}"/>
              </a:ext>
            </a:extLst>
          </p:cNvPr>
          <p:cNvSpPr txBox="1">
            <a:spLocks/>
          </p:cNvSpPr>
          <p:nvPr/>
        </p:nvSpPr>
        <p:spPr>
          <a:xfrm>
            <a:off x="6177718" y="1516001"/>
            <a:ext cx="2141484"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3000" b="1" err="1">
                <a:solidFill>
                  <a:srgbClr val="990000"/>
                </a:solidFill>
                <a:latin typeface="Arial" panose="02000000000000000000" pitchFamily="2" charset="-122"/>
                <a:ea typeface="FZLanTingHeiS-R-GB" panose="02000000000000000000" pitchFamily="2" charset="-122"/>
              </a:rPr>
              <a:t>ChatBot</a:t>
            </a:r>
            <a:endParaRPr lang="en-MY" sz="3000" b="1">
              <a:solidFill>
                <a:srgbClr val="990000"/>
              </a:solidFill>
              <a:latin typeface="Arial" panose="02000000000000000000" pitchFamily="2" charset="-122"/>
              <a:ea typeface="FZLanTingHeiS-R-GB" panose="02000000000000000000" pitchFamily="2" charset="-122"/>
            </a:endParaRPr>
          </a:p>
        </p:txBody>
      </p:sp>
      <p:pic>
        <p:nvPicPr>
          <p:cNvPr id="21" name="Picture 20" descr="A blue and purple brain with circuit lines&#10;&#10;Description automatically generated">
            <a:extLst>
              <a:ext uri="{FF2B5EF4-FFF2-40B4-BE49-F238E27FC236}">
                <a16:creationId xmlns:a16="http://schemas.microsoft.com/office/drawing/2014/main" id="{89487230-4658-341E-39C1-7A40D6ADA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705" y="165748"/>
            <a:ext cx="647790" cy="714475"/>
          </a:xfrm>
          <a:prstGeom prst="rect">
            <a:avLst/>
          </a:prstGeom>
        </p:spPr>
      </p:pic>
      <p:sp>
        <p:nvSpPr>
          <p:cNvPr id="22" name="Google Shape;910;p40">
            <a:extLst>
              <a:ext uri="{FF2B5EF4-FFF2-40B4-BE49-F238E27FC236}">
                <a16:creationId xmlns:a16="http://schemas.microsoft.com/office/drawing/2014/main" id="{8766A5DA-F375-2B83-EC3A-660738CFCB20}"/>
              </a:ext>
            </a:extLst>
          </p:cNvPr>
          <p:cNvSpPr txBox="1">
            <a:spLocks/>
          </p:cNvSpPr>
          <p:nvPr/>
        </p:nvSpPr>
        <p:spPr>
          <a:xfrm>
            <a:off x="6379804" y="6158729"/>
            <a:ext cx="2863910" cy="699207"/>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marL="171450" indent="-171450" algn="l">
              <a:buFont typeface="Calibri"/>
              <a:buChar char="-"/>
            </a:pPr>
            <a:r>
              <a:rPr lang="en-MY" sz="1400" i="1">
                <a:solidFill>
                  <a:srgbClr val="990000"/>
                </a:solidFill>
                <a:latin typeface="Arial"/>
                <a:ea typeface="FZLanTingHeiS-R-GB"/>
                <a:cs typeface="Arial"/>
              </a:rPr>
              <a:t>done by </a:t>
            </a:r>
            <a:br>
              <a:rPr lang="en-MY" sz="1400" i="1">
                <a:solidFill>
                  <a:srgbClr val="990000"/>
                </a:solidFill>
                <a:latin typeface="Arial"/>
                <a:ea typeface="FZLanTingHeiS-R-GB"/>
                <a:cs typeface="Arial"/>
              </a:rPr>
            </a:br>
            <a:r>
              <a:rPr lang="en-MY" sz="1400" i="1" err="1">
                <a:solidFill>
                  <a:srgbClr val="990000"/>
                </a:solidFill>
                <a:latin typeface="Arial"/>
                <a:ea typeface="FZLanTingHeiS-R-GB"/>
                <a:cs typeface="Arial"/>
              </a:rPr>
              <a:t>ModelArt</a:t>
            </a:r>
            <a:r>
              <a:rPr lang="en-MY" sz="1400" i="1">
                <a:solidFill>
                  <a:srgbClr val="990000"/>
                </a:solidFill>
                <a:latin typeface="Arial"/>
                <a:ea typeface="FZLanTingHeiS-R-GB"/>
                <a:cs typeface="Arial"/>
              </a:rPr>
              <a:t>, </a:t>
            </a:r>
            <a:r>
              <a:rPr lang="en-MY" sz="1400" i="1" err="1">
                <a:solidFill>
                  <a:srgbClr val="990000"/>
                </a:solidFill>
                <a:latin typeface="Arial"/>
                <a:ea typeface="FZLanTingHeiS-R-GB"/>
                <a:cs typeface="Arial"/>
              </a:rPr>
              <a:t>MindSpore</a:t>
            </a:r>
            <a:r>
              <a:rPr lang="en-MY" sz="1400" i="1">
                <a:solidFill>
                  <a:srgbClr val="990000"/>
                </a:solidFill>
                <a:latin typeface="Arial"/>
                <a:ea typeface="FZLanTingHeiS-R-GB"/>
                <a:cs typeface="Arial"/>
              </a:rPr>
              <a:t>, Huawei </a:t>
            </a:r>
            <a:endParaRPr lang="en-MY" sz="1400" i="1">
              <a:solidFill>
                <a:srgbClr val="990000"/>
              </a:solidFill>
              <a:latin typeface="Arial" panose="02000000000000000000" pitchFamily="2" charset="-122"/>
              <a:ea typeface="FZLanTingHeiS-R-GB" panose="02000000000000000000" pitchFamily="2" charset="-122"/>
              <a:cs typeface="Arial"/>
            </a:endParaRPr>
          </a:p>
        </p:txBody>
      </p:sp>
      <p:pic>
        <p:nvPicPr>
          <p:cNvPr id="3074" name="Picture 2" descr="Progressive Knowledge_ModelArts_Huawei Cloud">
            <a:extLst>
              <a:ext uri="{FF2B5EF4-FFF2-40B4-BE49-F238E27FC236}">
                <a16:creationId xmlns:a16="http://schemas.microsoft.com/office/drawing/2014/main" id="{AC696B76-3D1D-C59C-8EE5-EAD288425B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8903" y="5590923"/>
            <a:ext cx="936193" cy="5741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ndSpore AI Computing Framework Research | Huawei Global">
            <a:extLst>
              <a:ext uri="{FF2B5EF4-FFF2-40B4-BE49-F238E27FC236}">
                <a16:creationId xmlns:a16="http://schemas.microsoft.com/office/drawing/2014/main" id="{91A6C554-6600-4E3E-E745-03C797028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4022" y="5450582"/>
            <a:ext cx="1149599" cy="8610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creenshot of a message&#10;&#10;Description automatically generated">
            <a:extLst>
              <a:ext uri="{FF2B5EF4-FFF2-40B4-BE49-F238E27FC236}">
                <a16:creationId xmlns:a16="http://schemas.microsoft.com/office/drawing/2014/main" id="{3AF9B710-2E43-ED95-AC7B-1E0D9B8C93DF}"/>
              </a:ext>
            </a:extLst>
          </p:cNvPr>
          <p:cNvPicPr>
            <a:picLocks noChangeAspect="1"/>
          </p:cNvPicPr>
          <p:nvPr/>
        </p:nvPicPr>
        <p:blipFill>
          <a:blip r:embed="rId6"/>
          <a:stretch>
            <a:fillRect/>
          </a:stretch>
        </p:blipFill>
        <p:spPr>
          <a:xfrm>
            <a:off x="9208568" y="1217430"/>
            <a:ext cx="2549490" cy="5434884"/>
          </a:xfrm>
          <a:prstGeom prst="rect">
            <a:avLst/>
          </a:prstGeom>
        </p:spPr>
      </p:pic>
      <p:sp>
        <p:nvSpPr>
          <p:cNvPr id="28" name="Google Shape;713;p38">
            <a:extLst>
              <a:ext uri="{FF2B5EF4-FFF2-40B4-BE49-F238E27FC236}">
                <a16:creationId xmlns:a16="http://schemas.microsoft.com/office/drawing/2014/main" id="{A8FCD636-1013-4C84-ECFE-2DC2EE60B20B}"/>
              </a:ext>
            </a:extLst>
          </p:cNvPr>
          <p:cNvSpPr txBox="1"/>
          <p:nvPr/>
        </p:nvSpPr>
        <p:spPr>
          <a:xfrm>
            <a:off x="432503" y="2220329"/>
            <a:ext cx="2825480" cy="1630135"/>
          </a:xfrm>
          <a:prstGeom prst="rect">
            <a:avLst/>
          </a:prstGeom>
          <a:noFill/>
          <a:ln>
            <a:noFill/>
          </a:ln>
        </p:spPr>
        <p:txBody>
          <a:bodyPr spcFirstLastPara="1" wrap="square" lIns="121900" tIns="121900" rIns="121900" bIns="121900" anchor="t" anchorCtr="0">
            <a:noAutofit/>
          </a:bodyPr>
          <a:lstStyle/>
          <a:p>
            <a:pPr algn="just">
              <a:lnSpc>
                <a:spcPct val="115000"/>
              </a:lnSpc>
            </a:pPr>
            <a:r>
              <a:rPr lang="en-US" sz="2000"/>
              <a:t>The events can include webinars, workshops, seminars, and conferences, all aimed at promoting education and awareness about carbon offset strategies and their impact on mitigating climate change.</a:t>
            </a:r>
            <a:endParaRPr lang="en-MY" sz="2000" b="1">
              <a:solidFill>
                <a:srgbClr val="000000"/>
              </a:solidFill>
              <a:latin typeface="Roboto"/>
              <a:ea typeface="Roboto"/>
              <a:cs typeface="Roboto"/>
              <a:sym typeface="Roboto"/>
            </a:endParaRPr>
          </a:p>
        </p:txBody>
      </p:sp>
      <p:sp>
        <p:nvSpPr>
          <p:cNvPr id="30" name="Google Shape;910;p40">
            <a:extLst>
              <a:ext uri="{FF2B5EF4-FFF2-40B4-BE49-F238E27FC236}">
                <a16:creationId xmlns:a16="http://schemas.microsoft.com/office/drawing/2014/main" id="{C7204C5F-DB7F-FDDC-7C93-0DFC12DD6BF9}"/>
              </a:ext>
            </a:extLst>
          </p:cNvPr>
          <p:cNvSpPr txBox="1">
            <a:spLocks/>
          </p:cNvSpPr>
          <p:nvPr/>
        </p:nvSpPr>
        <p:spPr>
          <a:xfrm>
            <a:off x="-763643" y="1514267"/>
            <a:ext cx="3879083"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3000" b="1">
                <a:solidFill>
                  <a:srgbClr val="990000"/>
                </a:solidFill>
                <a:latin typeface="Arial" panose="02000000000000000000" pitchFamily="2" charset="-122"/>
                <a:ea typeface="FZLanTingHeiS-R-GB" panose="02000000000000000000" pitchFamily="2" charset="-122"/>
              </a:rPr>
              <a:t>Events</a:t>
            </a:r>
          </a:p>
        </p:txBody>
      </p:sp>
      <p:pic>
        <p:nvPicPr>
          <p:cNvPr id="32" name="Picture 31" descr="A screenshot of a cellphone&#10;&#10;Description automatically generated">
            <a:extLst>
              <a:ext uri="{FF2B5EF4-FFF2-40B4-BE49-F238E27FC236}">
                <a16:creationId xmlns:a16="http://schemas.microsoft.com/office/drawing/2014/main" id="{2BF845D8-AE8E-2383-5493-7600E22F8DC6}"/>
              </a:ext>
            </a:extLst>
          </p:cNvPr>
          <p:cNvPicPr>
            <a:picLocks noChangeAspect="1"/>
          </p:cNvPicPr>
          <p:nvPr/>
        </p:nvPicPr>
        <p:blipFill>
          <a:blip r:embed="rId7"/>
          <a:stretch>
            <a:fillRect/>
          </a:stretch>
        </p:blipFill>
        <p:spPr>
          <a:xfrm>
            <a:off x="3268568" y="1262554"/>
            <a:ext cx="2488561" cy="5396964"/>
          </a:xfrm>
          <a:prstGeom prst="rect">
            <a:avLst/>
          </a:prstGeom>
        </p:spPr>
      </p:pic>
      <p:pic>
        <p:nvPicPr>
          <p:cNvPr id="2" name="Picture 1" descr="A black and orange circle with a black background with a black and red circle with a black and white logo&#10;&#10;Description automatically generated">
            <a:extLst>
              <a:ext uri="{FF2B5EF4-FFF2-40B4-BE49-F238E27FC236}">
                <a16:creationId xmlns:a16="http://schemas.microsoft.com/office/drawing/2014/main" id="{EA8C9435-8644-4475-7FE6-2AF0AF8DE1F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8" name="Picture 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56401AD4-4D49-AAE4-4B75-59D5616B8EC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6" name="TextBox 15">
            <a:extLst>
              <a:ext uri="{FF2B5EF4-FFF2-40B4-BE49-F238E27FC236}">
                <a16:creationId xmlns:a16="http://schemas.microsoft.com/office/drawing/2014/main" id="{F79D23EE-7860-A398-FCFE-C9620B4ADEFA}"/>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9" name="TextBox 18">
            <a:extLst>
              <a:ext uri="{FF2B5EF4-FFF2-40B4-BE49-F238E27FC236}">
                <a16:creationId xmlns:a16="http://schemas.microsoft.com/office/drawing/2014/main" id="{0B1E276D-B679-9EDF-5615-25B011F6FAC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3" name="Picture 2" descr="Finance And Business, Opened, Box, Boxes, Open, Tool, Packaging - Open Box  PNG – Stunning free transparent png clipart images free download">
            <a:extLst>
              <a:ext uri="{FF2B5EF4-FFF2-40B4-BE49-F238E27FC236}">
                <a16:creationId xmlns:a16="http://schemas.microsoft.com/office/drawing/2014/main" id="{078E400D-538D-A0EB-7F9A-E20A87F76776}"/>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inance And Business, Opened, Box, Boxes, Open, Tool, Packaging - Open Box  PNG – Stunning free transparent png clipart images free download">
            <a:extLst>
              <a:ext uri="{FF2B5EF4-FFF2-40B4-BE49-F238E27FC236}">
                <a16:creationId xmlns:a16="http://schemas.microsoft.com/office/drawing/2014/main" id="{A31911DA-B03E-0903-891F-323C6D5CE05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2FC912A6-25B0-C890-36ED-7DC05C93052E}"/>
              </a:ext>
            </a:extLst>
          </p:cNvPr>
          <p:cNvPicPr>
            <a:picLocks noChangeAspect="1"/>
          </p:cNvPicPr>
          <p:nvPr/>
        </p:nvPicPr>
        <p:blipFill>
          <a:blip r:embed="rId12"/>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3745571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28" name="Google Shape;928;p4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38</a:t>
            </a:fld>
            <a:endParaRPr/>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370080" y="163659"/>
            <a:ext cx="6962053" cy="763600"/>
          </a:xfrm>
          <a:prstGeom prst="rect">
            <a:avLst/>
          </a:prstGeom>
        </p:spPr>
        <p:txBody>
          <a:bodyPr spcFirstLastPara="1" vert="horz" wrap="square" lIns="121900" tIns="121900" rIns="121900" bIns="121900" rtlCol="0" anchor="ctr" anchorCtr="0">
            <a:noAutofit/>
          </a:bodyPr>
          <a:lstStyle/>
          <a:p>
            <a:r>
              <a:rPr lang="en-MY" sz="3000" b="1">
                <a:solidFill>
                  <a:srgbClr val="990000"/>
                </a:solidFill>
                <a:latin typeface="Arial" panose="02000000000000000000" pitchFamily="2" charset="-122"/>
                <a:ea typeface="FZLanTingHeiS-R-GB" panose="02000000000000000000" pitchFamily="2" charset="-122"/>
              </a:rPr>
              <a:t>#3: Gamification and Rewards</a:t>
            </a:r>
          </a:p>
        </p:txBody>
      </p:sp>
      <p:sp>
        <p:nvSpPr>
          <p:cNvPr id="6" name="Google Shape;910;p40">
            <a:extLst>
              <a:ext uri="{FF2B5EF4-FFF2-40B4-BE49-F238E27FC236}">
                <a16:creationId xmlns:a16="http://schemas.microsoft.com/office/drawing/2014/main" id="{6EA78283-19F0-1F2F-9AD7-0C7E7E194C73}"/>
              </a:ext>
            </a:extLst>
          </p:cNvPr>
          <p:cNvSpPr txBox="1">
            <a:spLocks/>
          </p:cNvSpPr>
          <p:nvPr/>
        </p:nvSpPr>
        <p:spPr>
          <a:xfrm>
            <a:off x="454337" y="1476276"/>
            <a:ext cx="3537528"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r>
              <a:rPr lang="en-MY" sz="3000" b="1">
                <a:solidFill>
                  <a:srgbClr val="990000"/>
                </a:solidFill>
                <a:latin typeface="Arial" panose="02000000000000000000" pitchFamily="2" charset="-122"/>
                <a:ea typeface="FZLanTingHeiS-R-GB" panose="02000000000000000000" pitchFamily="2" charset="-122"/>
              </a:rPr>
              <a:t>Daily check-in and Gamification</a:t>
            </a:r>
            <a:endParaRPr lang="en-US"/>
          </a:p>
        </p:txBody>
      </p:sp>
      <p:sp>
        <p:nvSpPr>
          <p:cNvPr id="9" name="Google Shape;713;p38">
            <a:extLst>
              <a:ext uri="{FF2B5EF4-FFF2-40B4-BE49-F238E27FC236}">
                <a16:creationId xmlns:a16="http://schemas.microsoft.com/office/drawing/2014/main" id="{B649FC4D-562E-778F-E582-F39BC6C58862}"/>
              </a:ext>
            </a:extLst>
          </p:cNvPr>
          <p:cNvSpPr txBox="1"/>
          <p:nvPr/>
        </p:nvSpPr>
        <p:spPr>
          <a:xfrm>
            <a:off x="476603" y="2379132"/>
            <a:ext cx="2567419" cy="2625360"/>
          </a:xfrm>
          <a:prstGeom prst="rect">
            <a:avLst/>
          </a:prstGeom>
          <a:noFill/>
          <a:ln>
            <a:noFill/>
          </a:ln>
        </p:spPr>
        <p:txBody>
          <a:bodyPr spcFirstLastPara="1" wrap="square" lIns="121900" tIns="121900" rIns="121900" bIns="121900" anchor="t" anchorCtr="0">
            <a:noAutofit/>
          </a:bodyPr>
          <a:lstStyle/>
          <a:p>
            <a:pPr algn="just">
              <a:lnSpc>
                <a:spcPct val="115000"/>
              </a:lnSpc>
            </a:pPr>
            <a:r>
              <a:rPr lang="en-US" sz="2000"/>
              <a:t>Users engage in the daily check-in process for seven consecutive days. Each day presents a special reward. </a:t>
            </a:r>
            <a:endParaRPr lang="en-MY" sz="2000" b="1">
              <a:solidFill>
                <a:srgbClr val="000000"/>
              </a:solidFill>
              <a:latin typeface="Roboto"/>
              <a:ea typeface="Roboto"/>
              <a:cs typeface="Roboto"/>
              <a:sym typeface="Roboto"/>
            </a:endParaRPr>
          </a:p>
        </p:txBody>
      </p:sp>
      <p:pic>
        <p:nvPicPr>
          <p:cNvPr id="15" name="Picture 14" descr="A red ribbon with a yellow star&#10;&#10;Description automatically generated">
            <a:extLst>
              <a:ext uri="{FF2B5EF4-FFF2-40B4-BE49-F238E27FC236}">
                <a16:creationId xmlns:a16="http://schemas.microsoft.com/office/drawing/2014/main" id="{9F6C10A7-946D-F7D6-23A5-4E6BB9975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027" y="89892"/>
            <a:ext cx="762106" cy="800212"/>
          </a:xfrm>
          <a:prstGeom prst="rect">
            <a:avLst/>
          </a:prstGeom>
        </p:spPr>
      </p:pic>
      <p:pic>
        <p:nvPicPr>
          <p:cNvPr id="17" name="Picture 16" descr="A screenshot of a game&#10;&#10;Description automatically generated">
            <a:extLst>
              <a:ext uri="{FF2B5EF4-FFF2-40B4-BE49-F238E27FC236}">
                <a16:creationId xmlns:a16="http://schemas.microsoft.com/office/drawing/2014/main" id="{A969E232-7654-600C-B72C-0BB1B2445FB2}"/>
              </a:ext>
            </a:extLst>
          </p:cNvPr>
          <p:cNvPicPr>
            <a:picLocks noChangeAspect="1"/>
          </p:cNvPicPr>
          <p:nvPr/>
        </p:nvPicPr>
        <p:blipFill>
          <a:blip r:embed="rId4"/>
          <a:stretch>
            <a:fillRect/>
          </a:stretch>
        </p:blipFill>
        <p:spPr>
          <a:xfrm>
            <a:off x="3998881" y="1241090"/>
            <a:ext cx="2529413" cy="5457519"/>
          </a:xfrm>
          <a:prstGeom prst="rect">
            <a:avLst/>
          </a:prstGeom>
        </p:spPr>
      </p:pic>
      <p:sp>
        <p:nvSpPr>
          <p:cNvPr id="19" name="Google Shape;713;p38">
            <a:extLst>
              <a:ext uri="{FF2B5EF4-FFF2-40B4-BE49-F238E27FC236}">
                <a16:creationId xmlns:a16="http://schemas.microsoft.com/office/drawing/2014/main" id="{2ACB66F8-463F-FD38-5C0C-0D572F90EDBD}"/>
              </a:ext>
            </a:extLst>
          </p:cNvPr>
          <p:cNvSpPr txBox="1"/>
          <p:nvPr/>
        </p:nvSpPr>
        <p:spPr>
          <a:xfrm>
            <a:off x="6914314" y="2041876"/>
            <a:ext cx="2307919" cy="2406489"/>
          </a:xfrm>
          <a:prstGeom prst="rect">
            <a:avLst/>
          </a:prstGeom>
          <a:noFill/>
          <a:ln>
            <a:noFill/>
          </a:ln>
        </p:spPr>
        <p:txBody>
          <a:bodyPr spcFirstLastPara="1" wrap="square" lIns="121900" tIns="121900" rIns="121900" bIns="121900" anchor="t" anchorCtr="0">
            <a:noAutofit/>
          </a:bodyPr>
          <a:lstStyle/>
          <a:p>
            <a:pPr algn="just">
              <a:lnSpc>
                <a:spcPct val="115000"/>
              </a:lnSpc>
            </a:pPr>
            <a:r>
              <a:rPr lang="en-US" sz="2000"/>
              <a:t>The forum serves as a hub where individuals and organizations can ask questions, seek guidance, and participate in discussions about carbon credit projects.</a:t>
            </a:r>
            <a:endParaRPr lang="en-MY" sz="2000" b="1">
              <a:solidFill>
                <a:srgbClr val="000000"/>
              </a:solidFill>
              <a:latin typeface="Roboto"/>
              <a:ea typeface="Roboto"/>
              <a:cs typeface="Roboto"/>
            </a:endParaRPr>
          </a:p>
        </p:txBody>
      </p:sp>
      <p:sp>
        <p:nvSpPr>
          <p:cNvPr id="23" name="Google Shape;910;p40">
            <a:extLst>
              <a:ext uri="{FF2B5EF4-FFF2-40B4-BE49-F238E27FC236}">
                <a16:creationId xmlns:a16="http://schemas.microsoft.com/office/drawing/2014/main" id="{8C7362C2-F252-659B-A769-50C50556BAD6}"/>
              </a:ext>
            </a:extLst>
          </p:cNvPr>
          <p:cNvSpPr txBox="1">
            <a:spLocks/>
          </p:cNvSpPr>
          <p:nvPr/>
        </p:nvSpPr>
        <p:spPr>
          <a:xfrm>
            <a:off x="6683398" y="1374746"/>
            <a:ext cx="1925788"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3000" b="1">
                <a:solidFill>
                  <a:srgbClr val="990000"/>
                </a:solidFill>
                <a:latin typeface="Arial" panose="02000000000000000000" pitchFamily="2" charset="-122"/>
                <a:ea typeface="FZLanTingHeiS-R-GB" panose="02000000000000000000" pitchFamily="2" charset="-122"/>
              </a:rPr>
              <a:t>Forum</a:t>
            </a:r>
          </a:p>
        </p:txBody>
      </p:sp>
      <p:pic>
        <p:nvPicPr>
          <p:cNvPr id="18" name="Picture 17" descr="A black and orange circle with a black background with a black and red circle with a black and white logo&#10;&#10;Description automatically generated">
            <a:extLst>
              <a:ext uri="{FF2B5EF4-FFF2-40B4-BE49-F238E27FC236}">
                <a16:creationId xmlns:a16="http://schemas.microsoft.com/office/drawing/2014/main" id="{2272C913-506C-4771-93C0-009B61FCE1E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0" name="Picture 1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474048F6-2AC5-E742-B5FE-76E8A1EB76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2" name="TextBox 21">
            <a:extLst>
              <a:ext uri="{FF2B5EF4-FFF2-40B4-BE49-F238E27FC236}">
                <a16:creationId xmlns:a16="http://schemas.microsoft.com/office/drawing/2014/main" id="{55CDE336-D75B-10C8-18F4-3A3F2A463CE5}"/>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4" name="TextBox 23">
            <a:extLst>
              <a:ext uri="{FF2B5EF4-FFF2-40B4-BE49-F238E27FC236}">
                <a16:creationId xmlns:a16="http://schemas.microsoft.com/office/drawing/2014/main" id="{D4E5A375-8C4E-B120-62DD-33C7CFF100C5}"/>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5" name="Picture 2" descr="Finance And Business, Opened, Box, Boxes, Open, Tool, Packaging - Open Box  PNG – Stunning free transparent png clipart images free download">
            <a:extLst>
              <a:ext uri="{FF2B5EF4-FFF2-40B4-BE49-F238E27FC236}">
                <a16:creationId xmlns:a16="http://schemas.microsoft.com/office/drawing/2014/main" id="{C1F18F95-3E45-02D2-1F42-AD4F743A051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inance And Business, Opened, Box, Boxes, Open, Tool, Packaging - Open Box  PNG – Stunning free transparent png clipart images free download">
            <a:extLst>
              <a:ext uri="{FF2B5EF4-FFF2-40B4-BE49-F238E27FC236}">
                <a16:creationId xmlns:a16="http://schemas.microsoft.com/office/drawing/2014/main" id="{C0A93959-3A2E-B49E-9411-45DB3D6B6F1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7DCBBC15-BC8D-1C39-7927-570F9BB04F71}"/>
              </a:ext>
            </a:extLst>
          </p:cNvPr>
          <p:cNvPicPr>
            <a:picLocks noChangeAspect="1"/>
          </p:cNvPicPr>
          <p:nvPr/>
        </p:nvPicPr>
        <p:blipFill>
          <a:blip r:embed="rId9"/>
          <a:stretch>
            <a:fillRect/>
          </a:stretch>
        </p:blipFill>
        <p:spPr>
          <a:xfrm>
            <a:off x="11193385" y="235894"/>
            <a:ext cx="699674" cy="699674"/>
          </a:xfrm>
          <a:prstGeom prst="rect">
            <a:avLst/>
          </a:prstGeom>
        </p:spPr>
      </p:pic>
      <p:pic>
        <p:nvPicPr>
          <p:cNvPr id="29" name="Picture 28" descr="A screenshot of a social media chat&#10;&#10;Description automatically generated">
            <a:extLst>
              <a:ext uri="{FF2B5EF4-FFF2-40B4-BE49-F238E27FC236}">
                <a16:creationId xmlns:a16="http://schemas.microsoft.com/office/drawing/2014/main" id="{0989101F-67E5-34EB-6146-BB2B1F1994AD}"/>
              </a:ext>
            </a:extLst>
          </p:cNvPr>
          <p:cNvPicPr>
            <a:picLocks noChangeAspect="1"/>
          </p:cNvPicPr>
          <p:nvPr/>
        </p:nvPicPr>
        <p:blipFill>
          <a:blip r:embed="rId10"/>
          <a:stretch>
            <a:fillRect/>
          </a:stretch>
        </p:blipFill>
        <p:spPr>
          <a:xfrm>
            <a:off x="9316110" y="1251515"/>
            <a:ext cx="2529412" cy="5449969"/>
          </a:xfrm>
          <a:prstGeom prst="rect">
            <a:avLst/>
          </a:prstGeom>
        </p:spPr>
      </p:pic>
    </p:spTree>
    <p:extLst>
      <p:ext uri="{BB962C8B-B14F-4D97-AF65-F5344CB8AC3E}">
        <p14:creationId xmlns:p14="http://schemas.microsoft.com/office/powerpoint/2010/main" val="4207277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3"/>
          <p:cNvSpPr/>
          <p:nvPr/>
        </p:nvSpPr>
        <p:spPr>
          <a:xfrm>
            <a:off x="8059867" y="1060000"/>
            <a:ext cx="4000000" cy="3236000"/>
          </a:xfrm>
          <a:prstGeom prst="roundRect">
            <a:avLst>
              <a:gd name="adj" fmla="val 11128"/>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934" name="Google Shape;934;p43"/>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35" name="Google Shape;935;p43"/>
          <p:cNvSpPr txBox="1">
            <a:spLocks noGrp="1"/>
          </p:cNvSpPr>
          <p:nvPr>
            <p:ph type="title"/>
          </p:nvPr>
        </p:nvSpPr>
        <p:spPr>
          <a:xfrm>
            <a:off x="-9717" y="98749"/>
            <a:ext cx="7787957" cy="763600"/>
          </a:xfrm>
          <a:prstGeom prst="rect">
            <a:avLst/>
          </a:prstGeom>
        </p:spPr>
        <p:txBody>
          <a:bodyPr spcFirstLastPara="1" vert="horz" wrap="square" lIns="121900" tIns="121900" rIns="121900" bIns="121900" rtlCol="0" anchor="ctr" anchorCtr="0">
            <a:noAutofit/>
          </a:bodyPr>
          <a:lstStyle/>
          <a:p>
            <a:r>
              <a:rPr lang="en-US" sz="3000" b="1">
                <a:ln>
                  <a:solidFill>
                    <a:srgbClr val="C00000"/>
                  </a:solidFill>
                </a:ln>
                <a:solidFill>
                  <a:srgbClr val="C00000"/>
                </a:solidFill>
              </a:rPr>
              <a:t>COCCOS better than existing system?</a:t>
            </a:r>
          </a:p>
        </p:txBody>
      </p:sp>
      <p:sp>
        <p:nvSpPr>
          <p:cNvPr id="936" name="Google Shape;936;p43"/>
          <p:cNvSpPr/>
          <p:nvPr/>
        </p:nvSpPr>
        <p:spPr>
          <a:xfrm>
            <a:off x="101600" y="1078299"/>
            <a:ext cx="3850400" cy="3217600"/>
          </a:xfrm>
          <a:prstGeom prst="roundRect">
            <a:avLst>
              <a:gd name="adj" fmla="val 10796"/>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937" name="Google Shape;937;p43"/>
          <p:cNvSpPr/>
          <p:nvPr/>
        </p:nvSpPr>
        <p:spPr>
          <a:xfrm>
            <a:off x="200233" y="2280232"/>
            <a:ext cx="345200" cy="3844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938" name="Google Shape;938;p43"/>
          <p:cNvSpPr txBox="1"/>
          <p:nvPr/>
        </p:nvSpPr>
        <p:spPr>
          <a:xfrm>
            <a:off x="649200" y="2293100"/>
            <a:ext cx="3201200" cy="89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As a </a:t>
            </a:r>
            <a:r>
              <a:rPr lang="en" sz="1467">
                <a:solidFill>
                  <a:srgbClr val="0000FF"/>
                </a:solidFill>
                <a:latin typeface="Roboto"/>
                <a:ea typeface="Roboto"/>
                <a:cs typeface="Roboto"/>
                <a:sym typeface="Roboto"/>
              </a:rPr>
              <a:t>blockchain-based platform</a:t>
            </a:r>
            <a:r>
              <a:rPr lang="en" sz="1467">
                <a:latin typeface="Roboto"/>
                <a:ea typeface="Roboto"/>
                <a:cs typeface="Roboto"/>
                <a:sym typeface="Roboto"/>
              </a:rPr>
              <a:t>, it could be </a:t>
            </a:r>
            <a:r>
              <a:rPr lang="en" sz="1467">
                <a:solidFill>
                  <a:srgbClr val="0000FF"/>
                </a:solidFill>
                <a:latin typeface="Roboto"/>
                <a:ea typeface="Roboto"/>
                <a:cs typeface="Roboto"/>
                <a:sym typeface="Roboto"/>
              </a:rPr>
              <a:t>difficult</a:t>
            </a:r>
            <a:r>
              <a:rPr lang="en" sz="1467">
                <a:latin typeface="Roboto"/>
                <a:ea typeface="Roboto"/>
                <a:cs typeface="Roboto"/>
                <a:sym typeface="Roboto"/>
              </a:rPr>
              <a:t> for some users to comprehend cryptocurrencies and blockchain technology, and itself </a:t>
            </a:r>
            <a:r>
              <a:rPr lang="en" sz="1467">
                <a:solidFill>
                  <a:srgbClr val="0000FF"/>
                </a:solidFill>
                <a:latin typeface="Roboto"/>
                <a:ea typeface="Roboto"/>
                <a:cs typeface="Roboto"/>
                <a:sym typeface="Roboto"/>
              </a:rPr>
              <a:t>consume a lot electricity</a:t>
            </a:r>
            <a:r>
              <a:rPr lang="en" sz="1467">
                <a:latin typeface="Roboto"/>
                <a:ea typeface="Roboto"/>
                <a:cs typeface="Roboto"/>
                <a:sym typeface="Roboto"/>
              </a:rPr>
              <a:t> too.</a:t>
            </a:r>
            <a:endParaRPr sz="1467">
              <a:latin typeface="Roboto"/>
              <a:ea typeface="Roboto"/>
              <a:cs typeface="Roboto"/>
              <a:sym typeface="Roboto"/>
            </a:endParaRPr>
          </a:p>
        </p:txBody>
      </p:sp>
      <p:sp>
        <p:nvSpPr>
          <p:cNvPr id="939" name="Google Shape;939;p43"/>
          <p:cNvSpPr txBox="1"/>
          <p:nvPr/>
        </p:nvSpPr>
        <p:spPr>
          <a:xfrm>
            <a:off x="1557867" y="5884834"/>
            <a:ext cx="10502000" cy="861734"/>
          </a:xfrm>
          <a:prstGeom prst="rect">
            <a:avLst/>
          </a:prstGeom>
          <a:noFill/>
          <a:ln>
            <a:noFill/>
          </a:ln>
        </p:spPr>
        <p:txBody>
          <a:bodyPr spcFirstLastPara="1" wrap="square" lIns="121900" tIns="121900" rIns="121900" bIns="121900" anchor="t" anchorCtr="0">
            <a:spAutoFit/>
          </a:bodyPr>
          <a:lstStyle/>
          <a:p>
            <a:pPr algn="ctr"/>
            <a:r>
              <a:rPr lang="en" sz="4000">
                <a:latin typeface="Fira Sans Extra Condensed SemiBold"/>
                <a:ea typeface="Fira Sans Extra Condensed SemiBold"/>
                <a:cs typeface="Fira Sans Extra Condensed SemiBold"/>
                <a:sym typeface="Fira Sans Extra Condensed SemiBold"/>
              </a:rPr>
              <a:t>solution include </a:t>
            </a:r>
            <a:r>
              <a:rPr lang="en" sz="4000" b="1">
                <a:solidFill>
                  <a:srgbClr val="A64D79"/>
                </a:solidFill>
                <a:latin typeface="Fira Sans Extra Condensed SemiB"/>
                <a:ea typeface="Fira Sans Extra Condensed SemiB"/>
                <a:cs typeface="Fira Sans Extra Condensed SemiB"/>
                <a:sym typeface="Fira Sans Extra Condensed SemiBold"/>
              </a:rPr>
              <a:t>ALL</a:t>
            </a:r>
            <a:r>
              <a:rPr lang="en" sz="4000">
                <a:solidFill>
                  <a:srgbClr val="38761D"/>
                </a:solidFill>
                <a:latin typeface="Fira Sans Extra Condensed SemiBold"/>
                <a:ea typeface="Fira Sans Extra Condensed SemiBold"/>
                <a:cs typeface="Fira Sans Extra Condensed SemiBold"/>
                <a:sym typeface="Fira Sans Extra Condensed SemiBold"/>
              </a:rPr>
              <a:t> </a:t>
            </a:r>
            <a:r>
              <a:rPr lang="en" sz="4000">
                <a:latin typeface="Fira Sans Extra Condensed SemiBold"/>
                <a:ea typeface="Fira Sans Extra Condensed SemiBold"/>
                <a:cs typeface="Fira Sans Extra Condensed SemiBold"/>
                <a:sym typeface="Fira Sans Extra Condensed SemiBold"/>
              </a:rPr>
              <a:t>aforementioned.</a:t>
            </a:r>
            <a:endParaRPr lang="en" sz="4000"/>
          </a:p>
        </p:txBody>
      </p:sp>
      <p:sp>
        <p:nvSpPr>
          <p:cNvPr id="940" name="Google Shape;940;p43"/>
          <p:cNvSpPr txBox="1"/>
          <p:nvPr/>
        </p:nvSpPr>
        <p:spPr>
          <a:xfrm>
            <a:off x="1302367" y="1198301"/>
            <a:ext cx="2177600" cy="861734"/>
          </a:xfrm>
          <a:prstGeom prst="rect">
            <a:avLst/>
          </a:prstGeom>
          <a:noFill/>
          <a:ln>
            <a:noFill/>
          </a:ln>
        </p:spPr>
        <p:txBody>
          <a:bodyPr spcFirstLastPara="1" wrap="square" lIns="121900" tIns="121900" rIns="121900" bIns="121900" anchor="t" anchorCtr="0">
            <a:spAutoFit/>
          </a:bodyPr>
          <a:lstStyle/>
          <a:p>
            <a:pPr algn="ctr"/>
            <a:r>
              <a:rPr lang="en" sz="2000" b="1">
                <a:solidFill>
                  <a:srgbClr val="527A00"/>
                </a:solidFill>
                <a:latin typeface="Roboto"/>
                <a:ea typeface="Roboto"/>
                <a:cs typeface="Roboto"/>
                <a:sym typeface="Roboto"/>
              </a:rPr>
              <a:t>AirCarbon Exchange</a:t>
            </a:r>
            <a:endParaRPr sz="2000" b="1">
              <a:solidFill>
                <a:srgbClr val="527A00"/>
              </a:solidFill>
              <a:latin typeface="Roboto"/>
              <a:ea typeface="Roboto"/>
              <a:cs typeface="Roboto"/>
              <a:sym typeface="Roboto"/>
            </a:endParaRPr>
          </a:p>
        </p:txBody>
      </p:sp>
      <p:pic>
        <p:nvPicPr>
          <p:cNvPr id="941" name="Google Shape;941;p43"/>
          <p:cNvPicPr preferRelativeResize="0"/>
          <p:nvPr/>
        </p:nvPicPr>
        <p:blipFill>
          <a:blip r:embed="rId3">
            <a:alphaModFix/>
          </a:blip>
          <a:stretch>
            <a:fillRect/>
          </a:stretch>
        </p:blipFill>
        <p:spPr>
          <a:xfrm>
            <a:off x="484234" y="1184526"/>
            <a:ext cx="893500" cy="889573"/>
          </a:xfrm>
          <a:prstGeom prst="rect">
            <a:avLst/>
          </a:prstGeom>
          <a:noFill/>
          <a:ln>
            <a:noFill/>
          </a:ln>
        </p:spPr>
      </p:pic>
      <p:sp>
        <p:nvSpPr>
          <p:cNvPr id="942" name="Google Shape;942;p43"/>
          <p:cNvSpPr/>
          <p:nvPr/>
        </p:nvSpPr>
        <p:spPr>
          <a:xfrm>
            <a:off x="149433" y="2253017"/>
            <a:ext cx="446800" cy="384400"/>
          </a:xfrm>
          <a:prstGeom prst="mathMultiply">
            <a:avLst>
              <a:gd name="adj1" fmla="val 23520"/>
            </a:avLst>
          </a:prstGeom>
          <a:solidFill>
            <a:srgbClr val="EA9999"/>
          </a:solid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3" name="Google Shape;943;p43"/>
          <p:cNvSpPr/>
          <p:nvPr/>
        </p:nvSpPr>
        <p:spPr>
          <a:xfrm>
            <a:off x="4174733" y="1078300"/>
            <a:ext cx="3662400" cy="3217600"/>
          </a:xfrm>
          <a:prstGeom prst="roundRect">
            <a:avLst>
              <a:gd name="adj" fmla="val 10693"/>
            </a:avLst>
          </a:prstGeom>
          <a:solidFill>
            <a:srgbClr val="EFEFEF"/>
          </a:solidFill>
          <a:ln>
            <a:noFill/>
          </a:ln>
        </p:spPr>
        <p:txBody>
          <a:bodyPr spcFirstLastPara="1" wrap="square" lIns="121900" tIns="121900" rIns="121900" bIns="121900" anchor="ctr" anchorCtr="0">
            <a:noAutofit/>
          </a:bodyPr>
          <a:lstStyle/>
          <a:p>
            <a:pPr algn="ctr"/>
            <a:endParaRPr sz="2400"/>
          </a:p>
        </p:txBody>
      </p:sp>
      <p:sp>
        <p:nvSpPr>
          <p:cNvPr id="944" name="Google Shape;944;p43"/>
          <p:cNvSpPr/>
          <p:nvPr/>
        </p:nvSpPr>
        <p:spPr>
          <a:xfrm>
            <a:off x="4289484" y="2245799"/>
            <a:ext cx="345200" cy="3844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945" name="Google Shape;945;p43"/>
          <p:cNvSpPr txBox="1"/>
          <p:nvPr/>
        </p:nvSpPr>
        <p:spPr>
          <a:xfrm>
            <a:off x="4738449" y="2273800"/>
            <a:ext cx="30132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It offers many carbon credits, but the users are not facilitated with </a:t>
            </a:r>
            <a:r>
              <a:rPr lang="en" sz="1467">
                <a:solidFill>
                  <a:srgbClr val="0000FF"/>
                </a:solidFill>
                <a:latin typeface="Roboto"/>
                <a:ea typeface="Roboto"/>
                <a:cs typeface="Roboto"/>
                <a:sym typeface="Roboto"/>
              </a:rPr>
              <a:t>rewards and gamification system</a:t>
            </a:r>
            <a:endParaRPr sz="1467">
              <a:solidFill>
                <a:srgbClr val="0000FF"/>
              </a:solidFill>
              <a:latin typeface="Roboto"/>
              <a:ea typeface="Roboto"/>
              <a:cs typeface="Roboto"/>
              <a:sym typeface="Roboto"/>
            </a:endParaRPr>
          </a:p>
        </p:txBody>
      </p:sp>
      <p:sp>
        <p:nvSpPr>
          <p:cNvPr id="946" name="Google Shape;946;p43"/>
          <p:cNvSpPr txBox="1"/>
          <p:nvPr/>
        </p:nvSpPr>
        <p:spPr>
          <a:xfrm>
            <a:off x="5476967" y="1198300"/>
            <a:ext cx="2177600" cy="861734"/>
          </a:xfrm>
          <a:prstGeom prst="rect">
            <a:avLst/>
          </a:prstGeom>
          <a:noFill/>
          <a:ln>
            <a:noFill/>
          </a:ln>
        </p:spPr>
        <p:txBody>
          <a:bodyPr spcFirstLastPara="1" wrap="square" lIns="121900" tIns="121900" rIns="121900" bIns="121900" anchor="t" anchorCtr="0">
            <a:spAutoFit/>
          </a:bodyPr>
          <a:lstStyle/>
          <a:p>
            <a:pPr algn="ctr"/>
            <a:r>
              <a:rPr lang="en" sz="2000" b="1">
                <a:solidFill>
                  <a:srgbClr val="4A86E8"/>
                </a:solidFill>
                <a:latin typeface="Roboto"/>
                <a:ea typeface="Roboto"/>
                <a:cs typeface="Roboto"/>
                <a:sym typeface="Roboto"/>
              </a:rPr>
              <a:t>Carbon Trade Exchange (CTX)</a:t>
            </a:r>
            <a:endParaRPr sz="2000" b="1">
              <a:solidFill>
                <a:srgbClr val="4A86E8"/>
              </a:solidFill>
              <a:latin typeface="Roboto"/>
              <a:ea typeface="Roboto"/>
              <a:cs typeface="Roboto"/>
              <a:sym typeface="Roboto"/>
            </a:endParaRPr>
          </a:p>
        </p:txBody>
      </p:sp>
      <p:sp>
        <p:nvSpPr>
          <p:cNvPr id="947" name="Google Shape;947;p43"/>
          <p:cNvSpPr/>
          <p:nvPr/>
        </p:nvSpPr>
        <p:spPr>
          <a:xfrm>
            <a:off x="4238684" y="2218584"/>
            <a:ext cx="446800" cy="384400"/>
          </a:xfrm>
          <a:prstGeom prst="mathMultiply">
            <a:avLst>
              <a:gd name="adj1" fmla="val 23520"/>
            </a:avLst>
          </a:prstGeom>
          <a:solidFill>
            <a:srgbClr val="EA9999"/>
          </a:solid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48" name="Google Shape;948;p43"/>
          <p:cNvPicPr preferRelativeResize="0"/>
          <p:nvPr/>
        </p:nvPicPr>
        <p:blipFill>
          <a:blip r:embed="rId4">
            <a:alphaModFix/>
          </a:blip>
          <a:stretch>
            <a:fillRect/>
          </a:stretch>
        </p:blipFill>
        <p:spPr>
          <a:xfrm>
            <a:off x="4583467" y="1182237"/>
            <a:ext cx="893500" cy="893529"/>
          </a:xfrm>
          <a:prstGeom prst="rect">
            <a:avLst/>
          </a:prstGeom>
          <a:noFill/>
          <a:ln>
            <a:noFill/>
          </a:ln>
        </p:spPr>
      </p:pic>
      <p:pic>
        <p:nvPicPr>
          <p:cNvPr id="949" name="Google Shape;949;p43"/>
          <p:cNvPicPr preferRelativeResize="0"/>
          <p:nvPr/>
        </p:nvPicPr>
        <p:blipFill>
          <a:blip r:embed="rId5">
            <a:alphaModFix/>
          </a:blip>
          <a:stretch>
            <a:fillRect/>
          </a:stretch>
        </p:blipFill>
        <p:spPr>
          <a:xfrm>
            <a:off x="8686003" y="1193403"/>
            <a:ext cx="763600" cy="763600"/>
          </a:xfrm>
          <a:prstGeom prst="rect">
            <a:avLst/>
          </a:prstGeom>
          <a:noFill/>
          <a:ln>
            <a:noFill/>
          </a:ln>
        </p:spPr>
      </p:pic>
      <p:sp>
        <p:nvSpPr>
          <p:cNvPr id="950" name="Google Shape;950;p43"/>
          <p:cNvSpPr/>
          <p:nvPr/>
        </p:nvSpPr>
        <p:spPr>
          <a:xfrm>
            <a:off x="185767" y="3541175"/>
            <a:ext cx="284000" cy="2840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nvGrpSpPr>
          <p:cNvPr id="951" name="Google Shape;951;p43"/>
          <p:cNvGrpSpPr/>
          <p:nvPr/>
        </p:nvGrpSpPr>
        <p:grpSpPr>
          <a:xfrm>
            <a:off x="205091" y="3540323"/>
            <a:ext cx="337092" cy="250836"/>
            <a:chOff x="5197967" y="3714018"/>
            <a:chExt cx="386455" cy="287569"/>
          </a:xfrm>
        </p:grpSpPr>
        <p:sp>
          <p:nvSpPr>
            <p:cNvPr id="952" name="Google Shape;952;p43"/>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53" name="Google Shape;953;p43"/>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54" name="Google Shape;954;p43"/>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55" name="Google Shape;955;p43"/>
          <p:cNvSpPr txBox="1"/>
          <p:nvPr/>
        </p:nvSpPr>
        <p:spPr>
          <a:xfrm>
            <a:off x="649200" y="3527433"/>
            <a:ext cx="32012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Transparent and secure technology allows </a:t>
            </a:r>
            <a:r>
              <a:rPr lang="en" sz="1467">
                <a:solidFill>
                  <a:srgbClr val="FF0000"/>
                </a:solidFill>
                <a:latin typeface="Roboto"/>
                <a:ea typeface="Roboto"/>
                <a:cs typeface="Roboto"/>
                <a:sym typeface="Roboto"/>
              </a:rPr>
              <a:t>trustworthy transactions</a:t>
            </a:r>
            <a:endParaRPr sz="1467">
              <a:solidFill>
                <a:srgbClr val="FF0000"/>
              </a:solidFill>
              <a:latin typeface="Roboto"/>
              <a:ea typeface="Roboto"/>
              <a:cs typeface="Roboto"/>
              <a:sym typeface="Roboto"/>
            </a:endParaRPr>
          </a:p>
        </p:txBody>
      </p:sp>
      <p:sp>
        <p:nvSpPr>
          <p:cNvPr id="956" name="Google Shape;956;p43"/>
          <p:cNvSpPr txBox="1"/>
          <p:nvPr/>
        </p:nvSpPr>
        <p:spPr>
          <a:xfrm>
            <a:off x="4804933" y="3400917"/>
            <a:ext cx="29468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It provides a </a:t>
            </a:r>
            <a:r>
              <a:rPr lang="en" sz="1467">
                <a:solidFill>
                  <a:srgbClr val="FF0000"/>
                </a:solidFill>
                <a:latin typeface="Roboto"/>
                <a:ea typeface="Roboto"/>
                <a:cs typeface="Roboto"/>
                <a:sym typeface="Roboto"/>
              </a:rPr>
              <a:t>user-friendly </a:t>
            </a:r>
            <a:r>
              <a:rPr lang="en" sz="1467">
                <a:latin typeface="Roboto"/>
                <a:ea typeface="Roboto"/>
                <a:cs typeface="Roboto"/>
                <a:sym typeface="Roboto"/>
              </a:rPr>
              <a:t>interface for buying and selling carbon credits globally</a:t>
            </a:r>
            <a:endParaRPr sz="1467">
              <a:latin typeface="Roboto"/>
              <a:ea typeface="Roboto"/>
              <a:cs typeface="Roboto"/>
              <a:sym typeface="Roboto"/>
            </a:endParaRPr>
          </a:p>
        </p:txBody>
      </p:sp>
      <p:sp>
        <p:nvSpPr>
          <p:cNvPr id="957" name="Google Shape;957;p43"/>
          <p:cNvSpPr/>
          <p:nvPr/>
        </p:nvSpPr>
        <p:spPr>
          <a:xfrm>
            <a:off x="4295633" y="3422141"/>
            <a:ext cx="284000" cy="2840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nvGrpSpPr>
          <p:cNvPr id="958" name="Google Shape;958;p43"/>
          <p:cNvGrpSpPr/>
          <p:nvPr/>
        </p:nvGrpSpPr>
        <p:grpSpPr>
          <a:xfrm>
            <a:off x="4285258" y="3414790"/>
            <a:ext cx="337092" cy="250836"/>
            <a:chOff x="5197967" y="3714018"/>
            <a:chExt cx="386455" cy="287569"/>
          </a:xfrm>
        </p:grpSpPr>
        <p:sp>
          <p:nvSpPr>
            <p:cNvPr id="959" name="Google Shape;959;p43"/>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60" name="Google Shape;960;p43"/>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61" name="Google Shape;961;p43"/>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62" name="Google Shape;962;p43"/>
          <p:cNvSpPr/>
          <p:nvPr/>
        </p:nvSpPr>
        <p:spPr>
          <a:xfrm>
            <a:off x="8190733" y="2128599"/>
            <a:ext cx="345200" cy="3844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963" name="Google Shape;963;p43"/>
          <p:cNvSpPr txBox="1"/>
          <p:nvPr/>
        </p:nvSpPr>
        <p:spPr>
          <a:xfrm>
            <a:off x="8639700" y="2258200"/>
            <a:ext cx="33508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Require personal data for carbon footprint calculations or transactions, </a:t>
            </a:r>
            <a:r>
              <a:rPr lang="en" sz="1467">
                <a:solidFill>
                  <a:srgbClr val="191919"/>
                </a:solidFill>
                <a:latin typeface="Roboto"/>
                <a:ea typeface="Roboto"/>
                <a:cs typeface="Roboto"/>
                <a:sym typeface="Roboto"/>
              </a:rPr>
              <a:t>posing </a:t>
            </a:r>
            <a:r>
              <a:rPr lang="en" sz="1467">
                <a:solidFill>
                  <a:srgbClr val="0000FF"/>
                </a:solidFill>
                <a:latin typeface="Roboto"/>
                <a:ea typeface="Roboto"/>
                <a:cs typeface="Roboto"/>
                <a:sym typeface="Roboto"/>
              </a:rPr>
              <a:t>data security and privacy problems</a:t>
            </a:r>
            <a:endParaRPr sz="1467">
              <a:solidFill>
                <a:srgbClr val="0000FF"/>
              </a:solidFill>
              <a:latin typeface="Roboto"/>
              <a:ea typeface="Roboto"/>
              <a:cs typeface="Roboto"/>
              <a:sym typeface="Roboto"/>
            </a:endParaRPr>
          </a:p>
        </p:txBody>
      </p:sp>
      <p:sp>
        <p:nvSpPr>
          <p:cNvPr id="964" name="Google Shape;964;p43"/>
          <p:cNvSpPr txBox="1"/>
          <p:nvPr/>
        </p:nvSpPr>
        <p:spPr>
          <a:xfrm>
            <a:off x="9327900" y="1313367"/>
            <a:ext cx="2177600" cy="553957"/>
          </a:xfrm>
          <a:prstGeom prst="rect">
            <a:avLst/>
          </a:prstGeom>
          <a:noFill/>
          <a:ln>
            <a:noFill/>
          </a:ln>
        </p:spPr>
        <p:txBody>
          <a:bodyPr spcFirstLastPara="1" wrap="square" lIns="121900" tIns="121900" rIns="121900" bIns="121900" anchor="t" anchorCtr="0">
            <a:spAutoFit/>
          </a:bodyPr>
          <a:lstStyle/>
          <a:p>
            <a:pPr algn="ctr"/>
            <a:r>
              <a:rPr lang="en" sz="2000" b="1">
                <a:solidFill>
                  <a:srgbClr val="527A00"/>
                </a:solidFill>
                <a:latin typeface="Roboto"/>
                <a:ea typeface="Roboto"/>
                <a:cs typeface="Roboto"/>
                <a:sym typeface="Roboto"/>
              </a:rPr>
              <a:t>AirCarbon</a:t>
            </a:r>
            <a:endParaRPr sz="2000" b="1">
              <a:solidFill>
                <a:srgbClr val="527A00"/>
              </a:solidFill>
              <a:latin typeface="Roboto"/>
              <a:ea typeface="Roboto"/>
              <a:cs typeface="Roboto"/>
              <a:sym typeface="Roboto"/>
            </a:endParaRPr>
          </a:p>
        </p:txBody>
      </p:sp>
      <p:sp>
        <p:nvSpPr>
          <p:cNvPr id="965" name="Google Shape;965;p43"/>
          <p:cNvSpPr/>
          <p:nvPr/>
        </p:nvSpPr>
        <p:spPr>
          <a:xfrm>
            <a:off x="8139933" y="2101384"/>
            <a:ext cx="446800" cy="384400"/>
          </a:xfrm>
          <a:prstGeom prst="mathMultiply">
            <a:avLst>
              <a:gd name="adj1" fmla="val 23520"/>
            </a:avLst>
          </a:prstGeom>
          <a:solidFill>
            <a:srgbClr val="EA9999"/>
          </a:solid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6" name="Google Shape;966;p43"/>
          <p:cNvSpPr txBox="1"/>
          <p:nvPr/>
        </p:nvSpPr>
        <p:spPr>
          <a:xfrm>
            <a:off x="8639700" y="3425833"/>
            <a:ext cx="3350800" cy="573600"/>
          </a:xfrm>
          <a:prstGeom prst="rect">
            <a:avLst/>
          </a:prstGeom>
          <a:noFill/>
          <a:ln>
            <a:noFill/>
          </a:ln>
        </p:spPr>
        <p:txBody>
          <a:bodyPr spcFirstLastPara="1" wrap="square" lIns="121900" tIns="121900" rIns="121900" bIns="121900" anchor="ctr" anchorCtr="0">
            <a:noAutofit/>
          </a:bodyPr>
          <a:lstStyle/>
          <a:p>
            <a:pPr algn="just"/>
            <a:r>
              <a:rPr lang="en" sz="1467">
                <a:latin typeface="Roboto"/>
                <a:ea typeface="Roboto"/>
                <a:cs typeface="Roboto"/>
                <a:sym typeface="Roboto"/>
              </a:rPr>
              <a:t>Empowers individuals to </a:t>
            </a:r>
            <a:r>
              <a:rPr lang="en" sz="1467">
                <a:solidFill>
                  <a:srgbClr val="FF0000"/>
                </a:solidFill>
                <a:latin typeface="Roboto"/>
                <a:ea typeface="Roboto"/>
                <a:cs typeface="Roboto"/>
                <a:sym typeface="Roboto"/>
              </a:rPr>
              <a:t>track their carbon footprint</a:t>
            </a:r>
            <a:r>
              <a:rPr lang="en" sz="1467">
                <a:latin typeface="Roboto"/>
                <a:ea typeface="Roboto"/>
                <a:cs typeface="Roboto"/>
                <a:sym typeface="Roboto"/>
              </a:rPr>
              <a:t> and offset it by supporting certified carbon offset projects</a:t>
            </a:r>
            <a:endParaRPr sz="1467">
              <a:latin typeface="Roboto"/>
              <a:ea typeface="Roboto"/>
              <a:cs typeface="Roboto"/>
              <a:sym typeface="Roboto"/>
            </a:endParaRPr>
          </a:p>
        </p:txBody>
      </p:sp>
      <p:sp>
        <p:nvSpPr>
          <p:cNvPr id="967" name="Google Shape;967;p43"/>
          <p:cNvSpPr/>
          <p:nvPr/>
        </p:nvSpPr>
        <p:spPr>
          <a:xfrm>
            <a:off x="8213133" y="3270508"/>
            <a:ext cx="284000" cy="284000"/>
          </a:xfrm>
          <a:prstGeom prst="ellipse">
            <a:avLst/>
          </a:prstGeom>
          <a:noFill/>
          <a:ln w="19050" cap="flat" cmpd="sng">
            <a:solidFill>
              <a:schemeClr val="dk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nvGrpSpPr>
          <p:cNvPr id="968" name="Google Shape;968;p43"/>
          <p:cNvGrpSpPr/>
          <p:nvPr/>
        </p:nvGrpSpPr>
        <p:grpSpPr>
          <a:xfrm>
            <a:off x="8186591" y="3281339"/>
            <a:ext cx="337092" cy="250836"/>
            <a:chOff x="5197967" y="3714018"/>
            <a:chExt cx="386455" cy="287569"/>
          </a:xfrm>
        </p:grpSpPr>
        <p:sp>
          <p:nvSpPr>
            <p:cNvPr id="969" name="Google Shape;969;p43"/>
            <p:cNvSpPr/>
            <p:nvPr/>
          </p:nvSpPr>
          <p:spPr>
            <a:xfrm>
              <a:off x="5204595" y="3720148"/>
              <a:ext cx="373200" cy="275336"/>
            </a:xfrm>
            <a:custGeom>
              <a:avLst/>
              <a:gdLst/>
              <a:ahLst/>
              <a:cxnLst/>
              <a:rect l="l" t="t" r="r" b="b"/>
              <a:pathLst>
                <a:path w="14247" h="10511" extrusionOk="0">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970" name="Google Shape;970;p43"/>
            <p:cNvSpPr/>
            <p:nvPr/>
          </p:nvSpPr>
          <p:spPr>
            <a:xfrm>
              <a:off x="5197967" y="3810259"/>
              <a:ext cx="323299" cy="191328"/>
            </a:xfrm>
            <a:custGeom>
              <a:avLst/>
              <a:gdLst/>
              <a:ahLst/>
              <a:cxnLst/>
              <a:rect l="l" t="t" r="r" b="b"/>
              <a:pathLst>
                <a:path w="12342" h="7304" extrusionOk="0">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71" name="Google Shape;971;p43"/>
            <p:cNvSpPr/>
            <p:nvPr/>
          </p:nvSpPr>
          <p:spPr>
            <a:xfrm>
              <a:off x="5292217" y="3714018"/>
              <a:ext cx="292205" cy="184622"/>
            </a:xfrm>
            <a:custGeom>
              <a:avLst/>
              <a:gdLst/>
              <a:ahLst/>
              <a:cxnLst/>
              <a:rect l="l" t="t" r="r" b="b"/>
              <a:pathLst>
                <a:path w="11155" h="7048" extrusionOk="0">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72" name="Google Shape;972;p43"/>
          <p:cNvSpPr/>
          <p:nvPr/>
        </p:nvSpPr>
        <p:spPr>
          <a:xfrm>
            <a:off x="251033" y="4804004"/>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A</a:t>
            </a:r>
            <a:endParaRPr sz="2400"/>
          </a:p>
        </p:txBody>
      </p:sp>
      <p:sp>
        <p:nvSpPr>
          <p:cNvPr id="973" name="Google Shape;973;p43"/>
          <p:cNvSpPr txBox="1"/>
          <p:nvPr/>
        </p:nvSpPr>
        <p:spPr>
          <a:xfrm>
            <a:off x="1039584" y="4645033"/>
            <a:ext cx="2177600" cy="1169511"/>
          </a:xfrm>
          <a:prstGeom prst="rect">
            <a:avLst/>
          </a:prstGeom>
          <a:noFill/>
          <a:ln>
            <a:noFill/>
          </a:ln>
        </p:spPr>
        <p:txBody>
          <a:bodyPr spcFirstLastPara="1" wrap="square" lIns="121900" tIns="121900" rIns="121900" bIns="121900" anchor="t" anchorCtr="0">
            <a:spAutoFit/>
          </a:bodyPr>
          <a:lstStyle/>
          <a:p>
            <a:pPr algn="ctr"/>
            <a:r>
              <a:rPr lang="en" sz="2000" b="1">
                <a:solidFill>
                  <a:srgbClr val="527A00"/>
                </a:solidFill>
                <a:latin typeface="Roboto"/>
                <a:ea typeface="Roboto"/>
                <a:cs typeface="Roboto"/>
                <a:sym typeface="Roboto"/>
              </a:rPr>
              <a:t>User-friendly Trading Hub for Varied Users</a:t>
            </a:r>
            <a:endParaRPr sz="2000" b="1">
              <a:solidFill>
                <a:srgbClr val="527A00"/>
              </a:solidFill>
              <a:latin typeface="Roboto"/>
              <a:ea typeface="Roboto"/>
              <a:cs typeface="Roboto"/>
              <a:sym typeface="Roboto"/>
            </a:endParaRPr>
          </a:p>
        </p:txBody>
      </p:sp>
      <p:grpSp>
        <p:nvGrpSpPr>
          <p:cNvPr id="974" name="Google Shape;974;p43"/>
          <p:cNvGrpSpPr/>
          <p:nvPr/>
        </p:nvGrpSpPr>
        <p:grpSpPr>
          <a:xfrm>
            <a:off x="491762" y="4983019"/>
            <a:ext cx="361367" cy="537245"/>
            <a:chOff x="1818388" y="3913000"/>
            <a:chExt cx="235000" cy="349375"/>
          </a:xfrm>
        </p:grpSpPr>
        <p:sp>
          <p:nvSpPr>
            <p:cNvPr id="975" name="Google Shape;975;p43"/>
            <p:cNvSpPr/>
            <p:nvPr/>
          </p:nvSpPr>
          <p:spPr>
            <a:xfrm>
              <a:off x="1827688" y="3920775"/>
              <a:ext cx="217925" cy="237300"/>
            </a:xfrm>
            <a:custGeom>
              <a:avLst/>
              <a:gdLst/>
              <a:ahLst/>
              <a:cxnLst/>
              <a:rect l="l" t="t" r="r" b="b"/>
              <a:pathLst>
                <a:path w="8717" h="9492" extrusionOk="0">
                  <a:moveTo>
                    <a:pt x="4374" y="0"/>
                  </a:moveTo>
                  <a:cubicBezTo>
                    <a:pt x="1955" y="0"/>
                    <a:pt x="0" y="1954"/>
                    <a:pt x="0" y="4343"/>
                  </a:cubicBezTo>
                  <a:cubicBezTo>
                    <a:pt x="0" y="5583"/>
                    <a:pt x="528" y="6762"/>
                    <a:pt x="1458" y="7600"/>
                  </a:cubicBezTo>
                  <a:cubicBezTo>
                    <a:pt x="1986" y="8096"/>
                    <a:pt x="2265" y="8778"/>
                    <a:pt x="2265" y="9492"/>
                  </a:cubicBezTo>
                  <a:lnTo>
                    <a:pt x="6452" y="9492"/>
                  </a:lnTo>
                  <a:cubicBezTo>
                    <a:pt x="6452" y="8778"/>
                    <a:pt x="6763" y="8096"/>
                    <a:pt x="7259" y="7631"/>
                  </a:cubicBezTo>
                  <a:cubicBezTo>
                    <a:pt x="8190" y="6793"/>
                    <a:pt x="8717" y="5583"/>
                    <a:pt x="8717" y="4343"/>
                  </a:cubicBezTo>
                  <a:cubicBezTo>
                    <a:pt x="8717" y="1954"/>
                    <a:pt x="6763" y="0"/>
                    <a:pt x="4374"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976" name="Google Shape;976;p43"/>
            <p:cNvSpPr/>
            <p:nvPr/>
          </p:nvSpPr>
          <p:spPr>
            <a:xfrm>
              <a:off x="1899038" y="4217775"/>
              <a:ext cx="76025" cy="37825"/>
            </a:xfrm>
            <a:custGeom>
              <a:avLst/>
              <a:gdLst/>
              <a:ahLst/>
              <a:cxnLst/>
              <a:rect l="l" t="t" r="r" b="b"/>
              <a:pathLst>
                <a:path w="3041" h="1513" extrusionOk="0">
                  <a:moveTo>
                    <a:pt x="0" y="0"/>
                  </a:moveTo>
                  <a:cubicBezTo>
                    <a:pt x="0" y="1008"/>
                    <a:pt x="760" y="1513"/>
                    <a:pt x="1520" y="1513"/>
                  </a:cubicBezTo>
                  <a:cubicBezTo>
                    <a:pt x="2280" y="1513"/>
                    <a:pt x="3040" y="1008"/>
                    <a:pt x="3040"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77" name="Google Shape;977;p43"/>
            <p:cNvSpPr/>
            <p:nvPr/>
          </p:nvSpPr>
          <p:spPr>
            <a:xfrm>
              <a:off x="1874213" y="4185150"/>
              <a:ext cx="128250" cy="32700"/>
            </a:xfrm>
            <a:custGeom>
              <a:avLst/>
              <a:gdLst/>
              <a:ahLst/>
              <a:cxnLst/>
              <a:rect l="l" t="t" r="r" b="b"/>
              <a:pathLst>
                <a:path w="5130" h="1308" extrusionOk="0">
                  <a:moveTo>
                    <a:pt x="4248" y="1"/>
                  </a:moveTo>
                  <a:cubicBezTo>
                    <a:pt x="4229" y="1"/>
                    <a:pt x="4209" y="1"/>
                    <a:pt x="4188" y="3"/>
                  </a:cubicBezTo>
                  <a:lnTo>
                    <a:pt x="807" y="3"/>
                  </a:lnTo>
                  <a:cubicBezTo>
                    <a:pt x="1" y="65"/>
                    <a:pt x="1" y="1243"/>
                    <a:pt x="807" y="1305"/>
                  </a:cubicBezTo>
                  <a:lnTo>
                    <a:pt x="4188" y="1305"/>
                  </a:lnTo>
                  <a:cubicBezTo>
                    <a:pt x="4209" y="1307"/>
                    <a:pt x="4229" y="1307"/>
                    <a:pt x="4248" y="1307"/>
                  </a:cubicBezTo>
                  <a:cubicBezTo>
                    <a:pt x="5130" y="1307"/>
                    <a:pt x="5130" y="1"/>
                    <a:pt x="4248"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78" name="Google Shape;978;p43"/>
            <p:cNvSpPr/>
            <p:nvPr/>
          </p:nvSpPr>
          <p:spPr>
            <a:xfrm>
              <a:off x="1872663" y="4151850"/>
              <a:ext cx="127975" cy="33375"/>
            </a:xfrm>
            <a:custGeom>
              <a:avLst/>
              <a:gdLst/>
              <a:ahLst/>
              <a:cxnLst/>
              <a:rect l="l" t="t" r="r" b="b"/>
              <a:pathLst>
                <a:path w="5119" h="1335" extrusionOk="0">
                  <a:moveTo>
                    <a:pt x="869" y="1"/>
                  </a:moveTo>
                  <a:cubicBezTo>
                    <a:pt x="1" y="1"/>
                    <a:pt x="1" y="1335"/>
                    <a:pt x="869" y="1335"/>
                  </a:cubicBezTo>
                  <a:lnTo>
                    <a:pt x="4250" y="1335"/>
                  </a:lnTo>
                  <a:cubicBezTo>
                    <a:pt x="5119" y="1335"/>
                    <a:pt x="5119" y="1"/>
                    <a:pt x="4250"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79" name="Google Shape;979;p43"/>
            <p:cNvSpPr/>
            <p:nvPr/>
          </p:nvSpPr>
          <p:spPr>
            <a:xfrm>
              <a:off x="1899038" y="4217775"/>
              <a:ext cx="76025" cy="37825"/>
            </a:xfrm>
            <a:custGeom>
              <a:avLst/>
              <a:gdLst/>
              <a:ahLst/>
              <a:cxnLst/>
              <a:rect l="l" t="t" r="r" b="b"/>
              <a:pathLst>
                <a:path w="3041" h="1513" extrusionOk="0">
                  <a:moveTo>
                    <a:pt x="0" y="0"/>
                  </a:moveTo>
                  <a:cubicBezTo>
                    <a:pt x="0" y="1008"/>
                    <a:pt x="760" y="1513"/>
                    <a:pt x="1520" y="1513"/>
                  </a:cubicBezTo>
                  <a:cubicBezTo>
                    <a:pt x="2280" y="1513"/>
                    <a:pt x="3040" y="1008"/>
                    <a:pt x="3040" y="0"/>
                  </a:cubicBez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980" name="Google Shape;980;p43"/>
            <p:cNvSpPr/>
            <p:nvPr/>
          </p:nvSpPr>
          <p:spPr>
            <a:xfrm>
              <a:off x="1874213" y="4185150"/>
              <a:ext cx="128250" cy="32700"/>
            </a:xfrm>
            <a:custGeom>
              <a:avLst/>
              <a:gdLst/>
              <a:ahLst/>
              <a:cxnLst/>
              <a:rect l="l" t="t" r="r" b="b"/>
              <a:pathLst>
                <a:path w="5130" h="1308" extrusionOk="0">
                  <a:moveTo>
                    <a:pt x="4248" y="1"/>
                  </a:moveTo>
                  <a:cubicBezTo>
                    <a:pt x="4229" y="1"/>
                    <a:pt x="4209" y="1"/>
                    <a:pt x="4188" y="3"/>
                  </a:cubicBezTo>
                  <a:lnTo>
                    <a:pt x="807" y="3"/>
                  </a:lnTo>
                  <a:cubicBezTo>
                    <a:pt x="1" y="65"/>
                    <a:pt x="1" y="1243"/>
                    <a:pt x="807" y="1305"/>
                  </a:cubicBezTo>
                  <a:lnTo>
                    <a:pt x="4188" y="1305"/>
                  </a:lnTo>
                  <a:cubicBezTo>
                    <a:pt x="4209" y="1307"/>
                    <a:pt x="4229" y="1307"/>
                    <a:pt x="4248" y="1307"/>
                  </a:cubicBezTo>
                  <a:cubicBezTo>
                    <a:pt x="5130" y="1307"/>
                    <a:pt x="5130" y="1"/>
                    <a:pt x="4248"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81" name="Google Shape;981;p43"/>
            <p:cNvSpPr/>
            <p:nvPr/>
          </p:nvSpPr>
          <p:spPr>
            <a:xfrm>
              <a:off x="1872663" y="4151850"/>
              <a:ext cx="127975" cy="33375"/>
            </a:xfrm>
            <a:custGeom>
              <a:avLst/>
              <a:gdLst/>
              <a:ahLst/>
              <a:cxnLst/>
              <a:rect l="l" t="t" r="r" b="b"/>
              <a:pathLst>
                <a:path w="5119" h="1335" extrusionOk="0">
                  <a:moveTo>
                    <a:pt x="869" y="1"/>
                  </a:moveTo>
                  <a:cubicBezTo>
                    <a:pt x="1" y="1"/>
                    <a:pt x="1" y="1335"/>
                    <a:pt x="869" y="1335"/>
                  </a:cubicBezTo>
                  <a:lnTo>
                    <a:pt x="4250" y="1335"/>
                  </a:lnTo>
                  <a:cubicBezTo>
                    <a:pt x="5119" y="1335"/>
                    <a:pt x="5119" y="1"/>
                    <a:pt x="4250"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982" name="Google Shape;982;p43"/>
            <p:cNvSpPr/>
            <p:nvPr/>
          </p:nvSpPr>
          <p:spPr>
            <a:xfrm>
              <a:off x="1903688" y="4005300"/>
              <a:ext cx="57400" cy="49000"/>
            </a:xfrm>
            <a:custGeom>
              <a:avLst/>
              <a:gdLst/>
              <a:ahLst/>
              <a:cxnLst/>
              <a:rect l="l" t="t" r="r" b="b"/>
              <a:pathLst>
                <a:path w="2296" h="1960" extrusionOk="0">
                  <a:moveTo>
                    <a:pt x="1334" y="0"/>
                  </a:moveTo>
                  <a:cubicBezTo>
                    <a:pt x="466" y="0"/>
                    <a:pt x="0" y="1055"/>
                    <a:pt x="621" y="1675"/>
                  </a:cubicBezTo>
                  <a:cubicBezTo>
                    <a:pt x="818" y="1872"/>
                    <a:pt x="1058" y="1960"/>
                    <a:pt x="1295" y="1960"/>
                  </a:cubicBezTo>
                  <a:cubicBezTo>
                    <a:pt x="1804" y="1960"/>
                    <a:pt x="2296" y="1555"/>
                    <a:pt x="2296" y="962"/>
                  </a:cubicBezTo>
                  <a:cubicBezTo>
                    <a:pt x="2296" y="434"/>
                    <a:pt x="1861" y="0"/>
                    <a:pt x="1334" y="0"/>
                  </a:cubicBez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983" name="Google Shape;983;p43"/>
            <p:cNvSpPr/>
            <p:nvPr/>
          </p:nvSpPr>
          <p:spPr>
            <a:xfrm>
              <a:off x="1823938" y="3913000"/>
              <a:ext cx="229450" cy="349375"/>
            </a:xfrm>
            <a:custGeom>
              <a:avLst/>
              <a:gdLst/>
              <a:ahLst/>
              <a:cxnLst/>
              <a:rect l="l" t="t" r="r" b="b"/>
              <a:pathLst>
                <a:path w="9178" h="13975" extrusionOk="0">
                  <a:moveTo>
                    <a:pt x="6199" y="9865"/>
                  </a:moveTo>
                  <a:cubicBezTo>
                    <a:pt x="6727" y="9865"/>
                    <a:pt x="6727" y="10640"/>
                    <a:pt x="6199" y="10640"/>
                  </a:cubicBezTo>
                  <a:lnTo>
                    <a:pt x="2818" y="10640"/>
                  </a:lnTo>
                  <a:cubicBezTo>
                    <a:pt x="2322" y="10640"/>
                    <a:pt x="2322" y="9865"/>
                    <a:pt x="2818" y="9865"/>
                  </a:cubicBezTo>
                  <a:close/>
                  <a:moveTo>
                    <a:pt x="6199" y="11137"/>
                  </a:moveTo>
                  <a:cubicBezTo>
                    <a:pt x="6727" y="11137"/>
                    <a:pt x="6727" y="11912"/>
                    <a:pt x="6199" y="11912"/>
                  </a:cubicBezTo>
                  <a:lnTo>
                    <a:pt x="2818" y="11912"/>
                  </a:lnTo>
                  <a:cubicBezTo>
                    <a:pt x="2322" y="11912"/>
                    <a:pt x="2322" y="11137"/>
                    <a:pt x="2818" y="11137"/>
                  </a:cubicBezTo>
                  <a:close/>
                  <a:moveTo>
                    <a:pt x="5734" y="12471"/>
                  </a:moveTo>
                  <a:cubicBezTo>
                    <a:pt x="5610" y="13029"/>
                    <a:pt x="5113" y="13432"/>
                    <a:pt x="4524" y="13432"/>
                  </a:cubicBezTo>
                  <a:cubicBezTo>
                    <a:pt x="3935" y="13432"/>
                    <a:pt x="3407" y="13029"/>
                    <a:pt x="3283" y="12471"/>
                  </a:cubicBezTo>
                  <a:close/>
                  <a:moveTo>
                    <a:pt x="4524" y="1"/>
                  </a:moveTo>
                  <a:lnTo>
                    <a:pt x="4524" y="32"/>
                  </a:lnTo>
                  <a:cubicBezTo>
                    <a:pt x="3500" y="32"/>
                    <a:pt x="2508" y="373"/>
                    <a:pt x="1701" y="993"/>
                  </a:cubicBezTo>
                  <a:cubicBezTo>
                    <a:pt x="926" y="1583"/>
                    <a:pt x="337" y="2420"/>
                    <a:pt x="57" y="3382"/>
                  </a:cubicBezTo>
                  <a:cubicBezTo>
                    <a:pt x="1" y="3590"/>
                    <a:pt x="174" y="3728"/>
                    <a:pt x="339" y="3728"/>
                  </a:cubicBezTo>
                  <a:cubicBezTo>
                    <a:pt x="445" y="3728"/>
                    <a:pt x="548" y="3671"/>
                    <a:pt x="585" y="3537"/>
                  </a:cubicBezTo>
                  <a:cubicBezTo>
                    <a:pt x="1090" y="1767"/>
                    <a:pt x="2716" y="582"/>
                    <a:pt x="4516" y="582"/>
                  </a:cubicBezTo>
                  <a:cubicBezTo>
                    <a:pt x="4703" y="582"/>
                    <a:pt x="4893" y="595"/>
                    <a:pt x="5082" y="621"/>
                  </a:cubicBezTo>
                  <a:cubicBezTo>
                    <a:pt x="7099" y="900"/>
                    <a:pt x="8619" y="2637"/>
                    <a:pt x="8619" y="4654"/>
                  </a:cubicBezTo>
                  <a:cubicBezTo>
                    <a:pt x="8588" y="5832"/>
                    <a:pt x="8091" y="6949"/>
                    <a:pt x="7254" y="7725"/>
                  </a:cubicBezTo>
                  <a:cubicBezTo>
                    <a:pt x="6789" y="8159"/>
                    <a:pt x="6478" y="8717"/>
                    <a:pt x="6385" y="9307"/>
                  </a:cubicBezTo>
                  <a:lnTo>
                    <a:pt x="2663" y="9307"/>
                  </a:lnTo>
                  <a:cubicBezTo>
                    <a:pt x="2539" y="8717"/>
                    <a:pt x="2260" y="8159"/>
                    <a:pt x="1794" y="7725"/>
                  </a:cubicBezTo>
                  <a:cubicBezTo>
                    <a:pt x="1236" y="7197"/>
                    <a:pt x="802" y="6546"/>
                    <a:pt x="585" y="5801"/>
                  </a:cubicBezTo>
                  <a:cubicBezTo>
                    <a:pt x="560" y="5679"/>
                    <a:pt x="459" y="5596"/>
                    <a:pt x="342" y="5596"/>
                  </a:cubicBezTo>
                  <a:cubicBezTo>
                    <a:pt x="310" y="5596"/>
                    <a:pt x="277" y="5602"/>
                    <a:pt x="243" y="5615"/>
                  </a:cubicBezTo>
                  <a:cubicBezTo>
                    <a:pt x="119" y="5646"/>
                    <a:pt x="26" y="5801"/>
                    <a:pt x="57" y="5926"/>
                  </a:cubicBezTo>
                  <a:cubicBezTo>
                    <a:pt x="306" y="6763"/>
                    <a:pt x="771" y="7539"/>
                    <a:pt x="1422" y="8128"/>
                  </a:cubicBezTo>
                  <a:cubicBezTo>
                    <a:pt x="1825" y="8500"/>
                    <a:pt x="2105" y="9027"/>
                    <a:pt x="2136" y="9586"/>
                  </a:cubicBezTo>
                  <a:cubicBezTo>
                    <a:pt x="1794" y="9958"/>
                    <a:pt x="1825" y="10516"/>
                    <a:pt x="2167" y="10858"/>
                  </a:cubicBezTo>
                  <a:cubicBezTo>
                    <a:pt x="1639" y="11416"/>
                    <a:pt x="1981" y="12346"/>
                    <a:pt x="2725" y="12440"/>
                  </a:cubicBezTo>
                  <a:cubicBezTo>
                    <a:pt x="2880" y="13463"/>
                    <a:pt x="3694" y="13975"/>
                    <a:pt x="4509" y="13975"/>
                  </a:cubicBezTo>
                  <a:cubicBezTo>
                    <a:pt x="5323" y="13975"/>
                    <a:pt x="6137" y="13463"/>
                    <a:pt x="6292" y="12440"/>
                  </a:cubicBezTo>
                  <a:cubicBezTo>
                    <a:pt x="6758" y="12377"/>
                    <a:pt x="7130" y="12005"/>
                    <a:pt x="7130" y="11509"/>
                  </a:cubicBezTo>
                  <a:cubicBezTo>
                    <a:pt x="7130" y="11261"/>
                    <a:pt x="7037" y="11044"/>
                    <a:pt x="6851" y="10858"/>
                  </a:cubicBezTo>
                  <a:cubicBezTo>
                    <a:pt x="7037" y="10702"/>
                    <a:pt x="7130" y="10454"/>
                    <a:pt x="7130" y="10206"/>
                  </a:cubicBezTo>
                  <a:cubicBezTo>
                    <a:pt x="7130" y="9989"/>
                    <a:pt x="7037" y="9741"/>
                    <a:pt x="6882" y="9586"/>
                  </a:cubicBezTo>
                  <a:cubicBezTo>
                    <a:pt x="6944" y="9027"/>
                    <a:pt x="7192" y="8500"/>
                    <a:pt x="7626" y="8128"/>
                  </a:cubicBezTo>
                  <a:cubicBezTo>
                    <a:pt x="8588" y="7228"/>
                    <a:pt x="9146" y="5957"/>
                    <a:pt x="9177" y="4654"/>
                  </a:cubicBezTo>
                  <a:cubicBezTo>
                    <a:pt x="9177" y="2079"/>
                    <a:pt x="7068" y="1"/>
                    <a:pt x="452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4" name="Google Shape;984;p43"/>
            <p:cNvSpPr/>
            <p:nvPr/>
          </p:nvSpPr>
          <p:spPr>
            <a:xfrm>
              <a:off x="1818388" y="4022725"/>
              <a:ext cx="18875" cy="13600"/>
            </a:xfrm>
            <a:custGeom>
              <a:avLst/>
              <a:gdLst/>
              <a:ahLst/>
              <a:cxnLst/>
              <a:rect l="l" t="t" r="r" b="b"/>
              <a:pathLst>
                <a:path w="755" h="544" extrusionOk="0">
                  <a:moveTo>
                    <a:pt x="374" y="1"/>
                  </a:moveTo>
                  <a:cubicBezTo>
                    <a:pt x="343" y="1"/>
                    <a:pt x="312" y="6"/>
                    <a:pt x="279" y="17"/>
                  </a:cubicBezTo>
                  <a:cubicBezTo>
                    <a:pt x="0" y="141"/>
                    <a:pt x="93" y="544"/>
                    <a:pt x="372" y="544"/>
                  </a:cubicBezTo>
                  <a:cubicBezTo>
                    <a:pt x="465" y="544"/>
                    <a:pt x="528" y="513"/>
                    <a:pt x="590" y="451"/>
                  </a:cubicBezTo>
                  <a:cubicBezTo>
                    <a:pt x="754" y="286"/>
                    <a:pt x="604" y="1"/>
                    <a:pt x="37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5" name="Google Shape;985;p43"/>
            <p:cNvSpPr/>
            <p:nvPr/>
          </p:nvSpPr>
          <p:spPr>
            <a:xfrm>
              <a:off x="1905238" y="3998300"/>
              <a:ext cx="73700" cy="62550"/>
            </a:xfrm>
            <a:custGeom>
              <a:avLst/>
              <a:gdLst/>
              <a:ahLst/>
              <a:cxnLst/>
              <a:rect l="l" t="t" r="r" b="b"/>
              <a:pathLst>
                <a:path w="2948" h="2502" extrusionOk="0">
                  <a:moveTo>
                    <a:pt x="1272" y="528"/>
                  </a:moveTo>
                  <a:cubicBezTo>
                    <a:pt x="1893" y="528"/>
                    <a:pt x="2203" y="1304"/>
                    <a:pt x="1768" y="1738"/>
                  </a:cubicBezTo>
                  <a:cubicBezTo>
                    <a:pt x="1625" y="1892"/>
                    <a:pt x="1444" y="1961"/>
                    <a:pt x="1266" y="1961"/>
                  </a:cubicBezTo>
                  <a:cubicBezTo>
                    <a:pt x="906" y="1961"/>
                    <a:pt x="559" y="1678"/>
                    <a:pt x="559" y="1242"/>
                  </a:cubicBezTo>
                  <a:cubicBezTo>
                    <a:pt x="559" y="869"/>
                    <a:pt x="869" y="528"/>
                    <a:pt x="1272" y="528"/>
                  </a:cubicBezTo>
                  <a:close/>
                  <a:moveTo>
                    <a:pt x="1272" y="1"/>
                  </a:moveTo>
                  <a:cubicBezTo>
                    <a:pt x="559" y="1"/>
                    <a:pt x="0" y="559"/>
                    <a:pt x="0" y="1242"/>
                  </a:cubicBezTo>
                  <a:cubicBezTo>
                    <a:pt x="0" y="2000"/>
                    <a:pt x="630" y="2501"/>
                    <a:pt x="1287" y="2501"/>
                  </a:cubicBezTo>
                  <a:cubicBezTo>
                    <a:pt x="1597" y="2501"/>
                    <a:pt x="1913" y="2390"/>
                    <a:pt x="2172" y="2141"/>
                  </a:cubicBezTo>
                  <a:cubicBezTo>
                    <a:pt x="2947" y="1335"/>
                    <a:pt x="2389" y="1"/>
                    <a:pt x="12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6" name="Google Shape;986;p43"/>
            <p:cNvSpPr/>
            <p:nvPr/>
          </p:nvSpPr>
          <p:spPr>
            <a:xfrm>
              <a:off x="1982788" y="4022325"/>
              <a:ext cx="20000" cy="14050"/>
            </a:xfrm>
            <a:custGeom>
              <a:avLst/>
              <a:gdLst/>
              <a:ahLst/>
              <a:cxnLst/>
              <a:rect l="l" t="t" r="r" b="b"/>
              <a:pathLst>
                <a:path w="800" h="562" extrusionOk="0">
                  <a:moveTo>
                    <a:pt x="519" y="0"/>
                  </a:moveTo>
                  <a:cubicBezTo>
                    <a:pt x="512" y="0"/>
                    <a:pt x="504" y="1"/>
                    <a:pt x="497" y="2"/>
                  </a:cubicBezTo>
                  <a:lnTo>
                    <a:pt x="341" y="2"/>
                  </a:lnTo>
                  <a:cubicBezTo>
                    <a:pt x="0" y="64"/>
                    <a:pt x="0" y="529"/>
                    <a:pt x="341" y="560"/>
                  </a:cubicBezTo>
                  <a:lnTo>
                    <a:pt x="497" y="560"/>
                  </a:lnTo>
                  <a:cubicBezTo>
                    <a:pt x="504" y="561"/>
                    <a:pt x="512" y="561"/>
                    <a:pt x="519" y="561"/>
                  </a:cubicBezTo>
                  <a:cubicBezTo>
                    <a:pt x="799" y="561"/>
                    <a:pt x="799" y="0"/>
                    <a:pt x="51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7" name="Google Shape;987;p43"/>
            <p:cNvSpPr/>
            <p:nvPr/>
          </p:nvSpPr>
          <p:spPr>
            <a:xfrm>
              <a:off x="1870338" y="4022325"/>
              <a:ext cx="20000" cy="14050"/>
            </a:xfrm>
            <a:custGeom>
              <a:avLst/>
              <a:gdLst/>
              <a:ahLst/>
              <a:cxnLst/>
              <a:rect l="l" t="t" r="r" b="b"/>
              <a:pathLst>
                <a:path w="800" h="562" extrusionOk="0">
                  <a:moveTo>
                    <a:pt x="519" y="0"/>
                  </a:moveTo>
                  <a:cubicBezTo>
                    <a:pt x="512" y="0"/>
                    <a:pt x="504" y="1"/>
                    <a:pt x="497" y="2"/>
                  </a:cubicBezTo>
                  <a:lnTo>
                    <a:pt x="342" y="2"/>
                  </a:lnTo>
                  <a:cubicBezTo>
                    <a:pt x="0" y="64"/>
                    <a:pt x="0" y="529"/>
                    <a:pt x="342" y="560"/>
                  </a:cubicBezTo>
                  <a:lnTo>
                    <a:pt x="497" y="560"/>
                  </a:lnTo>
                  <a:cubicBezTo>
                    <a:pt x="504" y="561"/>
                    <a:pt x="512" y="561"/>
                    <a:pt x="519" y="561"/>
                  </a:cubicBezTo>
                  <a:cubicBezTo>
                    <a:pt x="800" y="561"/>
                    <a:pt x="800" y="0"/>
                    <a:pt x="51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8" name="Google Shape;988;p43"/>
            <p:cNvSpPr/>
            <p:nvPr/>
          </p:nvSpPr>
          <p:spPr>
            <a:xfrm>
              <a:off x="1929263" y="4078575"/>
              <a:ext cx="14375" cy="15525"/>
            </a:xfrm>
            <a:custGeom>
              <a:avLst/>
              <a:gdLst/>
              <a:ahLst/>
              <a:cxnLst/>
              <a:rect l="l" t="t" r="r" b="b"/>
              <a:pathLst>
                <a:path w="575" h="621" extrusionOk="0">
                  <a:moveTo>
                    <a:pt x="284" y="0"/>
                  </a:moveTo>
                  <a:cubicBezTo>
                    <a:pt x="141" y="0"/>
                    <a:pt x="1" y="78"/>
                    <a:pt x="32" y="233"/>
                  </a:cubicBezTo>
                  <a:lnTo>
                    <a:pt x="32" y="388"/>
                  </a:lnTo>
                  <a:cubicBezTo>
                    <a:pt x="47" y="543"/>
                    <a:pt x="172" y="621"/>
                    <a:pt x="296" y="621"/>
                  </a:cubicBezTo>
                  <a:cubicBezTo>
                    <a:pt x="420" y="621"/>
                    <a:pt x="544" y="543"/>
                    <a:pt x="559" y="388"/>
                  </a:cubicBezTo>
                  <a:lnTo>
                    <a:pt x="559" y="233"/>
                  </a:lnTo>
                  <a:cubicBezTo>
                    <a:pt x="575" y="78"/>
                    <a:pt x="427" y="0"/>
                    <a:pt x="28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89" name="Google Shape;989;p43"/>
            <p:cNvSpPr/>
            <p:nvPr/>
          </p:nvSpPr>
          <p:spPr>
            <a:xfrm>
              <a:off x="1930038" y="3965350"/>
              <a:ext cx="14000" cy="16325"/>
            </a:xfrm>
            <a:custGeom>
              <a:avLst/>
              <a:gdLst/>
              <a:ahLst/>
              <a:cxnLst/>
              <a:rect l="l" t="t" r="r" b="b"/>
              <a:pathLst>
                <a:path w="560" h="653" extrusionOk="0">
                  <a:moveTo>
                    <a:pt x="268" y="1"/>
                  </a:moveTo>
                  <a:cubicBezTo>
                    <a:pt x="141" y="1"/>
                    <a:pt x="16" y="78"/>
                    <a:pt x="1" y="233"/>
                  </a:cubicBezTo>
                  <a:lnTo>
                    <a:pt x="1" y="419"/>
                  </a:lnTo>
                  <a:cubicBezTo>
                    <a:pt x="16" y="575"/>
                    <a:pt x="141" y="652"/>
                    <a:pt x="268" y="652"/>
                  </a:cubicBezTo>
                  <a:cubicBezTo>
                    <a:pt x="396" y="652"/>
                    <a:pt x="528" y="575"/>
                    <a:pt x="559" y="419"/>
                  </a:cubicBezTo>
                  <a:lnTo>
                    <a:pt x="559" y="233"/>
                  </a:lnTo>
                  <a:cubicBezTo>
                    <a:pt x="528" y="78"/>
                    <a:pt x="396" y="1"/>
                    <a:pt x="26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0" name="Google Shape;990;p43"/>
            <p:cNvSpPr/>
            <p:nvPr/>
          </p:nvSpPr>
          <p:spPr>
            <a:xfrm>
              <a:off x="1885738" y="3981525"/>
              <a:ext cx="21850" cy="16800"/>
            </a:xfrm>
            <a:custGeom>
              <a:avLst/>
              <a:gdLst/>
              <a:ahLst/>
              <a:cxnLst/>
              <a:rect l="l" t="t" r="r" b="b"/>
              <a:pathLst>
                <a:path w="874" h="672" extrusionOk="0">
                  <a:moveTo>
                    <a:pt x="406" y="1"/>
                  </a:moveTo>
                  <a:cubicBezTo>
                    <a:pt x="194" y="1"/>
                    <a:pt x="0" y="264"/>
                    <a:pt x="191" y="455"/>
                  </a:cubicBezTo>
                  <a:lnTo>
                    <a:pt x="315" y="579"/>
                  </a:lnTo>
                  <a:cubicBezTo>
                    <a:pt x="377" y="641"/>
                    <a:pt x="439" y="672"/>
                    <a:pt x="501" y="672"/>
                  </a:cubicBezTo>
                  <a:cubicBezTo>
                    <a:pt x="749" y="672"/>
                    <a:pt x="873" y="362"/>
                    <a:pt x="718" y="207"/>
                  </a:cubicBezTo>
                  <a:lnTo>
                    <a:pt x="594" y="83"/>
                  </a:lnTo>
                  <a:cubicBezTo>
                    <a:pt x="537" y="25"/>
                    <a:pt x="470" y="1"/>
                    <a:pt x="40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1" name="Google Shape;991;p43"/>
            <p:cNvSpPr/>
            <p:nvPr/>
          </p:nvSpPr>
          <p:spPr>
            <a:xfrm>
              <a:off x="1965538" y="4060725"/>
              <a:ext cx="20375" cy="16700"/>
            </a:xfrm>
            <a:custGeom>
              <a:avLst/>
              <a:gdLst/>
              <a:ahLst/>
              <a:cxnLst/>
              <a:rect l="l" t="t" r="r" b="b"/>
              <a:pathLst>
                <a:path w="815" h="668" extrusionOk="0">
                  <a:moveTo>
                    <a:pt x="392" y="1"/>
                  </a:moveTo>
                  <a:cubicBezTo>
                    <a:pt x="184" y="1"/>
                    <a:pt x="1" y="288"/>
                    <a:pt x="194" y="482"/>
                  </a:cubicBezTo>
                  <a:lnTo>
                    <a:pt x="318" y="606"/>
                  </a:lnTo>
                  <a:cubicBezTo>
                    <a:pt x="349" y="637"/>
                    <a:pt x="442" y="668"/>
                    <a:pt x="504" y="668"/>
                  </a:cubicBezTo>
                  <a:cubicBezTo>
                    <a:pt x="566" y="668"/>
                    <a:pt x="628" y="637"/>
                    <a:pt x="690" y="606"/>
                  </a:cubicBezTo>
                  <a:cubicBezTo>
                    <a:pt x="814" y="482"/>
                    <a:pt x="814" y="327"/>
                    <a:pt x="690" y="203"/>
                  </a:cubicBezTo>
                  <a:lnTo>
                    <a:pt x="566" y="79"/>
                  </a:lnTo>
                  <a:cubicBezTo>
                    <a:pt x="511" y="24"/>
                    <a:pt x="451" y="1"/>
                    <a:pt x="3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2" name="Google Shape;992;p43"/>
            <p:cNvSpPr/>
            <p:nvPr/>
          </p:nvSpPr>
          <p:spPr>
            <a:xfrm>
              <a:off x="1968038" y="3981200"/>
              <a:ext cx="19475" cy="16550"/>
            </a:xfrm>
            <a:custGeom>
              <a:avLst/>
              <a:gdLst/>
              <a:ahLst/>
              <a:cxnLst/>
              <a:rect l="l" t="t" r="r" b="b"/>
              <a:pathLst>
                <a:path w="779" h="662" extrusionOk="0">
                  <a:moveTo>
                    <a:pt x="408" y="1"/>
                  </a:moveTo>
                  <a:cubicBezTo>
                    <a:pt x="344" y="1"/>
                    <a:pt x="278" y="29"/>
                    <a:pt x="218" y="96"/>
                  </a:cubicBezTo>
                  <a:lnTo>
                    <a:pt x="94" y="220"/>
                  </a:lnTo>
                  <a:cubicBezTo>
                    <a:pt x="1" y="313"/>
                    <a:pt x="1" y="499"/>
                    <a:pt x="94" y="592"/>
                  </a:cubicBezTo>
                  <a:cubicBezTo>
                    <a:pt x="140" y="638"/>
                    <a:pt x="210" y="662"/>
                    <a:pt x="280" y="662"/>
                  </a:cubicBezTo>
                  <a:cubicBezTo>
                    <a:pt x="350" y="662"/>
                    <a:pt x="420" y="638"/>
                    <a:pt x="466" y="592"/>
                  </a:cubicBezTo>
                  <a:lnTo>
                    <a:pt x="590" y="468"/>
                  </a:lnTo>
                  <a:cubicBezTo>
                    <a:pt x="779" y="279"/>
                    <a:pt x="609" y="1"/>
                    <a:pt x="40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93" name="Google Shape;993;p43"/>
            <p:cNvSpPr/>
            <p:nvPr/>
          </p:nvSpPr>
          <p:spPr>
            <a:xfrm>
              <a:off x="1888163" y="4060725"/>
              <a:ext cx="20375" cy="16700"/>
            </a:xfrm>
            <a:custGeom>
              <a:avLst/>
              <a:gdLst/>
              <a:ahLst/>
              <a:cxnLst/>
              <a:rect l="l" t="t" r="r" b="b"/>
              <a:pathLst>
                <a:path w="815" h="668" extrusionOk="0">
                  <a:moveTo>
                    <a:pt x="396" y="1"/>
                  </a:moveTo>
                  <a:cubicBezTo>
                    <a:pt x="335" y="1"/>
                    <a:pt x="273" y="24"/>
                    <a:pt x="218" y="79"/>
                  </a:cubicBezTo>
                  <a:lnTo>
                    <a:pt x="125" y="203"/>
                  </a:lnTo>
                  <a:cubicBezTo>
                    <a:pt x="1" y="327"/>
                    <a:pt x="1" y="482"/>
                    <a:pt x="125" y="606"/>
                  </a:cubicBezTo>
                  <a:cubicBezTo>
                    <a:pt x="156" y="637"/>
                    <a:pt x="218" y="668"/>
                    <a:pt x="311" y="668"/>
                  </a:cubicBezTo>
                  <a:cubicBezTo>
                    <a:pt x="373" y="668"/>
                    <a:pt x="435" y="637"/>
                    <a:pt x="497" y="606"/>
                  </a:cubicBezTo>
                  <a:lnTo>
                    <a:pt x="621" y="482"/>
                  </a:lnTo>
                  <a:cubicBezTo>
                    <a:pt x="815" y="288"/>
                    <a:pt x="612" y="1"/>
                    <a:pt x="39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994" name="Google Shape;994;p43"/>
          <p:cNvSpPr/>
          <p:nvPr/>
        </p:nvSpPr>
        <p:spPr>
          <a:xfrm>
            <a:off x="3312828" y="4830055"/>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B</a:t>
            </a:r>
            <a:endParaRPr sz="2400"/>
          </a:p>
        </p:txBody>
      </p:sp>
      <p:sp>
        <p:nvSpPr>
          <p:cNvPr id="995" name="Google Shape;995;p43"/>
          <p:cNvSpPr/>
          <p:nvPr/>
        </p:nvSpPr>
        <p:spPr>
          <a:xfrm>
            <a:off x="5966823" y="4830071"/>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96" name="Google Shape;996;p43"/>
          <p:cNvSpPr/>
          <p:nvPr/>
        </p:nvSpPr>
        <p:spPr>
          <a:xfrm>
            <a:off x="8787483" y="4948004"/>
            <a:ext cx="842800" cy="843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97" name="Google Shape;997;p43"/>
          <p:cNvSpPr txBox="1"/>
          <p:nvPr/>
        </p:nvSpPr>
        <p:spPr>
          <a:xfrm>
            <a:off x="4179617" y="4627733"/>
            <a:ext cx="1661600" cy="1169511"/>
          </a:xfrm>
          <a:prstGeom prst="rect">
            <a:avLst/>
          </a:prstGeom>
          <a:noFill/>
          <a:ln>
            <a:noFill/>
          </a:ln>
        </p:spPr>
        <p:txBody>
          <a:bodyPr spcFirstLastPara="1" wrap="square" lIns="121900" tIns="121900" rIns="121900" bIns="121900" anchor="t" anchorCtr="0">
            <a:spAutoFit/>
          </a:bodyPr>
          <a:lstStyle/>
          <a:p>
            <a:pPr algn="ctr"/>
            <a:r>
              <a:rPr lang="en" sz="2000" b="1">
                <a:solidFill>
                  <a:srgbClr val="4949E7"/>
                </a:solidFill>
                <a:latin typeface="Roboto"/>
                <a:ea typeface="Roboto"/>
                <a:cs typeface="Roboto"/>
                <a:sym typeface="Roboto"/>
              </a:rPr>
              <a:t>Integrated and Unified Platform</a:t>
            </a:r>
            <a:endParaRPr sz="2000" b="1">
              <a:solidFill>
                <a:srgbClr val="4949E7"/>
              </a:solidFill>
              <a:latin typeface="Roboto"/>
              <a:ea typeface="Roboto"/>
              <a:cs typeface="Roboto"/>
              <a:sym typeface="Roboto"/>
            </a:endParaRPr>
          </a:p>
        </p:txBody>
      </p:sp>
      <p:sp>
        <p:nvSpPr>
          <p:cNvPr id="998" name="Google Shape;998;p43"/>
          <p:cNvSpPr txBox="1"/>
          <p:nvPr/>
        </p:nvSpPr>
        <p:spPr>
          <a:xfrm>
            <a:off x="6732300" y="4529967"/>
            <a:ext cx="1952000" cy="1477287"/>
          </a:xfrm>
          <a:prstGeom prst="rect">
            <a:avLst/>
          </a:prstGeom>
          <a:noFill/>
          <a:ln>
            <a:noFill/>
          </a:ln>
        </p:spPr>
        <p:txBody>
          <a:bodyPr spcFirstLastPara="1" wrap="square" lIns="121900" tIns="121900" rIns="121900" bIns="121900" anchor="t" anchorCtr="0">
            <a:spAutoFit/>
          </a:bodyPr>
          <a:lstStyle/>
          <a:p>
            <a:pPr algn="ctr"/>
            <a:r>
              <a:rPr lang="en" sz="2000" b="1">
                <a:solidFill>
                  <a:srgbClr val="990000"/>
                </a:solidFill>
                <a:latin typeface="Roboto"/>
                <a:ea typeface="Roboto"/>
                <a:cs typeface="Roboto"/>
                <a:sym typeface="Roboto"/>
              </a:rPr>
              <a:t>Facilitated application with ensuing incentives</a:t>
            </a:r>
            <a:endParaRPr sz="2000" b="1">
              <a:solidFill>
                <a:srgbClr val="990000"/>
              </a:solidFill>
              <a:latin typeface="Roboto"/>
              <a:ea typeface="Roboto"/>
              <a:cs typeface="Roboto"/>
              <a:sym typeface="Roboto"/>
            </a:endParaRPr>
          </a:p>
        </p:txBody>
      </p:sp>
      <p:sp>
        <p:nvSpPr>
          <p:cNvPr id="999" name="Google Shape;999;p43"/>
          <p:cNvSpPr txBox="1"/>
          <p:nvPr/>
        </p:nvSpPr>
        <p:spPr>
          <a:xfrm>
            <a:off x="9477800" y="4755667"/>
            <a:ext cx="2382400" cy="1169511"/>
          </a:xfrm>
          <a:prstGeom prst="rect">
            <a:avLst/>
          </a:prstGeom>
          <a:noFill/>
          <a:ln>
            <a:noFill/>
          </a:ln>
        </p:spPr>
        <p:txBody>
          <a:bodyPr spcFirstLastPara="1" wrap="square" lIns="121900" tIns="121900" rIns="121900" bIns="121900" anchor="t" anchorCtr="0">
            <a:spAutoFit/>
          </a:bodyPr>
          <a:lstStyle/>
          <a:p>
            <a:pPr algn="ctr"/>
            <a:r>
              <a:rPr lang="en" sz="2000" b="1">
                <a:solidFill>
                  <a:srgbClr val="B45F06"/>
                </a:solidFill>
                <a:latin typeface="Roboto"/>
                <a:ea typeface="Roboto"/>
                <a:cs typeface="Roboto"/>
                <a:sym typeface="Roboto"/>
              </a:rPr>
              <a:t>Carbon Trading Platform in the Digital Revolution</a:t>
            </a:r>
            <a:endParaRPr sz="2000" b="1">
              <a:solidFill>
                <a:srgbClr val="B45F06"/>
              </a:solidFill>
              <a:latin typeface="Roboto"/>
              <a:ea typeface="Roboto"/>
              <a:cs typeface="Roboto"/>
              <a:sym typeface="Roboto"/>
            </a:endParaRPr>
          </a:p>
        </p:txBody>
      </p:sp>
      <p:grpSp>
        <p:nvGrpSpPr>
          <p:cNvPr id="1000" name="Google Shape;1000;p43"/>
          <p:cNvGrpSpPr/>
          <p:nvPr/>
        </p:nvGrpSpPr>
        <p:grpSpPr>
          <a:xfrm>
            <a:off x="3465298" y="4983339"/>
            <a:ext cx="537861" cy="536631"/>
            <a:chOff x="3269313" y="1684300"/>
            <a:chExt cx="349775" cy="348975"/>
          </a:xfrm>
        </p:grpSpPr>
        <p:sp>
          <p:nvSpPr>
            <p:cNvPr id="1001" name="Google Shape;1001;p43"/>
            <p:cNvSpPr/>
            <p:nvPr/>
          </p:nvSpPr>
          <p:spPr>
            <a:xfrm>
              <a:off x="3277063" y="1691275"/>
              <a:ext cx="335025" cy="335025"/>
            </a:xfrm>
            <a:custGeom>
              <a:avLst/>
              <a:gdLst/>
              <a:ahLst/>
              <a:cxnLst/>
              <a:rect l="l" t="t" r="r" b="b"/>
              <a:pathLst>
                <a:path w="13401" h="13401" extrusionOk="0">
                  <a:moveTo>
                    <a:pt x="5429" y="0"/>
                  </a:moveTo>
                  <a:lnTo>
                    <a:pt x="5429" y="1241"/>
                  </a:lnTo>
                  <a:cubicBezTo>
                    <a:pt x="4809" y="1365"/>
                    <a:pt x="4219" y="1613"/>
                    <a:pt x="3692" y="1954"/>
                  </a:cubicBezTo>
                  <a:lnTo>
                    <a:pt x="2823" y="1086"/>
                  </a:lnTo>
                  <a:lnTo>
                    <a:pt x="1055" y="2854"/>
                  </a:lnTo>
                  <a:lnTo>
                    <a:pt x="1955" y="3722"/>
                  </a:lnTo>
                  <a:cubicBezTo>
                    <a:pt x="1614" y="4250"/>
                    <a:pt x="1365" y="4839"/>
                    <a:pt x="1210" y="5460"/>
                  </a:cubicBezTo>
                  <a:lnTo>
                    <a:pt x="1" y="5460"/>
                  </a:lnTo>
                  <a:lnTo>
                    <a:pt x="1" y="7941"/>
                  </a:lnTo>
                  <a:lnTo>
                    <a:pt x="1210" y="7941"/>
                  </a:lnTo>
                  <a:cubicBezTo>
                    <a:pt x="1365" y="8561"/>
                    <a:pt x="1614" y="9151"/>
                    <a:pt x="1955" y="9678"/>
                  </a:cubicBezTo>
                  <a:lnTo>
                    <a:pt x="1055" y="10547"/>
                  </a:lnTo>
                  <a:lnTo>
                    <a:pt x="2854" y="12315"/>
                  </a:lnTo>
                  <a:lnTo>
                    <a:pt x="3723" y="11446"/>
                  </a:lnTo>
                  <a:cubicBezTo>
                    <a:pt x="4250" y="11787"/>
                    <a:pt x="4809" y="12036"/>
                    <a:pt x="5429" y="12160"/>
                  </a:cubicBezTo>
                  <a:lnTo>
                    <a:pt x="5429" y="13400"/>
                  </a:lnTo>
                  <a:lnTo>
                    <a:pt x="7941" y="13400"/>
                  </a:lnTo>
                  <a:lnTo>
                    <a:pt x="7941" y="12160"/>
                  </a:lnTo>
                  <a:cubicBezTo>
                    <a:pt x="8562" y="12036"/>
                    <a:pt x="9151" y="11787"/>
                    <a:pt x="9679" y="11446"/>
                  </a:cubicBezTo>
                  <a:lnTo>
                    <a:pt x="10547" y="12315"/>
                  </a:lnTo>
                  <a:lnTo>
                    <a:pt x="12315" y="10547"/>
                  </a:lnTo>
                  <a:lnTo>
                    <a:pt x="11447" y="9678"/>
                  </a:lnTo>
                  <a:cubicBezTo>
                    <a:pt x="11788" y="9151"/>
                    <a:pt x="12005" y="8561"/>
                    <a:pt x="12160" y="7941"/>
                  </a:cubicBezTo>
                  <a:lnTo>
                    <a:pt x="13401" y="7941"/>
                  </a:lnTo>
                  <a:lnTo>
                    <a:pt x="13401" y="5460"/>
                  </a:lnTo>
                  <a:lnTo>
                    <a:pt x="12160" y="5460"/>
                  </a:lnTo>
                  <a:cubicBezTo>
                    <a:pt x="12005" y="4839"/>
                    <a:pt x="11788" y="4250"/>
                    <a:pt x="11447" y="3722"/>
                  </a:cubicBezTo>
                  <a:lnTo>
                    <a:pt x="12315" y="2854"/>
                  </a:lnTo>
                  <a:lnTo>
                    <a:pt x="10547" y="1086"/>
                  </a:lnTo>
                  <a:lnTo>
                    <a:pt x="9679" y="1954"/>
                  </a:lnTo>
                  <a:cubicBezTo>
                    <a:pt x="9120" y="1613"/>
                    <a:pt x="8562" y="1365"/>
                    <a:pt x="7941" y="1241"/>
                  </a:cubicBezTo>
                  <a:lnTo>
                    <a:pt x="7941"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002" name="Google Shape;1002;p43"/>
            <p:cNvSpPr/>
            <p:nvPr/>
          </p:nvSpPr>
          <p:spPr>
            <a:xfrm>
              <a:off x="3316613" y="1763275"/>
              <a:ext cx="222600" cy="190900"/>
            </a:xfrm>
            <a:custGeom>
              <a:avLst/>
              <a:gdLst/>
              <a:ahLst/>
              <a:cxnLst/>
              <a:rect l="l" t="t" r="r" b="b"/>
              <a:pathLst>
                <a:path w="8904" h="7636" extrusionOk="0">
                  <a:moveTo>
                    <a:pt x="5071" y="1"/>
                  </a:moveTo>
                  <a:cubicBezTo>
                    <a:pt x="4132" y="1"/>
                    <a:pt x="3173" y="348"/>
                    <a:pt x="2389" y="1122"/>
                  </a:cubicBezTo>
                  <a:cubicBezTo>
                    <a:pt x="1" y="3541"/>
                    <a:pt x="1707" y="7636"/>
                    <a:pt x="5088" y="7636"/>
                  </a:cubicBezTo>
                  <a:cubicBezTo>
                    <a:pt x="7197" y="7636"/>
                    <a:pt x="8903" y="5930"/>
                    <a:pt x="8903" y="3820"/>
                  </a:cubicBezTo>
                  <a:cubicBezTo>
                    <a:pt x="8903" y="1513"/>
                    <a:pt x="7032" y="1"/>
                    <a:pt x="507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003" name="Google Shape;1003;p43"/>
            <p:cNvSpPr/>
            <p:nvPr/>
          </p:nvSpPr>
          <p:spPr>
            <a:xfrm>
              <a:off x="3348413" y="1858775"/>
              <a:ext cx="95400" cy="95400"/>
            </a:xfrm>
            <a:custGeom>
              <a:avLst/>
              <a:gdLst/>
              <a:ahLst/>
              <a:cxnLst/>
              <a:rect l="l" t="t" r="r" b="b"/>
              <a:pathLst>
                <a:path w="3816" h="3816" extrusionOk="0">
                  <a:moveTo>
                    <a:pt x="0" y="0"/>
                  </a:moveTo>
                  <a:cubicBezTo>
                    <a:pt x="0" y="2110"/>
                    <a:pt x="1706" y="3816"/>
                    <a:pt x="3816" y="3816"/>
                  </a:cubicBezTo>
                  <a:cubicBezTo>
                    <a:pt x="3816" y="1706"/>
                    <a:pt x="2110" y="0"/>
                    <a:pt x="0"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04" name="Google Shape;1004;p43"/>
            <p:cNvSpPr/>
            <p:nvPr/>
          </p:nvSpPr>
          <p:spPr>
            <a:xfrm>
              <a:off x="3443788" y="1858775"/>
              <a:ext cx="95425" cy="95400"/>
            </a:xfrm>
            <a:custGeom>
              <a:avLst/>
              <a:gdLst/>
              <a:ahLst/>
              <a:cxnLst/>
              <a:rect l="l" t="t" r="r" b="b"/>
              <a:pathLst>
                <a:path w="3817" h="3816" extrusionOk="0">
                  <a:moveTo>
                    <a:pt x="3816" y="0"/>
                  </a:moveTo>
                  <a:cubicBezTo>
                    <a:pt x="1707" y="0"/>
                    <a:pt x="1" y="1706"/>
                    <a:pt x="1" y="3816"/>
                  </a:cubicBezTo>
                  <a:cubicBezTo>
                    <a:pt x="2110" y="3816"/>
                    <a:pt x="3816" y="2110"/>
                    <a:pt x="3816" y="0"/>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05" name="Google Shape;1005;p43"/>
            <p:cNvSpPr/>
            <p:nvPr/>
          </p:nvSpPr>
          <p:spPr>
            <a:xfrm>
              <a:off x="3269313" y="1684300"/>
              <a:ext cx="349775" cy="348975"/>
            </a:xfrm>
            <a:custGeom>
              <a:avLst/>
              <a:gdLst/>
              <a:ahLst/>
              <a:cxnLst/>
              <a:rect l="l" t="t" r="r" b="b"/>
              <a:pathLst>
                <a:path w="13991" h="13959" extrusionOk="0">
                  <a:moveTo>
                    <a:pt x="7972" y="558"/>
                  </a:moveTo>
                  <a:lnTo>
                    <a:pt x="7972" y="1520"/>
                  </a:lnTo>
                  <a:cubicBezTo>
                    <a:pt x="7972" y="1644"/>
                    <a:pt x="8065" y="1737"/>
                    <a:pt x="8189" y="1768"/>
                  </a:cubicBezTo>
                  <a:cubicBezTo>
                    <a:pt x="8748" y="1892"/>
                    <a:pt x="9306" y="2140"/>
                    <a:pt x="9833" y="2451"/>
                  </a:cubicBezTo>
                  <a:cubicBezTo>
                    <a:pt x="9875" y="2478"/>
                    <a:pt x="9923" y="2494"/>
                    <a:pt x="9972" y="2494"/>
                  </a:cubicBezTo>
                  <a:cubicBezTo>
                    <a:pt x="10032" y="2494"/>
                    <a:pt x="10092" y="2471"/>
                    <a:pt x="10144" y="2419"/>
                  </a:cubicBezTo>
                  <a:lnTo>
                    <a:pt x="10826" y="1737"/>
                  </a:lnTo>
                  <a:lnTo>
                    <a:pt x="12222" y="3133"/>
                  </a:lnTo>
                  <a:lnTo>
                    <a:pt x="11571" y="3815"/>
                  </a:lnTo>
                  <a:cubicBezTo>
                    <a:pt x="11477" y="3908"/>
                    <a:pt x="11446" y="4032"/>
                    <a:pt x="11508" y="4157"/>
                  </a:cubicBezTo>
                  <a:cubicBezTo>
                    <a:pt x="11850" y="4653"/>
                    <a:pt x="12067" y="5211"/>
                    <a:pt x="12191" y="5801"/>
                  </a:cubicBezTo>
                  <a:cubicBezTo>
                    <a:pt x="12222" y="5894"/>
                    <a:pt x="12346" y="5987"/>
                    <a:pt x="12470" y="5987"/>
                  </a:cubicBezTo>
                  <a:lnTo>
                    <a:pt x="13432" y="5987"/>
                  </a:lnTo>
                  <a:lnTo>
                    <a:pt x="13432" y="7972"/>
                  </a:lnTo>
                  <a:lnTo>
                    <a:pt x="12470" y="7972"/>
                  </a:lnTo>
                  <a:cubicBezTo>
                    <a:pt x="12346" y="7972"/>
                    <a:pt x="12222" y="8065"/>
                    <a:pt x="12191" y="8189"/>
                  </a:cubicBezTo>
                  <a:cubicBezTo>
                    <a:pt x="12067" y="8747"/>
                    <a:pt x="11850" y="9306"/>
                    <a:pt x="11508" y="9833"/>
                  </a:cubicBezTo>
                  <a:cubicBezTo>
                    <a:pt x="11446" y="9926"/>
                    <a:pt x="11477" y="10050"/>
                    <a:pt x="11571" y="10143"/>
                  </a:cubicBezTo>
                  <a:lnTo>
                    <a:pt x="12222" y="10826"/>
                  </a:lnTo>
                  <a:lnTo>
                    <a:pt x="10857" y="12222"/>
                  </a:lnTo>
                  <a:lnTo>
                    <a:pt x="10175" y="11539"/>
                  </a:lnTo>
                  <a:cubicBezTo>
                    <a:pt x="10123" y="11488"/>
                    <a:pt x="10053" y="11465"/>
                    <a:pt x="9985" y="11465"/>
                  </a:cubicBezTo>
                  <a:cubicBezTo>
                    <a:pt x="9930" y="11465"/>
                    <a:pt x="9875" y="11480"/>
                    <a:pt x="9833" y="11508"/>
                  </a:cubicBezTo>
                  <a:cubicBezTo>
                    <a:pt x="9337" y="11818"/>
                    <a:pt x="8779" y="12066"/>
                    <a:pt x="8189" y="12191"/>
                  </a:cubicBezTo>
                  <a:cubicBezTo>
                    <a:pt x="8065" y="12222"/>
                    <a:pt x="7972" y="12315"/>
                    <a:pt x="7972" y="12470"/>
                  </a:cubicBezTo>
                  <a:lnTo>
                    <a:pt x="7972" y="13400"/>
                  </a:lnTo>
                  <a:lnTo>
                    <a:pt x="6018" y="13400"/>
                  </a:lnTo>
                  <a:lnTo>
                    <a:pt x="6018" y="12439"/>
                  </a:lnTo>
                  <a:cubicBezTo>
                    <a:pt x="6018" y="12315"/>
                    <a:pt x="5925" y="12222"/>
                    <a:pt x="5801" y="12191"/>
                  </a:cubicBezTo>
                  <a:cubicBezTo>
                    <a:pt x="5212" y="12066"/>
                    <a:pt x="4653" y="11818"/>
                    <a:pt x="4157" y="11508"/>
                  </a:cubicBezTo>
                  <a:cubicBezTo>
                    <a:pt x="4101" y="11480"/>
                    <a:pt x="4045" y="11465"/>
                    <a:pt x="3992" y="11465"/>
                  </a:cubicBezTo>
                  <a:cubicBezTo>
                    <a:pt x="3928" y="11465"/>
                    <a:pt x="3867" y="11488"/>
                    <a:pt x="3816" y="11539"/>
                  </a:cubicBezTo>
                  <a:lnTo>
                    <a:pt x="3133" y="12222"/>
                  </a:lnTo>
                  <a:lnTo>
                    <a:pt x="1737" y="10826"/>
                  </a:lnTo>
                  <a:lnTo>
                    <a:pt x="2420" y="10143"/>
                  </a:lnTo>
                  <a:cubicBezTo>
                    <a:pt x="2513" y="10081"/>
                    <a:pt x="2544" y="9926"/>
                    <a:pt x="2451" y="9802"/>
                  </a:cubicBezTo>
                  <a:cubicBezTo>
                    <a:pt x="2141" y="9306"/>
                    <a:pt x="1924" y="8747"/>
                    <a:pt x="1768" y="8189"/>
                  </a:cubicBezTo>
                  <a:cubicBezTo>
                    <a:pt x="1737" y="8065"/>
                    <a:pt x="1644" y="7972"/>
                    <a:pt x="1520" y="7972"/>
                  </a:cubicBezTo>
                  <a:lnTo>
                    <a:pt x="559" y="7972"/>
                  </a:lnTo>
                  <a:lnTo>
                    <a:pt x="559" y="5987"/>
                  </a:lnTo>
                  <a:lnTo>
                    <a:pt x="1520" y="5987"/>
                  </a:lnTo>
                  <a:cubicBezTo>
                    <a:pt x="1644" y="5987"/>
                    <a:pt x="1737" y="5894"/>
                    <a:pt x="1768" y="5801"/>
                  </a:cubicBezTo>
                  <a:cubicBezTo>
                    <a:pt x="1924" y="5211"/>
                    <a:pt x="2141" y="4653"/>
                    <a:pt x="2451" y="4157"/>
                  </a:cubicBezTo>
                  <a:cubicBezTo>
                    <a:pt x="2544" y="4032"/>
                    <a:pt x="2513" y="3908"/>
                    <a:pt x="2420" y="3815"/>
                  </a:cubicBezTo>
                  <a:lnTo>
                    <a:pt x="1737" y="3133"/>
                  </a:lnTo>
                  <a:lnTo>
                    <a:pt x="3133" y="1737"/>
                  </a:lnTo>
                  <a:lnTo>
                    <a:pt x="3816" y="2419"/>
                  </a:lnTo>
                  <a:cubicBezTo>
                    <a:pt x="3850" y="2471"/>
                    <a:pt x="3912" y="2494"/>
                    <a:pt x="3982" y="2494"/>
                  </a:cubicBezTo>
                  <a:cubicBezTo>
                    <a:pt x="4039" y="2494"/>
                    <a:pt x="4101" y="2478"/>
                    <a:pt x="4157" y="2451"/>
                  </a:cubicBezTo>
                  <a:cubicBezTo>
                    <a:pt x="4653" y="2140"/>
                    <a:pt x="5212" y="1892"/>
                    <a:pt x="5801" y="1768"/>
                  </a:cubicBezTo>
                  <a:cubicBezTo>
                    <a:pt x="5894" y="1737"/>
                    <a:pt x="5987" y="1644"/>
                    <a:pt x="5987" y="1520"/>
                  </a:cubicBezTo>
                  <a:lnTo>
                    <a:pt x="5987" y="558"/>
                  </a:lnTo>
                  <a:close/>
                  <a:moveTo>
                    <a:pt x="5739" y="0"/>
                  </a:moveTo>
                  <a:cubicBezTo>
                    <a:pt x="5584" y="0"/>
                    <a:pt x="5460" y="124"/>
                    <a:pt x="5460" y="279"/>
                  </a:cubicBezTo>
                  <a:lnTo>
                    <a:pt x="5460" y="1303"/>
                  </a:lnTo>
                  <a:cubicBezTo>
                    <a:pt x="4963" y="1427"/>
                    <a:pt x="4498" y="1613"/>
                    <a:pt x="4064" y="1892"/>
                  </a:cubicBezTo>
                  <a:lnTo>
                    <a:pt x="3319" y="1179"/>
                  </a:lnTo>
                  <a:cubicBezTo>
                    <a:pt x="3273" y="1117"/>
                    <a:pt x="3203" y="1086"/>
                    <a:pt x="3133" y="1086"/>
                  </a:cubicBezTo>
                  <a:cubicBezTo>
                    <a:pt x="3063" y="1086"/>
                    <a:pt x="2994" y="1117"/>
                    <a:pt x="2947" y="1179"/>
                  </a:cubicBezTo>
                  <a:lnTo>
                    <a:pt x="1179" y="2947"/>
                  </a:lnTo>
                  <a:cubicBezTo>
                    <a:pt x="1055" y="3040"/>
                    <a:pt x="1055" y="3226"/>
                    <a:pt x="1179" y="3319"/>
                  </a:cubicBezTo>
                  <a:lnTo>
                    <a:pt x="1893" y="4032"/>
                  </a:lnTo>
                  <a:cubicBezTo>
                    <a:pt x="1613" y="4498"/>
                    <a:pt x="1427" y="4963"/>
                    <a:pt x="1303" y="5459"/>
                  </a:cubicBezTo>
                  <a:lnTo>
                    <a:pt x="280" y="5459"/>
                  </a:lnTo>
                  <a:cubicBezTo>
                    <a:pt x="124" y="5459"/>
                    <a:pt x="0" y="5583"/>
                    <a:pt x="0" y="5739"/>
                  </a:cubicBezTo>
                  <a:lnTo>
                    <a:pt x="0" y="8251"/>
                  </a:lnTo>
                  <a:cubicBezTo>
                    <a:pt x="0" y="8406"/>
                    <a:pt x="124" y="8530"/>
                    <a:pt x="280" y="8530"/>
                  </a:cubicBezTo>
                  <a:lnTo>
                    <a:pt x="1303" y="8530"/>
                  </a:lnTo>
                  <a:cubicBezTo>
                    <a:pt x="1427" y="8996"/>
                    <a:pt x="1613" y="9492"/>
                    <a:pt x="1893" y="9926"/>
                  </a:cubicBezTo>
                  <a:lnTo>
                    <a:pt x="1179" y="10640"/>
                  </a:lnTo>
                  <a:cubicBezTo>
                    <a:pt x="1055" y="10764"/>
                    <a:pt x="1055" y="10919"/>
                    <a:pt x="1179" y="11043"/>
                  </a:cubicBezTo>
                  <a:lnTo>
                    <a:pt x="2947" y="12811"/>
                  </a:lnTo>
                  <a:cubicBezTo>
                    <a:pt x="2994" y="12857"/>
                    <a:pt x="3063" y="12881"/>
                    <a:pt x="3133" y="12881"/>
                  </a:cubicBezTo>
                  <a:cubicBezTo>
                    <a:pt x="3203" y="12881"/>
                    <a:pt x="3273" y="12857"/>
                    <a:pt x="3319" y="12811"/>
                  </a:cubicBezTo>
                  <a:lnTo>
                    <a:pt x="4064" y="12066"/>
                  </a:lnTo>
                  <a:cubicBezTo>
                    <a:pt x="4498" y="12346"/>
                    <a:pt x="4963" y="12532"/>
                    <a:pt x="5460" y="12656"/>
                  </a:cubicBezTo>
                  <a:lnTo>
                    <a:pt x="5460" y="13679"/>
                  </a:lnTo>
                  <a:cubicBezTo>
                    <a:pt x="5460" y="13835"/>
                    <a:pt x="5584" y="13959"/>
                    <a:pt x="5739" y="13959"/>
                  </a:cubicBezTo>
                  <a:lnTo>
                    <a:pt x="8251" y="13959"/>
                  </a:lnTo>
                  <a:cubicBezTo>
                    <a:pt x="8407" y="13959"/>
                    <a:pt x="8531" y="13835"/>
                    <a:pt x="8531" y="13679"/>
                  </a:cubicBezTo>
                  <a:lnTo>
                    <a:pt x="8531" y="12656"/>
                  </a:lnTo>
                  <a:cubicBezTo>
                    <a:pt x="9027" y="12532"/>
                    <a:pt x="9492" y="12346"/>
                    <a:pt x="9927" y="12097"/>
                  </a:cubicBezTo>
                  <a:lnTo>
                    <a:pt x="10671" y="12811"/>
                  </a:lnTo>
                  <a:cubicBezTo>
                    <a:pt x="10718" y="12857"/>
                    <a:pt x="10787" y="12881"/>
                    <a:pt x="10857" y="12881"/>
                  </a:cubicBezTo>
                  <a:cubicBezTo>
                    <a:pt x="10927" y="12881"/>
                    <a:pt x="10997" y="12857"/>
                    <a:pt x="11043" y="12811"/>
                  </a:cubicBezTo>
                  <a:lnTo>
                    <a:pt x="12811" y="11012"/>
                  </a:lnTo>
                  <a:cubicBezTo>
                    <a:pt x="12935" y="10919"/>
                    <a:pt x="12935" y="10733"/>
                    <a:pt x="12811" y="10640"/>
                  </a:cubicBezTo>
                  <a:lnTo>
                    <a:pt x="12098" y="9926"/>
                  </a:lnTo>
                  <a:cubicBezTo>
                    <a:pt x="12346" y="9461"/>
                    <a:pt x="12563" y="8996"/>
                    <a:pt x="12687" y="8499"/>
                  </a:cubicBezTo>
                  <a:lnTo>
                    <a:pt x="13711" y="8499"/>
                  </a:lnTo>
                  <a:cubicBezTo>
                    <a:pt x="13866" y="8499"/>
                    <a:pt x="13990" y="8375"/>
                    <a:pt x="13959" y="8220"/>
                  </a:cubicBezTo>
                  <a:lnTo>
                    <a:pt x="13959" y="5739"/>
                  </a:lnTo>
                  <a:cubicBezTo>
                    <a:pt x="13990" y="5583"/>
                    <a:pt x="13866" y="5459"/>
                    <a:pt x="13711" y="5459"/>
                  </a:cubicBezTo>
                  <a:lnTo>
                    <a:pt x="12687" y="5459"/>
                  </a:lnTo>
                  <a:cubicBezTo>
                    <a:pt x="12532" y="4963"/>
                    <a:pt x="12346" y="4467"/>
                    <a:pt x="12098" y="4032"/>
                  </a:cubicBezTo>
                  <a:lnTo>
                    <a:pt x="12811" y="3319"/>
                  </a:lnTo>
                  <a:cubicBezTo>
                    <a:pt x="12935" y="3195"/>
                    <a:pt x="12935" y="3040"/>
                    <a:pt x="12811" y="2916"/>
                  </a:cubicBezTo>
                  <a:lnTo>
                    <a:pt x="11043" y="1179"/>
                  </a:lnTo>
                  <a:cubicBezTo>
                    <a:pt x="10981" y="1117"/>
                    <a:pt x="10911" y="1086"/>
                    <a:pt x="10842" y="1086"/>
                  </a:cubicBezTo>
                  <a:cubicBezTo>
                    <a:pt x="10772" y="1086"/>
                    <a:pt x="10702" y="1117"/>
                    <a:pt x="10640" y="1179"/>
                  </a:cubicBezTo>
                  <a:lnTo>
                    <a:pt x="9927" y="1892"/>
                  </a:lnTo>
                  <a:cubicBezTo>
                    <a:pt x="9492" y="1613"/>
                    <a:pt x="8996" y="1427"/>
                    <a:pt x="8531" y="1303"/>
                  </a:cubicBezTo>
                  <a:lnTo>
                    <a:pt x="8531" y="279"/>
                  </a:lnTo>
                  <a:cubicBezTo>
                    <a:pt x="8531" y="124"/>
                    <a:pt x="8407" y="0"/>
                    <a:pt x="82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06" name="Google Shape;1006;p43"/>
            <p:cNvSpPr/>
            <p:nvPr/>
          </p:nvSpPr>
          <p:spPr>
            <a:xfrm>
              <a:off x="3335213" y="1761375"/>
              <a:ext cx="217950" cy="199775"/>
            </a:xfrm>
            <a:custGeom>
              <a:avLst/>
              <a:gdLst/>
              <a:ahLst/>
              <a:cxnLst/>
              <a:rect l="l" t="t" r="r" b="b"/>
              <a:pathLst>
                <a:path w="8718" h="7991" extrusionOk="0">
                  <a:moveTo>
                    <a:pt x="838" y="4175"/>
                  </a:moveTo>
                  <a:lnTo>
                    <a:pt x="838" y="4175"/>
                  </a:lnTo>
                  <a:cubicBezTo>
                    <a:pt x="2545" y="4331"/>
                    <a:pt x="3940" y="5695"/>
                    <a:pt x="4065" y="7432"/>
                  </a:cubicBezTo>
                  <a:cubicBezTo>
                    <a:pt x="2327" y="7277"/>
                    <a:pt x="963" y="5913"/>
                    <a:pt x="838" y="4175"/>
                  </a:cubicBezTo>
                  <a:close/>
                  <a:moveTo>
                    <a:pt x="7911" y="4175"/>
                  </a:moveTo>
                  <a:cubicBezTo>
                    <a:pt x="7756" y="5913"/>
                    <a:pt x="6391" y="7277"/>
                    <a:pt x="4654" y="7432"/>
                  </a:cubicBezTo>
                  <a:cubicBezTo>
                    <a:pt x="4809" y="5695"/>
                    <a:pt x="6174" y="4331"/>
                    <a:pt x="7911" y="4175"/>
                  </a:cubicBezTo>
                  <a:close/>
                  <a:moveTo>
                    <a:pt x="3172" y="0"/>
                  </a:moveTo>
                  <a:cubicBezTo>
                    <a:pt x="3141" y="0"/>
                    <a:pt x="3107" y="6"/>
                    <a:pt x="3072" y="19"/>
                  </a:cubicBezTo>
                  <a:cubicBezTo>
                    <a:pt x="1149" y="670"/>
                    <a:pt x="1" y="2562"/>
                    <a:pt x="311" y="4548"/>
                  </a:cubicBezTo>
                  <a:cubicBezTo>
                    <a:pt x="621" y="6533"/>
                    <a:pt x="2358" y="7991"/>
                    <a:pt x="4344" y="7991"/>
                  </a:cubicBezTo>
                  <a:cubicBezTo>
                    <a:pt x="6360" y="7991"/>
                    <a:pt x="8066" y="6533"/>
                    <a:pt x="8407" y="4548"/>
                  </a:cubicBezTo>
                  <a:cubicBezTo>
                    <a:pt x="8717" y="2562"/>
                    <a:pt x="7570" y="670"/>
                    <a:pt x="5646" y="19"/>
                  </a:cubicBezTo>
                  <a:cubicBezTo>
                    <a:pt x="5611" y="6"/>
                    <a:pt x="5578" y="0"/>
                    <a:pt x="5546" y="0"/>
                  </a:cubicBezTo>
                  <a:cubicBezTo>
                    <a:pt x="5278" y="0"/>
                    <a:pt x="5186" y="435"/>
                    <a:pt x="5491" y="546"/>
                  </a:cubicBezTo>
                  <a:cubicBezTo>
                    <a:pt x="6825" y="981"/>
                    <a:pt x="7787" y="2221"/>
                    <a:pt x="7880" y="3648"/>
                  </a:cubicBezTo>
                  <a:cubicBezTo>
                    <a:pt x="6298" y="3741"/>
                    <a:pt x="4933" y="4765"/>
                    <a:pt x="4344" y="6254"/>
                  </a:cubicBezTo>
                  <a:cubicBezTo>
                    <a:pt x="3785" y="4765"/>
                    <a:pt x="2389" y="3741"/>
                    <a:pt x="807" y="3648"/>
                  </a:cubicBezTo>
                  <a:cubicBezTo>
                    <a:pt x="932" y="2221"/>
                    <a:pt x="1862" y="981"/>
                    <a:pt x="3227" y="546"/>
                  </a:cubicBezTo>
                  <a:cubicBezTo>
                    <a:pt x="3533" y="435"/>
                    <a:pt x="3440" y="0"/>
                    <a:pt x="3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07" name="Google Shape;1007;p43"/>
            <p:cNvSpPr/>
            <p:nvPr/>
          </p:nvSpPr>
          <p:spPr>
            <a:xfrm>
              <a:off x="3422088" y="1795050"/>
              <a:ext cx="44225" cy="76925"/>
            </a:xfrm>
            <a:custGeom>
              <a:avLst/>
              <a:gdLst/>
              <a:ahLst/>
              <a:cxnLst/>
              <a:rect l="l" t="t" r="r" b="b"/>
              <a:pathLst>
                <a:path w="1769" h="3077" extrusionOk="0">
                  <a:moveTo>
                    <a:pt x="709" y="1"/>
                  </a:moveTo>
                  <a:cubicBezTo>
                    <a:pt x="605" y="1"/>
                    <a:pt x="502" y="58"/>
                    <a:pt x="465" y="192"/>
                  </a:cubicBezTo>
                  <a:lnTo>
                    <a:pt x="31" y="1464"/>
                  </a:lnTo>
                  <a:cubicBezTo>
                    <a:pt x="0" y="1526"/>
                    <a:pt x="0" y="1619"/>
                    <a:pt x="62" y="1712"/>
                  </a:cubicBezTo>
                  <a:cubicBezTo>
                    <a:pt x="93" y="1774"/>
                    <a:pt x="186" y="1805"/>
                    <a:pt x="279" y="1805"/>
                  </a:cubicBezTo>
                  <a:lnTo>
                    <a:pt x="1117" y="1805"/>
                  </a:lnTo>
                  <a:lnTo>
                    <a:pt x="776" y="2704"/>
                  </a:lnTo>
                  <a:cubicBezTo>
                    <a:pt x="745" y="2859"/>
                    <a:pt x="807" y="3015"/>
                    <a:pt x="962" y="3077"/>
                  </a:cubicBezTo>
                  <a:lnTo>
                    <a:pt x="1055" y="3077"/>
                  </a:lnTo>
                  <a:cubicBezTo>
                    <a:pt x="1148" y="3046"/>
                    <a:pt x="1272" y="2984"/>
                    <a:pt x="1303" y="2891"/>
                  </a:cubicBezTo>
                  <a:lnTo>
                    <a:pt x="1737" y="1619"/>
                  </a:lnTo>
                  <a:cubicBezTo>
                    <a:pt x="1768" y="1526"/>
                    <a:pt x="1768" y="1433"/>
                    <a:pt x="1706" y="1371"/>
                  </a:cubicBezTo>
                  <a:cubicBezTo>
                    <a:pt x="1644" y="1309"/>
                    <a:pt x="1582" y="1246"/>
                    <a:pt x="1489" y="1246"/>
                  </a:cubicBezTo>
                  <a:lnTo>
                    <a:pt x="652" y="1246"/>
                  </a:lnTo>
                  <a:lnTo>
                    <a:pt x="962" y="347"/>
                  </a:lnTo>
                  <a:cubicBezTo>
                    <a:pt x="1037" y="139"/>
                    <a:pt x="872" y="1"/>
                    <a:pt x="70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08" name="Google Shape;1008;p43"/>
            <p:cNvSpPr/>
            <p:nvPr/>
          </p:nvSpPr>
          <p:spPr>
            <a:xfrm>
              <a:off x="3436813" y="1756400"/>
              <a:ext cx="14750" cy="14000"/>
            </a:xfrm>
            <a:custGeom>
              <a:avLst/>
              <a:gdLst/>
              <a:ahLst/>
              <a:cxnLst/>
              <a:rect l="l" t="t" r="r" b="b"/>
              <a:pathLst>
                <a:path w="590" h="560" extrusionOk="0">
                  <a:moveTo>
                    <a:pt x="280" y="1"/>
                  </a:moveTo>
                  <a:cubicBezTo>
                    <a:pt x="218" y="1"/>
                    <a:pt x="156" y="32"/>
                    <a:pt x="94" y="94"/>
                  </a:cubicBezTo>
                  <a:cubicBezTo>
                    <a:pt x="1" y="187"/>
                    <a:pt x="1" y="373"/>
                    <a:pt x="94" y="466"/>
                  </a:cubicBezTo>
                  <a:cubicBezTo>
                    <a:pt x="156" y="528"/>
                    <a:pt x="218" y="559"/>
                    <a:pt x="280" y="559"/>
                  </a:cubicBezTo>
                  <a:cubicBezTo>
                    <a:pt x="373" y="559"/>
                    <a:pt x="435" y="528"/>
                    <a:pt x="497" y="466"/>
                  </a:cubicBezTo>
                  <a:cubicBezTo>
                    <a:pt x="590" y="373"/>
                    <a:pt x="590" y="187"/>
                    <a:pt x="497" y="94"/>
                  </a:cubicBezTo>
                  <a:cubicBezTo>
                    <a:pt x="435" y="32"/>
                    <a:pt x="373"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1009" name="Google Shape;1009;p43"/>
          <p:cNvGrpSpPr/>
          <p:nvPr/>
        </p:nvGrpSpPr>
        <p:grpSpPr>
          <a:xfrm>
            <a:off x="6044194" y="4944769"/>
            <a:ext cx="688097" cy="535516"/>
            <a:chOff x="6235538" y="3369375"/>
            <a:chExt cx="447475" cy="348250"/>
          </a:xfrm>
        </p:grpSpPr>
        <p:sp>
          <p:nvSpPr>
            <p:cNvPr id="1010" name="Google Shape;1010;p43"/>
            <p:cNvSpPr/>
            <p:nvPr/>
          </p:nvSpPr>
          <p:spPr>
            <a:xfrm>
              <a:off x="6271988" y="3375950"/>
              <a:ext cx="323400" cy="265675"/>
            </a:xfrm>
            <a:custGeom>
              <a:avLst/>
              <a:gdLst/>
              <a:ahLst/>
              <a:cxnLst/>
              <a:rect l="l" t="t" r="r" b="b"/>
              <a:pathLst>
                <a:path w="12936" h="10627" extrusionOk="0">
                  <a:moveTo>
                    <a:pt x="7473" y="1"/>
                  </a:moveTo>
                  <a:cubicBezTo>
                    <a:pt x="5936" y="1"/>
                    <a:pt x="4393" y="530"/>
                    <a:pt x="3133" y="1600"/>
                  </a:cubicBezTo>
                  <a:cubicBezTo>
                    <a:pt x="465" y="3864"/>
                    <a:pt x="0" y="7772"/>
                    <a:pt x="2016" y="10626"/>
                  </a:cubicBezTo>
                  <a:lnTo>
                    <a:pt x="2016" y="9696"/>
                  </a:lnTo>
                  <a:lnTo>
                    <a:pt x="3195" y="9696"/>
                  </a:lnTo>
                  <a:cubicBezTo>
                    <a:pt x="1613" y="7462"/>
                    <a:pt x="2016" y="4422"/>
                    <a:pt x="4095" y="2685"/>
                  </a:cubicBezTo>
                  <a:cubicBezTo>
                    <a:pt x="5087" y="1868"/>
                    <a:pt x="6285" y="1463"/>
                    <a:pt x="7476" y="1463"/>
                  </a:cubicBezTo>
                  <a:cubicBezTo>
                    <a:pt x="8817" y="1463"/>
                    <a:pt x="10148" y="1977"/>
                    <a:pt x="11167" y="2995"/>
                  </a:cubicBezTo>
                  <a:lnTo>
                    <a:pt x="10454" y="3709"/>
                  </a:lnTo>
                  <a:lnTo>
                    <a:pt x="12935" y="3709"/>
                  </a:lnTo>
                  <a:lnTo>
                    <a:pt x="12935" y="1258"/>
                  </a:lnTo>
                  <a:lnTo>
                    <a:pt x="12191" y="1972"/>
                  </a:lnTo>
                  <a:cubicBezTo>
                    <a:pt x="10897" y="662"/>
                    <a:pt x="9189" y="1"/>
                    <a:pt x="7473" y="1"/>
                  </a:cubicBez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1011" name="Google Shape;1011;p43"/>
            <p:cNvSpPr/>
            <p:nvPr/>
          </p:nvSpPr>
          <p:spPr>
            <a:xfrm>
              <a:off x="6322388" y="3445400"/>
              <a:ext cx="323400" cy="265650"/>
            </a:xfrm>
            <a:custGeom>
              <a:avLst/>
              <a:gdLst/>
              <a:ahLst/>
              <a:cxnLst/>
              <a:rect l="l" t="t" r="r" b="b"/>
              <a:pathLst>
                <a:path w="12936" h="10626" extrusionOk="0">
                  <a:moveTo>
                    <a:pt x="10888" y="0"/>
                  </a:moveTo>
                  <a:lnTo>
                    <a:pt x="10888" y="931"/>
                  </a:lnTo>
                  <a:lnTo>
                    <a:pt x="9740" y="931"/>
                  </a:lnTo>
                  <a:cubicBezTo>
                    <a:pt x="11291" y="3164"/>
                    <a:pt x="10888" y="6204"/>
                    <a:pt x="8810" y="7941"/>
                  </a:cubicBezTo>
                  <a:cubicBezTo>
                    <a:pt x="7832" y="8758"/>
                    <a:pt x="6635" y="9164"/>
                    <a:pt x="5441" y="9164"/>
                  </a:cubicBezTo>
                  <a:cubicBezTo>
                    <a:pt x="4097" y="9164"/>
                    <a:pt x="2756" y="8650"/>
                    <a:pt x="1737" y="7631"/>
                  </a:cubicBezTo>
                  <a:lnTo>
                    <a:pt x="2451" y="6918"/>
                  </a:lnTo>
                  <a:lnTo>
                    <a:pt x="0" y="6918"/>
                  </a:lnTo>
                  <a:lnTo>
                    <a:pt x="0" y="9368"/>
                  </a:lnTo>
                  <a:lnTo>
                    <a:pt x="714" y="8655"/>
                  </a:lnTo>
                  <a:cubicBezTo>
                    <a:pt x="2024" y="9964"/>
                    <a:pt x="3739" y="10626"/>
                    <a:pt x="5460" y="10626"/>
                  </a:cubicBezTo>
                  <a:cubicBezTo>
                    <a:pt x="6999" y="10626"/>
                    <a:pt x="8543" y="10096"/>
                    <a:pt x="9803" y="9027"/>
                  </a:cubicBezTo>
                  <a:cubicBezTo>
                    <a:pt x="12470" y="6763"/>
                    <a:pt x="12935" y="2823"/>
                    <a:pt x="10919" y="0"/>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012" name="Google Shape;1012;p43"/>
            <p:cNvSpPr/>
            <p:nvPr/>
          </p:nvSpPr>
          <p:spPr>
            <a:xfrm>
              <a:off x="6416213" y="3472550"/>
              <a:ext cx="84550" cy="141925"/>
            </a:xfrm>
            <a:custGeom>
              <a:avLst/>
              <a:gdLst/>
              <a:ahLst/>
              <a:cxnLst/>
              <a:rect l="l" t="t" r="r" b="b"/>
              <a:pathLst>
                <a:path w="3382" h="5677" extrusionOk="0">
                  <a:moveTo>
                    <a:pt x="2172" y="0"/>
                  </a:moveTo>
                  <a:lnTo>
                    <a:pt x="1" y="3319"/>
                  </a:lnTo>
                  <a:lnTo>
                    <a:pt x="1242" y="3319"/>
                  </a:lnTo>
                  <a:lnTo>
                    <a:pt x="1242" y="5677"/>
                  </a:lnTo>
                  <a:lnTo>
                    <a:pt x="3382" y="2357"/>
                  </a:lnTo>
                  <a:lnTo>
                    <a:pt x="2172" y="2357"/>
                  </a:lnTo>
                  <a:lnTo>
                    <a:pt x="2172" y="0"/>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1013" name="Google Shape;1013;p43"/>
            <p:cNvSpPr/>
            <p:nvPr/>
          </p:nvSpPr>
          <p:spPr>
            <a:xfrm>
              <a:off x="6235538" y="3369375"/>
              <a:ext cx="447475" cy="348250"/>
            </a:xfrm>
            <a:custGeom>
              <a:avLst/>
              <a:gdLst/>
              <a:ahLst/>
              <a:cxnLst/>
              <a:rect l="l" t="t" r="r" b="b"/>
              <a:pathLst>
                <a:path w="17899" h="13930" extrusionOk="0">
                  <a:moveTo>
                    <a:pt x="8949" y="537"/>
                  </a:moveTo>
                  <a:cubicBezTo>
                    <a:pt x="10593" y="537"/>
                    <a:pt x="12237" y="1165"/>
                    <a:pt x="13494" y="2421"/>
                  </a:cubicBezTo>
                  <a:cubicBezTo>
                    <a:pt x="13540" y="2468"/>
                    <a:pt x="13610" y="2491"/>
                    <a:pt x="13680" y="2491"/>
                  </a:cubicBezTo>
                  <a:cubicBezTo>
                    <a:pt x="13750" y="2491"/>
                    <a:pt x="13819" y="2468"/>
                    <a:pt x="13866" y="2421"/>
                  </a:cubicBezTo>
                  <a:lnTo>
                    <a:pt x="14114" y="2173"/>
                  </a:lnTo>
                  <a:lnTo>
                    <a:pt x="14114" y="3693"/>
                  </a:lnTo>
                  <a:lnTo>
                    <a:pt x="12594" y="3693"/>
                  </a:lnTo>
                  <a:lnTo>
                    <a:pt x="12842" y="3476"/>
                  </a:lnTo>
                  <a:cubicBezTo>
                    <a:pt x="12873" y="3414"/>
                    <a:pt x="12904" y="3352"/>
                    <a:pt x="12904" y="3258"/>
                  </a:cubicBezTo>
                  <a:cubicBezTo>
                    <a:pt x="12904" y="3196"/>
                    <a:pt x="12873" y="3134"/>
                    <a:pt x="12842" y="3072"/>
                  </a:cubicBezTo>
                  <a:cubicBezTo>
                    <a:pt x="11778" y="2008"/>
                    <a:pt x="10372" y="1468"/>
                    <a:pt x="8962" y="1468"/>
                  </a:cubicBezTo>
                  <a:cubicBezTo>
                    <a:pt x="7784" y="1468"/>
                    <a:pt x="6603" y="1845"/>
                    <a:pt x="5615" y="2607"/>
                  </a:cubicBezTo>
                  <a:cubicBezTo>
                    <a:pt x="3412" y="4251"/>
                    <a:pt x="2792" y="7291"/>
                    <a:pt x="4157" y="9679"/>
                  </a:cubicBezTo>
                  <a:lnTo>
                    <a:pt x="3505" y="9679"/>
                  </a:lnTo>
                  <a:cubicBezTo>
                    <a:pt x="3350" y="9679"/>
                    <a:pt x="3226" y="9804"/>
                    <a:pt x="3226" y="9928"/>
                  </a:cubicBezTo>
                  <a:cubicBezTo>
                    <a:pt x="1923" y="7446"/>
                    <a:pt x="2389" y="4406"/>
                    <a:pt x="4374" y="2421"/>
                  </a:cubicBezTo>
                  <a:lnTo>
                    <a:pt x="4405" y="2421"/>
                  </a:lnTo>
                  <a:cubicBezTo>
                    <a:pt x="5661" y="1165"/>
                    <a:pt x="7305" y="537"/>
                    <a:pt x="8949" y="537"/>
                  </a:cubicBezTo>
                  <a:close/>
                  <a:moveTo>
                    <a:pt x="8922" y="2006"/>
                  </a:moveTo>
                  <a:cubicBezTo>
                    <a:pt x="10110" y="2006"/>
                    <a:pt x="11294" y="2425"/>
                    <a:pt x="12222" y="3258"/>
                  </a:cubicBezTo>
                  <a:lnTo>
                    <a:pt x="11726" y="3755"/>
                  </a:lnTo>
                  <a:cubicBezTo>
                    <a:pt x="11548" y="3932"/>
                    <a:pt x="11653" y="4222"/>
                    <a:pt x="11878" y="4222"/>
                  </a:cubicBezTo>
                  <a:cubicBezTo>
                    <a:pt x="11889" y="4222"/>
                    <a:pt x="11900" y="4222"/>
                    <a:pt x="11912" y="4220"/>
                  </a:cubicBezTo>
                  <a:lnTo>
                    <a:pt x="13090" y="4220"/>
                  </a:lnTo>
                  <a:cubicBezTo>
                    <a:pt x="14145" y="5833"/>
                    <a:pt x="14176" y="7911"/>
                    <a:pt x="13152" y="9555"/>
                  </a:cubicBezTo>
                  <a:cubicBezTo>
                    <a:pt x="13059" y="9679"/>
                    <a:pt x="13121" y="9866"/>
                    <a:pt x="13245" y="9928"/>
                  </a:cubicBezTo>
                  <a:cubicBezTo>
                    <a:pt x="13277" y="9959"/>
                    <a:pt x="13339" y="9990"/>
                    <a:pt x="13401" y="9990"/>
                  </a:cubicBezTo>
                  <a:cubicBezTo>
                    <a:pt x="13494" y="9990"/>
                    <a:pt x="13587" y="9928"/>
                    <a:pt x="13618" y="9866"/>
                  </a:cubicBezTo>
                  <a:cubicBezTo>
                    <a:pt x="14672" y="8128"/>
                    <a:pt x="14703" y="5988"/>
                    <a:pt x="13711" y="4251"/>
                  </a:cubicBezTo>
                  <a:lnTo>
                    <a:pt x="14362" y="4251"/>
                  </a:lnTo>
                  <a:cubicBezTo>
                    <a:pt x="14517" y="4251"/>
                    <a:pt x="14641" y="4158"/>
                    <a:pt x="14641" y="4003"/>
                  </a:cubicBezTo>
                  <a:lnTo>
                    <a:pt x="14641" y="4003"/>
                  </a:lnTo>
                  <a:cubicBezTo>
                    <a:pt x="15944" y="6484"/>
                    <a:pt x="15479" y="9555"/>
                    <a:pt x="13494" y="11510"/>
                  </a:cubicBezTo>
                  <a:cubicBezTo>
                    <a:pt x="12237" y="12766"/>
                    <a:pt x="10593" y="13394"/>
                    <a:pt x="8949" y="13394"/>
                  </a:cubicBezTo>
                  <a:cubicBezTo>
                    <a:pt x="7305" y="13394"/>
                    <a:pt x="5661" y="12766"/>
                    <a:pt x="4405" y="11510"/>
                  </a:cubicBezTo>
                  <a:cubicBezTo>
                    <a:pt x="4343" y="11463"/>
                    <a:pt x="4265" y="11440"/>
                    <a:pt x="4192" y="11440"/>
                  </a:cubicBezTo>
                  <a:cubicBezTo>
                    <a:pt x="4118" y="11440"/>
                    <a:pt x="4048" y="11463"/>
                    <a:pt x="4002" y="11510"/>
                  </a:cubicBezTo>
                  <a:lnTo>
                    <a:pt x="3754" y="11758"/>
                  </a:lnTo>
                  <a:lnTo>
                    <a:pt x="3754" y="10238"/>
                  </a:lnTo>
                  <a:lnTo>
                    <a:pt x="5274" y="10238"/>
                  </a:lnTo>
                  <a:lnTo>
                    <a:pt x="5025" y="10486"/>
                  </a:lnTo>
                  <a:cubicBezTo>
                    <a:pt x="4994" y="10517"/>
                    <a:pt x="4963" y="10579"/>
                    <a:pt x="4963" y="10672"/>
                  </a:cubicBezTo>
                  <a:cubicBezTo>
                    <a:pt x="4963" y="10734"/>
                    <a:pt x="4994" y="10796"/>
                    <a:pt x="5025" y="10858"/>
                  </a:cubicBezTo>
                  <a:cubicBezTo>
                    <a:pt x="6107" y="11921"/>
                    <a:pt x="7525" y="12476"/>
                    <a:pt x="8951" y="12476"/>
                  </a:cubicBezTo>
                  <a:cubicBezTo>
                    <a:pt x="9939" y="12476"/>
                    <a:pt x="10931" y="12210"/>
                    <a:pt x="11819" y="11665"/>
                  </a:cubicBezTo>
                  <a:cubicBezTo>
                    <a:pt x="12079" y="11509"/>
                    <a:pt x="11924" y="11156"/>
                    <a:pt x="11685" y="11156"/>
                  </a:cubicBezTo>
                  <a:cubicBezTo>
                    <a:pt x="11639" y="11156"/>
                    <a:pt x="11590" y="11169"/>
                    <a:pt x="11539" y="11199"/>
                  </a:cubicBezTo>
                  <a:cubicBezTo>
                    <a:pt x="10741" y="11692"/>
                    <a:pt x="9841" y="11933"/>
                    <a:pt x="8942" y="11933"/>
                  </a:cubicBezTo>
                  <a:cubicBezTo>
                    <a:pt x="7746" y="11933"/>
                    <a:pt x="6554" y="11505"/>
                    <a:pt x="5615" y="10672"/>
                  </a:cubicBezTo>
                  <a:lnTo>
                    <a:pt x="6142" y="10145"/>
                  </a:lnTo>
                  <a:cubicBezTo>
                    <a:pt x="6204" y="10052"/>
                    <a:pt x="6235" y="9959"/>
                    <a:pt x="6204" y="9835"/>
                  </a:cubicBezTo>
                  <a:cubicBezTo>
                    <a:pt x="6142" y="9741"/>
                    <a:pt x="6049" y="9679"/>
                    <a:pt x="5925" y="9679"/>
                  </a:cubicBezTo>
                  <a:lnTo>
                    <a:pt x="4777" y="9679"/>
                  </a:lnTo>
                  <a:cubicBezTo>
                    <a:pt x="3412" y="7601"/>
                    <a:pt x="3816" y="4840"/>
                    <a:pt x="5677" y="3196"/>
                  </a:cubicBezTo>
                  <a:cubicBezTo>
                    <a:pt x="6609" y="2401"/>
                    <a:pt x="7768" y="2006"/>
                    <a:pt x="8922" y="2006"/>
                  </a:cubicBezTo>
                  <a:close/>
                  <a:moveTo>
                    <a:pt x="9049" y="0"/>
                  </a:moveTo>
                  <a:cubicBezTo>
                    <a:pt x="9011" y="0"/>
                    <a:pt x="8972" y="1"/>
                    <a:pt x="8934" y="1"/>
                  </a:cubicBezTo>
                  <a:cubicBezTo>
                    <a:pt x="3288" y="1"/>
                    <a:pt x="0" y="6329"/>
                    <a:pt x="3226" y="10982"/>
                  </a:cubicBezTo>
                  <a:lnTo>
                    <a:pt x="3226" y="12409"/>
                  </a:lnTo>
                  <a:cubicBezTo>
                    <a:pt x="3226" y="12575"/>
                    <a:pt x="3350" y="12685"/>
                    <a:pt x="3488" y="12685"/>
                  </a:cubicBezTo>
                  <a:cubicBezTo>
                    <a:pt x="3557" y="12685"/>
                    <a:pt x="3630" y="12657"/>
                    <a:pt x="3692" y="12595"/>
                  </a:cubicBezTo>
                  <a:lnTo>
                    <a:pt x="4188" y="12099"/>
                  </a:lnTo>
                  <a:cubicBezTo>
                    <a:pt x="5491" y="13278"/>
                    <a:pt x="7166" y="13929"/>
                    <a:pt x="8934" y="13929"/>
                  </a:cubicBezTo>
                  <a:cubicBezTo>
                    <a:pt x="14579" y="13929"/>
                    <a:pt x="17898" y="7601"/>
                    <a:pt x="14672" y="2979"/>
                  </a:cubicBezTo>
                  <a:lnTo>
                    <a:pt x="14672" y="1521"/>
                  </a:lnTo>
                  <a:cubicBezTo>
                    <a:pt x="14672" y="1356"/>
                    <a:pt x="14535" y="1246"/>
                    <a:pt x="14387" y="1246"/>
                  </a:cubicBezTo>
                  <a:cubicBezTo>
                    <a:pt x="14314" y="1246"/>
                    <a:pt x="14238" y="1273"/>
                    <a:pt x="14176" y="1335"/>
                  </a:cubicBezTo>
                  <a:lnTo>
                    <a:pt x="13680" y="1832"/>
                  </a:lnTo>
                  <a:cubicBezTo>
                    <a:pt x="12405" y="679"/>
                    <a:pt x="10775" y="0"/>
                    <a:pt x="904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14" name="Google Shape;1014;p43"/>
            <p:cNvSpPr/>
            <p:nvPr/>
          </p:nvSpPr>
          <p:spPr>
            <a:xfrm>
              <a:off x="6543388" y="3629175"/>
              <a:ext cx="15550" cy="14000"/>
            </a:xfrm>
            <a:custGeom>
              <a:avLst/>
              <a:gdLst/>
              <a:ahLst/>
              <a:cxnLst/>
              <a:rect l="l" t="t" r="r" b="b"/>
              <a:pathLst>
                <a:path w="622" h="560" extrusionOk="0">
                  <a:moveTo>
                    <a:pt x="311" y="1"/>
                  </a:moveTo>
                  <a:cubicBezTo>
                    <a:pt x="249" y="1"/>
                    <a:pt x="156" y="32"/>
                    <a:pt x="125" y="94"/>
                  </a:cubicBezTo>
                  <a:cubicBezTo>
                    <a:pt x="1" y="187"/>
                    <a:pt x="1" y="373"/>
                    <a:pt x="125" y="466"/>
                  </a:cubicBezTo>
                  <a:cubicBezTo>
                    <a:pt x="156" y="528"/>
                    <a:pt x="249" y="559"/>
                    <a:pt x="311" y="559"/>
                  </a:cubicBezTo>
                  <a:cubicBezTo>
                    <a:pt x="373" y="559"/>
                    <a:pt x="435" y="528"/>
                    <a:pt x="497" y="466"/>
                  </a:cubicBezTo>
                  <a:cubicBezTo>
                    <a:pt x="621" y="373"/>
                    <a:pt x="621" y="187"/>
                    <a:pt x="497" y="94"/>
                  </a:cubicBezTo>
                  <a:cubicBezTo>
                    <a:pt x="435" y="32"/>
                    <a:pt x="373" y="1"/>
                    <a:pt x="3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15" name="Google Shape;1015;p43"/>
            <p:cNvSpPr/>
            <p:nvPr/>
          </p:nvSpPr>
          <p:spPr>
            <a:xfrm>
              <a:off x="6409238" y="3465325"/>
              <a:ext cx="99300" cy="156125"/>
            </a:xfrm>
            <a:custGeom>
              <a:avLst/>
              <a:gdLst/>
              <a:ahLst/>
              <a:cxnLst/>
              <a:rect l="l" t="t" r="r" b="b"/>
              <a:pathLst>
                <a:path w="3972" h="6245" extrusionOk="0">
                  <a:moveTo>
                    <a:pt x="2172" y="1189"/>
                  </a:moveTo>
                  <a:lnTo>
                    <a:pt x="2172" y="2646"/>
                  </a:lnTo>
                  <a:cubicBezTo>
                    <a:pt x="2172" y="2802"/>
                    <a:pt x="2296" y="2926"/>
                    <a:pt x="2451" y="2926"/>
                  </a:cubicBezTo>
                  <a:lnTo>
                    <a:pt x="3165" y="2926"/>
                  </a:lnTo>
                  <a:lnTo>
                    <a:pt x="1769" y="5066"/>
                  </a:lnTo>
                  <a:lnTo>
                    <a:pt x="1769" y="3608"/>
                  </a:lnTo>
                  <a:cubicBezTo>
                    <a:pt x="1769" y="3453"/>
                    <a:pt x="1645" y="3329"/>
                    <a:pt x="1489" y="3329"/>
                  </a:cubicBezTo>
                  <a:lnTo>
                    <a:pt x="776" y="3329"/>
                  </a:lnTo>
                  <a:lnTo>
                    <a:pt x="2172" y="1189"/>
                  </a:lnTo>
                  <a:close/>
                  <a:moveTo>
                    <a:pt x="2445" y="0"/>
                  </a:moveTo>
                  <a:cubicBezTo>
                    <a:pt x="2362" y="0"/>
                    <a:pt x="2280" y="41"/>
                    <a:pt x="2234" y="134"/>
                  </a:cubicBezTo>
                  <a:lnTo>
                    <a:pt x="63" y="3453"/>
                  </a:lnTo>
                  <a:cubicBezTo>
                    <a:pt x="1" y="3546"/>
                    <a:pt x="1" y="3639"/>
                    <a:pt x="63" y="3732"/>
                  </a:cubicBezTo>
                  <a:cubicBezTo>
                    <a:pt x="94" y="3825"/>
                    <a:pt x="187" y="3856"/>
                    <a:pt x="280" y="3856"/>
                  </a:cubicBezTo>
                  <a:lnTo>
                    <a:pt x="1241" y="3856"/>
                  </a:lnTo>
                  <a:lnTo>
                    <a:pt x="1241" y="5966"/>
                  </a:lnTo>
                  <a:cubicBezTo>
                    <a:pt x="1241" y="6090"/>
                    <a:pt x="1303" y="6214"/>
                    <a:pt x="1427" y="6245"/>
                  </a:cubicBezTo>
                  <a:lnTo>
                    <a:pt x="1521" y="6245"/>
                  </a:lnTo>
                  <a:cubicBezTo>
                    <a:pt x="1583" y="6245"/>
                    <a:pt x="1676" y="6183"/>
                    <a:pt x="1738" y="6121"/>
                  </a:cubicBezTo>
                  <a:lnTo>
                    <a:pt x="3909" y="2802"/>
                  </a:lnTo>
                  <a:cubicBezTo>
                    <a:pt x="3971" y="2709"/>
                    <a:pt x="3971" y="2615"/>
                    <a:pt x="3909" y="2522"/>
                  </a:cubicBezTo>
                  <a:cubicBezTo>
                    <a:pt x="3847" y="2429"/>
                    <a:pt x="3754" y="2367"/>
                    <a:pt x="3661" y="2367"/>
                  </a:cubicBezTo>
                  <a:lnTo>
                    <a:pt x="3661" y="2398"/>
                  </a:lnTo>
                  <a:lnTo>
                    <a:pt x="2730" y="2398"/>
                  </a:lnTo>
                  <a:lnTo>
                    <a:pt x="2730" y="289"/>
                  </a:lnTo>
                  <a:cubicBezTo>
                    <a:pt x="2730" y="114"/>
                    <a:pt x="2584" y="0"/>
                    <a:pt x="244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1016" name="Google Shape;1016;p43"/>
          <p:cNvGrpSpPr/>
          <p:nvPr/>
        </p:nvGrpSpPr>
        <p:grpSpPr>
          <a:xfrm>
            <a:off x="8939969" y="5083627"/>
            <a:ext cx="537823" cy="536861"/>
            <a:chOff x="7037388" y="3369275"/>
            <a:chExt cx="349750" cy="349125"/>
          </a:xfrm>
        </p:grpSpPr>
        <p:sp>
          <p:nvSpPr>
            <p:cNvPr id="1017" name="Google Shape;1017;p43"/>
            <p:cNvSpPr/>
            <p:nvPr/>
          </p:nvSpPr>
          <p:spPr>
            <a:xfrm>
              <a:off x="7088463" y="3451175"/>
              <a:ext cx="259125" cy="233775"/>
            </a:xfrm>
            <a:custGeom>
              <a:avLst/>
              <a:gdLst/>
              <a:ahLst/>
              <a:cxnLst/>
              <a:rect l="l" t="t" r="r" b="b"/>
              <a:pathLst>
                <a:path w="10365" h="9351" extrusionOk="0">
                  <a:moveTo>
                    <a:pt x="5750" y="1"/>
                  </a:moveTo>
                  <a:cubicBezTo>
                    <a:pt x="2758" y="1"/>
                    <a:pt x="1" y="3038"/>
                    <a:pt x="1400" y="6469"/>
                  </a:cubicBezTo>
                  <a:cubicBezTo>
                    <a:pt x="2148" y="8232"/>
                    <a:pt x="3861" y="9351"/>
                    <a:pt x="5709" y="9351"/>
                  </a:cubicBezTo>
                  <a:cubicBezTo>
                    <a:pt x="6008" y="9351"/>
                    <a:pt x="6310" y="9322"/>
                    <a:pt x="6612" y="9261"/>
                  </a:cubicBezTo>
                  <a:cubicBezTo>
                    <a:pt x="8814" y="8827"/>
                    <a:pt x="10365" y="6904"/>
                    <a:pt x="10365" y="4701"/>
                  </a:cubicBezTo>
                  <a:cubicBezTo>
                    <a:pt x="10365" y="3461"/>
                    <a:pt x="9869" y="2282"/>
                    <a:pt x="9000" y="1413"/>
                  </a:cubicBezTo>
                  <a:cubicBezTo>
                    <a:pt x="8021" y="426"/>
                    <a:pt x="6869" y="1"/>
                    <a:pt x="5750" y="1"/>
                  </a:cubicBez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018" name="Google Shape;1018;p43"/>
            <p:cNvSpPr/>
            <p:nvPr/>
          </p:nvSpPr>
          <p:spPr>
            <a:xfrm>
              <a:off x="7118813" y="3497350"/>
              <a:ext cx="77575" cy="43450"/>
            </a:xfrm>
            <a:custGeom>
              <a:avLst/>
              <a:gdLst/>
              <a:ahLst/>
              <a:cxnLst/>
              <a:rect l="l" t="t" r="r" b="b"/>
              <a:pathLst>
                <a:path w="3103" h="1738" extrusionOk="0">
                  <a:moveTo>
                    <a:pt x="869" y="1"/>
                  </a:moveTo>
                  <a:cubicBezTo>
                    <a:pt x="435" y="497"/>
                    <a:pt x="155" y="1086"/>
                    <a:pt x="0" y="1738"/>
                  </a:cubicBezTo>
                  <a:lnTo>
                    <a:pt x="1954" y="1738"/>
                  </a:lnTo>
                  <a:cubicBezTo>
                    <a:pt x="3102" y="1738"/>
                    <a:pt x="3102" y="1"/>
                    <a:pt x="1954"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19" name="Google Shape;1019;p43"/>
            <p:cNvSpPr/>
            <p:nvPr/>
          </p:nvSpPr>
          <p:spPr>
            <a:xfrm>
              <a:off x="7223438" y="3512000"/>
              <a:ext cx="124150" cy="106350"/>
            </a:xfrm>
            <a:custGeom>
              <a:avLst/>
              <a:gdLst/>
              <a:ahLst/>
              <a:cxnLst/>
              <a:rect l="l" t="t" r="r" b="b"/>
              <a:pathLst>
                <a:path w="4966" h="4254" extrusionOk="0">
                  <a:moveTo>
                    <a:pt x="1065" y="1"/>
                  </a:moveTo>
                  <a:cubicBezTo>
                    <a:pt x="0" y="1"/>
                    <a:pt x="0" y="1651"/>
                    <a:pt x="1065" y="1651"/>
                  </a:cubicBezTo>
                  <a:cubicBezTo>
                    <a:pt x="1093" y="1651"/>
                    <a:pt x="1121" y="1650"/>
                    <a:pt x="1151" y="1648"/>
                  </a:cubicBezTo>
                  <a:lnTo>
                    <a:pt x="1678" y="1648"/>
                  </a:lnTo>
                  <a:cubicBezTo>
                    <a:pt x="1707" y="1645"/>
                    <a:pt x="1734" y="1643"/>
                    <a:pt x="1761" y="1643"/>
                  </a:cubicBezTo>
                  <a:cubicBezTo>
                    <a:pt x="2519" y="1643"/>
                    <a:pt x="2519" y="2831"/>
                    <a:pt x="1761" y="2831"/>
                  </a:cubicBezTo>
                  <a:cubicBezTo>
                    <a:pt x="1734" y="2831"/>
                    <a:pt x="1707" y="2830"/>
                    <a:pt x="1678" y="2827"/>
                  </a:cubicBezTo>
                  <a:cubicBezTo>
                    <a:pt x="716" y="2827"/>
                    <a:pt x="716" y="4254"/>
                    <a:pt x="1678" y="4254"/>
                  </a:cubicBezTo>
                  <a:lnTo>
                    <a:pt x="4501" y="4254"/>
                  </a:lnTo>
                  <a:cubicBezTo>
                    <a:pt x="4809" y="3638"/>
                    <a:pt x="4964" y="2961"/>
                    <a:pt x="4966" y="2253"/>
                  </a:cubicBezTo>
                  <a:lnTo>
                    <a:pt x="4966" y="2253"/>
                  </a:lnTo>
                  <a:cubicBezTo>
                    <a:pt x="4966" y="2258"/>
                    <a:pt x="4966" y="2263"/>
                    <a:pt x="4966" y="2268"/>
                  </a:cubicBezTo>
                  <a:lnTo>
                    <a:pt x="4966" y="2237"/>
                  </a:lnTo>
                  <a:cubicBezTo>
                    <a:pt x="4966" y="2242"/>
                    <a:pt x="4966" y="2248"/>
                    <a:pt x="4966" y="2253"/>
                  </a:cubicBezTo>
                  <a:lnTo>
                    <a:pt x="4966" y="2253"/>
                  </a:lnTo>
                  <a:cubicBezTo>
                    <a:pt x="4964" y="1452"/>
                    <a:pt x="4777" y="682"/>
                    <a:pt x="4377" y="4"/>
                  </a:cubicBezTo>
                  <a:lnTo>
                    <a:pt x="1151" y="4"/>
                  </a:lnTo>
                  <a:cubicBezTo>
                    <a:pt x="1121" y="2"/>
                    <a:pt x="1093" y="1"/>
                    <a:pt x="1065"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20" name="Google Shape;1020;p43"/>
            <p:cNvSpPr/>
            <p:nvPr/>
          </p:nvSpPr>
          <p:spPr>
            <a:xfrm>
              <a:off x="7115713" y="3579550"/>
              <a:ext cx="266775" cy="121000"/>
            </a:xfrm>
            <a:custGeom>
              <a:avLst/>
              <a:gdLst/>
              <a:ahLst/>
              <a:cxnLst/>
              <a:rect l="l" t="t" r="r" b="b"/>
              <a:pathLst>
                <a:path w="10671" h="4840" extrusionOk="0">
                  <a:moveTo>
                    <a:pt x="1737" y="1"/>
                  </a:moveTo>
                  <a:cubicBezTo>
                    <a:pt x="1303" y="1"/>
                    <a:pt x="869" y="125"/>
                    <a:pt x="465" y="311"/>
                  </a:cubicBezTo>
                  <a:lnTo>
                    <a:pt x="0" y="590"/>
                  </a:lnTo>
                  <a:lnTo>
                    <a:pt x="0" y="4840"/>
                  </a:lnTo>
                  <a:lnTo>
                    <a:pt x="5615" y="4840"/>
                  </a:lnTo>
                  <a:cubicBezTo>
                    <a:pt x="6731" y="4840"/>
                    <a:pt x="7817" y="4405"/>
                    <a:pt x="8593" y="3599"/>
                  </a:cubicBezTo>
                  <a:lnTo>
                    <a:pt x="10361" y="1862"/>
                  </a:lnTo>
                  <a:cubicBezTo>
                    <a:pt x="10671" y="1552"/>
                    <a:pt x="10671" y="1024"/>
                    <a:pt x="10361" y="714"/>
                  </a:cubicBezTo>
                  <a:lnTo>
                    <a:pt x="10330" y="714"/>
                  </a:lnTo>
                  <a:cubicBezTo>
                    <a:pt x="10175" y="559"/>
                    <a:pt x="9973" y="481"/>
                    <a:pt x="9771" y="481"/>
                  </a:cubicBezTo>
                  <a:cubicBezTo>
                    <a:pt x="9570" y="481"/>
                    <a:pt x="9368" y="559"/>
                    <a:pt x="9213" y="714"/>
                  </a:cubicBezTo>
                  <a:lnTo>
                    <a:pt x="7662" y="2265"/>
                  </a:lnTo>
                  <a:cubicBezTo>
                    <a:pt x="7138" y="2789"/>
                    <a:pt x="6430" y="3068"/>
                    <a:pt x="5691" y="3072"/>
                  </a:cubicBezTo>
                  <a:lnTo>
                    <a:pt x="5691" y="3072"/>
                  </a:lnTo>
                  <a:cubicBezTo>
                    <a:pt x="6640" y="2988"/>
                    <a:pt x="6612" y="1486"/>
                    <a:pt x="5608" y="1486"/>
                  </a:cubicBezTo>
                  <a:cubicBezTo>
                    <a:pt x="5580" y="1486"/>
                    <a:pt x="5551" y="1487"/>
                    <a:pt x="5522" y="1490"/>
                  </a:cubicBezTo>
                  <a:lnTo>
                    <a:pt x="4188" y="1490"/>
                  </a:lnTo>
                  <a:lnTo>
                    <a:pt x="3722" y="931"/>
                  </a:lnTo>
                  <a:cubicBezTo>
                    <a:pt x="3226" y="342"/>
                    <a:pt x="2513" y="1"/>
                    <a:pt x="1737"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021" name="Google Shape;1021;p43"/>
            <p:cNvSpPr/>
            <p:nvPr/>
          </p:nvSpPr>
          <p:spPr>
            <a:xfrm>
              <a:off x="7044363" y="3580325"/>
              <a:ext cx="71375" cy="131075"/>
            </a:xfrm>
            <a:custGeom>
              <a:avLst/>
              <a:gdLst/>
              <a:ahLst/>
              <a:cxnLst/>
              <a:rect l="l" t="t" r="r" b="b"/>
              <a:pathLst>
                <a:path w="2855" h="5243" extrusionOk="0">
                  <a:moveTo>
                    <a:pt x="0" y="1"/>
                  </a:moveTo>
                  <a:lnTo>
                    <a:pt x="0" y="5243"/>
                  </a:lnTo>
                  <a:lnTo>
                    <a:pt x="2854" y="5243"/>
                  </a:lnTo>
                  <a:lnTo>
                    <a:pt x="2854" y="1"/>
                  </a:lnTo>
                  <a:close/>
                </a:path>
              </a:pathLst>
            </a:custGeom>
            <a:solidFill>
              <a:srgbClr val="FFCB7C"/>
            </a:solidFill>
            <a:ln>
              <a:noFill/>
            </a:ln>
          </p:spPr>
          <p:txBody>
            <a:bodyPr spcFirstLastPara="1" wrap="square" lIns="121900" tIns="121900" rIns="121900" bIns="121900" anchor="ctr" anchorCtr="0">
              <a:noAutofit/>
            </a:bodyPr>
            <a:lstStyle/>
            <a:p>
              <a:endParaRPr sz="2400"/>
            </a:p>
          </p:txBody>
        </p:sp>
        <p:sp>
          <p:nvSpPr>
            <p:cNvPr id="1022" name="Google Shape;1022;p43"/>
            <p:cNvSpPr/>
            <p:nvPr/>
          </p:nvSpPr>
          <p:spPr>
            <a:xfrm>
              <a:off x="7231263" y="3375600"/>
              <a:ext cx="76775" cy="76800"/>
            </a:xfrm>
            <a:custGeom>
              <a:avLst/>
              <a:gdLst/>
              <a:ahLst/>
              <a:cxnLst/>
              <a:rect l="l" t="t" r="r" b="b"/>
              <a:pathLst>
                <a:path w="3071" h="3072" extrusionOk="0">
                  <a:moveTo>
                    <a:pt x="2109" y="1"/>
                  </a:moveTo>
                  <a:cubicBezTo>
                    <a:pt x="962" y="1"/>
                    <a:pt x="0" y="962"/>
                    <a:pt x="0" y="2110"/>
                  </a:cubicBezTo>
                  <a:lnTo>
                    <a:pt x="0" y="3072"/>
                  </a:lnTo>
                  <a:lnTo>
                    <a:pt x="962" y="3072"/>
                  </a:lnTo>
                  <a:cubicBezTo>
                    <a:pt x="2109" y="3072"/>
                    <a:pt x="3071" y="2110"/>
                    <a:pt x="3071" y="962"/>
                  </a:cubicBezTo>
                  <a:lnTo>
                    <a:pt x="307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23" name="Google Shape;1023;p43"/>
            <p:cNvSpPr/>
            <p:nvPr/>
          </p:nvSpPr>
          <p:spPr>
            <a:xfrm>
              <a:off x="7155263" y="3375600"/>
              <a:ext cx="76025" cy="76800"/>
            </a:xfrm>
            <a:custGeom>
              <a:avLst/>
              <a:gdLst/>
              <a:ahLst/>
              <a:cxnLst/>
              <a:rect l="l" t="t" r="r" b="b"/>
              <a:pathLst>
                <a:path w="3041" h="3072" extrusionOk="0">
                  <a:moveTo>
                    <a:pt x="0" y="1"/>
                  </a:moveTo>
                  <a:lnTo>
                    <a:pt x="0" y="962"/>
                  </a:lnTo>
                  <a:cubicBezTo>
                    <a:pt x="0" y="2110"/>
                    <a:pt x="931" y="3072"/>
                    <a:pt x="2109" y="3072"/>
                  </a:cubicBezTo>
                  <a:lnTo>
                    <a:pt x="3040" y="3072"/>
                  </a:lnTo>
                  <a:lnTo>
                    <a:pt x="3040" y="2110"/>
                  </a:lnTo>
                  <a:cubicBezTo>
                    <a:pt x="3040" y="962"/>
                    <a:pt x="2109" y="1"/>
                    <a:pt x="931"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24" name="Google Shape;1024;p43"/>
            <p:cNvSpPr/>
            <p:nvPr/>
          </p:nvSpPr>
          <p:spPr>
            <a:xfrm>
              <a:off x="7138963" y="3693550"/>
              <a:ext cx="14000" cy="12825"/>
            </a:xfrm>
            <a:custGeom>
              <a:avLst/>
              <a:gdLst/>
              <a:ahLst/>
              <a:cxnLst/>
              <a:rect l="l" t="t" r="r" b="b"/>
              <a:pathLst>
                <a:path w="560" h="513" extrusionOk="0">
                  <a:moveTo>
                    <a:pt x="280" y="0"/>
                  </a:moveTo>
                  <a:cubicBezTo>
                    <a:pt x="218" y="0"/>
                    <a:pt x="125" y="31"/>
                    <a:pt x="94" y="63"/>
                  </a:cubicBezTo>
                  <a:cubicBezTo>
                    <a:pt x="32" y="125"/>
                    <a:pt x="1" y="187"/>
                    <a:pt x="1" y="280"/>
                  </a:cubicBezTo>
                  <a:cubicBezTo>
                    <a:pt x="16" y="435"/>
                    <a:pt x="148" y="512"/>
                    <a:pt x="280" y="512"/>
                  </a:cubicBezTo>
                  <a:cubicBezTo>
                    <a:pt x="412" y="512"/>
                    <a:pt x="544" y="435"/>
                    <a:pt x="559" y="280"/>
                  </a:cubicBezTo>
                  <a:cubicBezTo>
                    <a:pt x="559" y="187"/>
                    <a:pt x="528" y="125"/>
                    <a:pt x="466" y="63"/>
                  </a:cubicBezTo>
                  <a:cubicBezTo>
                    <a:pt x="404" y="31"/>
                    <a:pt x="342" y="0"/>
                    <a:pt x="28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25" name="Google Shape;1025;p43"/>
            <p:cNvSpPr/>
            <p:nvPr/>
          </p:nvSpPr>
          <p:spPr>
            <a:xfrm>
              <a:off x="7069963" y="3667175"/>
              <a:ext cx="19375" cy="13875"/>
            </a:xfrm>
            <a:custGeom>
              <a:avLst/>
              <a:gdLst/>
              <a:ahLst/>
              <a:cxnLst/>
              <a:rect l="l" t="t" r="r" b="b"/>
              <a:pathLst>
                <a:path w="775" h="555" extrusionOk="0">
                  <a:moveTo>
                    <a:pt x="403" y="1"/>
                  </a:moveTo>
                  <a:cubicBezTo>
                    <a:pt x="93" y="1"/>
                    <a:pt x="0" y="404"/>
                    <a:pt x="279" y="528"/>
                  </a:cubicBezTo>
                  <a:cubicBezTo>
                    <a:pt x="320" y="546"/>
                    <a:pt x="361" y="555"/>
                    <a:pt x="399" y="555"/>
                  </a:cubicBezTo>
                  <a:cubicBezTo>
                    <a:pt x="621" y="555"/>
                    <a:pt x="775" y="279"/>
                    <a:pt x="589" y="94"/>
                  </a:cubicBezTo>
                  <a:cubicBezTo>
                    <a:pt x="527" y="32"/>
                    <a:pt x="465" y="1"/>
                    <a:pt x="40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26" name="Google Shape;1026;p43"/>
            <p:cNvSpPr/>
            <p:nvPr/>
          </p:nvSpPr>
          <p:spPr>
            <a:xfrm>
              <a:off x="7037388" y="3369275"/>
              <a:ext cx="349750" cy="349125"/>
            </a:xfrm>
            <a:custGeom>
              <a:avLst/>
              <a:gdLst/>
              <a:ahLst/>
              <a:cxnLst/>
              <a:rect l="l" t="t" r="r" b="b"/>
              <a:pathLst>
                <a:path w="13990" h="13965" extrusionOk="0">
                  <a:moveTo>
                    <a:pt x="5646" y="533"/>
                  </a:moveTo>
                  <a:cubicBezTo>
                    <a:pt x="6669" y="533"/>
                    <a:pt x="7476" y="1370"/>
                    <a:pt x="7507" y="2363"/>
                  </a:cubicBezTo>
                  <a:lnTo>
                    <a:pt x="7507" y="2673"/>
                  </a:lnTo>
                  <a:lnTo>
                    <a:pt x="6421" y="1587"/>
                  </a:lnTo>
                  <a:cubicBezTo>
                    <a:pt x="6366" y="1539"/>
                    <a:pt x="6307" y="1519"/>
                    <a:pt x="6249" y="1519"/>
                  </a:cubicBezTo>
                  <a:cubicBezTo>
                    <a:pt x="6049" y="1519"/>
                    <a:pt x="5880" y="1773"/>
                    <a:pt x="6049" y="1991"/>
                  </a:cubicBezTo>
                  <a:lnTo>
                    <a:pt x="7104" y="3045"/>
                  </a:lnTo>
                  <a:lnTo>
                    <a:pt x="6824" y="3045"/>
                  </a:lnTo>
                  <a:cubicBezTo>
                    <a:pt x="5801" y="3045"/>
                    <a:pt x="4994" y="2208"/>
                    <a:pt x="4994" y="1215"/>
                  </a:cubicBezTo>
                  <a:lnTo>
                    <a:pt x="4994" y="533"/>
                  </a:lnTo>
                  <a:close/>
                  <a:moveTo>
                    <a:pt x="10547" y="533"/>
                  </a:moveTo>
                  <a:lnTo>
                    <a:pt x="10547" y="1215"/>
                  </a:lnTo>
                  <a:cubicBezTo>
                    <a:pt x="10547" y="2208"/>
                    <a:pt x="9709" y="3045"/>
                    <a:pt x="8717" y="3045"/>
                  </a:cubicBezTo>
                  <a:lnTo>
                    <a:pt x="8437" y="3045"/>
                  </a:lnTo>
                  <a:lnTo>
                    <a:pt x="9492" y="1991"/>
                  </a:lnTo>
                  <a:cubicBezTo>
                    <a:pt x="9683" y="1776"/>
                    <a:pt x="9488" y="1506"/>
                    <a:pt x="9275" y="1506"/>
                  </a:cubicBezTo>
                  <a:cubicBezTo>
                    <a:pt x="9212" y="1506"/>
                    <a:pt x="9146" y="1530"/>
                    <a:pt x="9089" y="1587"/>
                  </a:cubicBezTo>
                  <a:lnTo>
                    <a:pt x="8034" y="2673"/>
                  </a:lnTo>
                  <a:lnTo>
                    <a:pt x="8034" y="2363"/>
                  </a:lnTo>
                  <a:cubicBezTo>
                    <a:pt x="8034" y="1370"/>
                    <a:pt x="8841" y="533"/>
                    <a:pt x="9864" y="533"/>
                  </a:cubicBezTo>
                  <a:close/>
                  <a:moveTo>
                    <a:pt x="5211" y="5372"/>
                  </a:moveTo>
                  <a:cubicBezTo>
                    <a:pt x="6018" y="5372"/>
                    <a:pt x="6018" y="6582"/>
                    <a:pt x="5211" y="6582"/>
                  </a:cubicBezTo>
                  <a:lnTo>
                    <a:pt x="3629" y="6582"/>
                  </a:lnTo>
                  <a:cubicBezTo>
                    <a:pt x="3754" y="6147"/>
                    <a:pt x="3971" y="5744"/>
                    <a:pt x="4250" y="5372"/>
                  </a:cubicBezTo>
                  <a:close/>
                  <a:moveTo>
                    <a:pt x="7754" y="3581"/>
                  </a:moveTo>
                  <a:cubicBezTo>
                    <a:pt x="9113" y="3581"/>
                    <a:pt x="10461" y="4211"/>
                    <a:pt x="11322" y="5434"/>
                  </a:cubicBezTo>
                  <a:lnTo>
                    <a:pt x="8562" y="5434"/>
                  </a:lnTo>
                  <a:cubicBezTo>
                    <a:pt x="8532" y="5432"/>
                    <a:pt x="8503" y="5431"/>
                    <a:pt x="8474" y="5431"/>
                  </a:cubicBezTo>
                  <a:cubicBezTo>
                    <a:pt x="7040" y="5431"/>
                    <a:pt x="7040" y="7639"/>
                    <a:pt x="8474" y="7639"/>
                  </a:cubicBezTo>
                  <a:cubicBezTo>
                    <a:pt x="8503" y="7639"/>
                    <a:pt x="8532" y="7638"/>
                    <a:pt x="8562" y="7636"/>
                  </a:cubicBezTo>
                  <a:lnTo>
                    <a:pt x="9089" y="7636"/>
                  </a:lnTo>
                  <a:cubicBezTo>
                    <a:pt x="9108" y="7634"/>
                    <a:pt x="9127" y="7632"/>
                    <a:pt x="9145" y="7632"/>
                  </a:cubicBezTo>
                  <a:cubicBezTo>
                    <a:pt x="9544" y="7632"/>
                    <a:pt x="9535" y="8258"/>
                    <a:pt x="9118" y="8258"/>
                  </a:cubicBezTo>
                  <a:cubicBezTo>
                    <a:pt x="9108" y="8258"/>
                    <a:pt x="9099" y="8257"/>
                    <a:pt x="9089" y="8257"/>
                  </a:cubicBezTo>
                  <a:cubicBezTo>
                    <a:pt x="8531" y="8257"/>
                    <a:pt x="8096" y="8691"/>
                    <a:pt x="8096" y="9249"/>
                  </a:cubicBezTo>
                  <a:cubicBezTo>
                    <a:pt x="8096" y="9373"/>
                    <a:pt x="8127" y="9497"/>
                    <a:pt x="8189" y="9621"/>
                  </a:cubicBezTo>
                  <a:lnTo>
                    <a:pt x="7414" y="9621"/>
                  </a:lnTo>
                  <a:lnTo>
                    <a:pt x="7042" y="9187"/>
                  </a:lnTo>
                  <a:cubicBezTo>
                    <a:pt x="6514" y="8536"/>
                    <a:pt x="5708" y="8164"/>
                    <a:pt x="4839" y="8164"/>
                  </a:cubicBezTo>
                  <a:cubicBezTo>
                    <a:pt x="4374" y="8164"/>
                    <a:pt x="3878" y="8288"/>
                    <a:pt x="3474" y="8505"/>
                  </a:cubicBezTo>
                  <a:lnTo>
                    <a:pt x="3443" y="8505"/>
                  </a:lnTo>
                  <a:cubicBezTo>
                    <a:pt x="3412" y="8319"/>
                    <a:pt x="3381" y="8132"/>
                    <a:pt x="3381" y="7946"/>
                  </a:cubicBezTo>
                  <a:cubicBezTo>
                    <a:pt x="3381" y="7667"/>
                    <a:pt x="3412" y="7388"/>
                    <a:pt x="3474" y="7078"/>
                  </a:cubicBezTo>
                  <a:lnTo>
                    <a:pt x="5211" y="7078"/>
                  </a:lnTo>
                  <a:cubicBezTo>
                    <a:pt x="6483" y="6861"/>
                    <a:pt x="6483" y="5031"/>
                    <a:pt x="5211" y="4813"/>
                  </a:cubicBezTo>
                  <a:lnTo>
                    <a:pt x="4715" y="4813"/>
                  </a:lnTo>
                  <a:cubicBezTo>
                    <a:pt x="5571" y="3986"/>
                    <a:pt x="6665" y="3581"/>
                    <a:pt x="7754" y="3581"/>
                  </a:cubicBezTo>
                  <a:close/>
                  <a:moveTo>
                    <a:pt x="11663" y="5992"/>
                  </a:moveTo>
                  <a:cubicBezTo>
                    <a:pt x="11974" y="6613"/>
                    <a:pt x="12129" y="7264"/>
                    <a:pt x="12129" y="7977"/>
                  </a:cubicBezTo>
                  <a:cubicBezTo>
                    <a:pt x="12129" y="8350"/>
                    <a:pt x="12098" y="8722"/>
                    <a:pt x="11974" y="9094"/>
                  </a:cubicBezTo>
                  <a:lnTo>
                    <a:pt x="11384" y="9714"/>
                  </a:lnTo>
                  <a:lnTo>
                    <a:pt x="9120" y="9714"/>
                  </a:lnTo>
                  <a:cubicBezTo>
                    <a:pt x="8500" y="9714"/>
                    <a:pt x="8500" y="8815"/>
                    <a:pt x="9120" y="8815"/>
                  </a:cubicBezTo>
                  <a:cubicBezTo>
                    <a:pt x="9140" y="8816"/>
                    <a:pt x="9159" y="8816"/>
                    <a:pt x="9178" y="8816"/>
                  </a:cubicBezTo>
                  <a:cubicBezTo>
                    <a:pt x="10301" y="8816"/>
                    <a:pt x="10310" y="7105"/>
                    <a:pt x="9206" y="7105"/>
                  </a:cubicBezTo>
                  <a:cubicBezTo>
                    <a:pt x="9178" y="7105"/>
                    <a:pt x="9149" y="7107"/>
                    <a:pt x="9120" y="7109"/>
                  </a:cubicBezTo>
                  <a:lnTo>
                    <a:pt x="8593" y="7109"/>
                  </a:lnTo>
                  <a:cubicBezTo>
                    <a:pt x="7848" y="7109"/>
                    <a:pt x="7848" y="5992"/>
                    <a:pt x="8593" y="5992"/>
                  </a:cubicBezTo>
                  <a:close/>
                  <a:moveTo>
                    <a:pt x="10826" y="10242"/>
                  </a:moveTo>
                  <a:lnTo>
                    <a:pt x="10578" y="10490"/>
                  </a:lnTo>
                  <a:cubicBezTo>
                    <a:pt x="10330" y="10769"/>
                    <a:pt x="9988" y="10955"/>
                    <a:pt x="9647" y="11079"/>
                  </a:cubicBezTo>
                  <a:cubicBezTo>
                    <a:pt x="9709" y="10955"/>
                    <a:pt x="9709" y="10831"/>
                    <a:pt x="9740" y="10707"/>
                  </a:cubicBezTo>
                  <a:cubicBezTo>
                    <a:pt x="9740" y="10552"/>
                    <a:pt x="9678" y="10397"/>
                    <a:pt x="9616" y="10242"/>
                  </a:cubicBezTo>
                  <a:close/>
                  <a:moveTo>
                    <a:pt x="2854" y="8722"/>
                  </a:moveTo>
                  <a:lnTo>
                    <a:pt x="2854" y="13406"/>
                  </a:lnTo>
                  <a:lnTo>
                    <a:pt x="559" y="13406"/>
                  </a:lnTo>
                  <a:lnTo>
                    <a:pt x="559" y="8722"/>
                  </a:lnTo>
                  <a:close/>
                  <a:moveTo>
                    <a:pt x="10873" y="1"/>
                  </a:moveTo>
                  <a:cubicBezTo>
                    <a:pt x="10858" y="1"/>
                    <a:pt x="10842" y="2"/>
                    <a:pt x="10826" y="5"/>
                  </a:cubicBezTo>
                  <a:lnTo>
                    <a:pt x="9864" y="5"/>
                  </a:lnTo>
                  <a:cubicBezTo>
                    <a:pt x="8996" y="5"/>
                    <a:pt x="8189" y="471"/>
                    <a:pt x="7755" y="1277"/>
                  </a:cubicBezTo>
                  <a:cubicBezTo>
                    <a:pt x="7352" y="471"/>
                    <a:pt x="6545" y="5"/>
                    <a:pt x="5646" y="5"/>
                  </a:cubicBezTo>
                  <a:lnTo>
                    <a:pt x="4715" y="5"/>
                  </a:lnTo>
                  <a:cubicBezTo>
                    <a:pt x="4560" y="5"/>
                    <a:pt x="4436" y="99"/>
                    <a:pt x="4436" y="254"/>
                  </a:cubicBezTo>
                  <a:lnTo>
                    <a:pt x="4436" y="1215"/>
                  </a:lnTo>
                  <a:cubicBezTo>
                    <a:pt x="4436" y="2177"/>
                    <a:pt x="5025" y="3045"/>
                    <a:pt x="5894" y="3418"/>
                  </a:cubicBezTo>
                  <a:cubicBezTo>
                    <a:pt x="4064" y="4162"/>
                    <a:pt x="2854" y="5961"/>
                    <a:pt x="2854" y="7977"/>
                  </a:cubicBezTo>
                  <a:lnTo>
                    <a:pt x="2854" y="8164"/>
                  </a:lnTo>
                  <a:lnTo>
                    <a:pt x="279" y="8164"/>
                  </a:lnTo>
                  <a:cubicBezTo>
                    <a:pt x="124" y="8164"/>
                    <a:pt x="0" y="8288"/>
                    <a:pt x="0" y="8443"/>
                  </a:cubicBezTo>
                  <a:lnTo>
                    <a:pt x="0" y="13685"/>
                  </a:lnTo>
                  <a:cubicBezTo>
                    <a:pt x="0" y="13840"/>
                    <a:pt x="124" y="13964"/>
                    <a:pt x="279" y="13964"/>
                  </a:cubicBezTo>
                  <a:lnTo>
                    <a:pt x="3133" y="13964"/>
                  </a:lnTo>
                  <a:cubicBezTo>
                    <a:pt x="3288" y="13964"/>
                    <a:pt x="3412" y="13840"/>
                    <a:pt x="3412" y="13685"/>
                  </a:cubicBezTo>
                  <a:lnTo>
                    <a:pt x="3412" y="9156"/>
                  </a:lnTo>
                  <a:lnTo>
                    <a:pt x="3723" y="9001"/>
                  </a:lnTo>
                  <a:cubicBezTo>
                    <a:pt x="4095" y="8815"/>
                    <a:pt x="4467" y="8722"/>
                    <a:pt x="4870" y="8722"/>
                  </a:cubicBezTo>
                  <a:cubicBezTo>
                    <a:pt x="5553" y="8722"/>
                    <a:pt x="6204" y="9032"/>
                    <a:pt x="6638" y="9559"/>
                  </a:cubicBezTo>
                  <a:lnTo>
                    <a:pt x="7104" y="10087"/>
                  </a:lnTo>
                  <a:cubicBezTo>
                    <a:pt x="7166" y="10149"/>
                    <a:pt x="7259" y="10180"/>
                    <a:pt x="7321" y="10180"/>
                  </a:cubicBezTo>
                  <a:lnTo>
                    <a:pt x="8686" y="10180"/>
                  </a:lnTo>
                  <a:cubicBezTo>
                    <a:pt x="9306" y="10242"/>
                    <a:pt x="9306" y="11172"/>
                    <a:pt x="8686" y="11234"/>
                  </a:cubicBezTo>
                  <a:lnTo>
                    <a:pt x="5863" y="11234"/>
                  </a:lnTo>
                  <a:cubicBezTo>
                    <a:pt x="5491" y="11234"/>
                    <a:pt x="5491" y="11793"/>
                    <a:pt x="5863" y="11793"/>
                  </a:cubicBezTo>
                  <a:lnTo>
                    <a:pt x="8810" y="11793"/>
                  </a:lnTo>
                  <a:cubicBezTo>
                    <a:pt x="9616" y="11793"/>
                    <a:pt x="10392" y="11452"/>
                    <a:pt x="10981" y="10893"/>
                  </a:cubicBezTo>
                  <a:lnTo>
                    <a:pt x="12532" y="9342"/>
                  </a:lnTo>
                  <a:cubicBezTo>
                    <a:pt x="12625" y="9234"/>
                    <a:pt x="12757" y="9179"/>
                    <a:pt x="12893" y="9179"/>
                  </a:cubicBezTo>
                  <a:cubicBezTo>
                    <a:pt x="13028" y="9179"/>
                    <a:pt x="13168" y="9234"/>
                    <a:pt x="13276" y="9342"/>
                  </a:cubicBezTo>
                  <a:cubicBezTo>
                    <a:pt x="13463" y="9528"/>
                    <a:pt x="13463" y="9870"/>
                    <a:pt x="13276" y="10087"/>
                  </a:cubicBezTo>
                  <a:lnTo>
                    <a:pt x="11508" y="11824"/>
                  </a:lnTo>
                  <a:cubicBezTo>
                    <a:pt x="10795" y="12568"/>
                    <a:pt x="9771" y="13002"/>
                    <a:pt x="8748" y="13002"/>
                  </a:cubicBezTo>
                  <a:lnTo>
                    <a:pt x="5584" y="13002"/>
                  </a:lnTo>
                  <a:cubicBezTo>
                    <a:pt x="5429" y="13002"/>
                    <a:pt x="5305" y="13127"/>
                    <a:pt x="5305" y="13282"/>
                  </a:cubicBezTo>
                  <a:cubicBezTo>
                    <a:pt x="5305" y="13406"/>
                    <a:pt x="5429" y="13530"/>
                    <a:pt x="5584" y="13530"/>
                  </a:cubicBezTo>
                  <a:lnTo>
                    <a:pt x="8748" y="13530"/>
                  </a:lnTo>
                  <a:cubicBezTo>
                    <a:pt x="9926" y="13530"/>
                    <a:pt x="11074" y="13065"/>
                    <a:pt x="11912" y="12227"/>
                  </a:cubicBezTo>
                  <a:lnTo>
                    <a:pt x="13649" y="10490"/>
                  </a:lnTo>
                  <a:cubicBezTo>
                    <a:pt x="13866" y="10273"/>
                    <a:pt x="13990" y="9994"/>
                    <a:pt x="13959" y="9714"/>
                  </a:cubicBezTo>
                  <a:cubicBezTo>
                    <a:pt x="13959" y="9404"/>
                    <a:pt x="13866" y="9125"/>
                    <a:pt x="13649" y="8939"/>
                  </a:cubicBezTo>
                  <a:cubicBezTo>
                    <a:pt x="13439" y="8730"/>
                    <a:pt x="13178" y="8625"/>
                    <a:pt x="12903" y="8625"/>
                  </a:cubicBezTo>
                  <a:cubicBezTo>
                    <a:pt x="12811" y="8625"/>
                    <a:pt x="12718" y="8637"/>
                    <a:pt x="12625" y="8660"/>
                  </a:cubicBezTo>
                  <a:cubicBezTo>
                    <a:pt x="12656" y="8412"/>
                    <a:pt x="12687" y="8195"/>
                    <a:pt x="12687" y="7977"/>
                  </a:cubicBezTo>
                  <a:cubicBezTo>
                    <a:pt x="12687" y="5961"/>
                    <a:pt x="11477" y="4162"/>
                    <a:pt x="9616" y="3418"/>
                  </a:cubicBezTo>
                  <a:cubicBezTo>
                    <a:pt x="10516" y="3045"/>
                    <a:pt x="11074" y="2177"/>
                    <a:pt x="11105" y="1215"/>
                  </a:cubicBezTo>
                  <a:lnTo>
                    <a:pt x="11105" y="254"/>
                  </a:lnTo>
                  <a:cubicBezTo>
                    <a:pt x="11105" y="115"/>
                    <a:pt x="11006" y="1"/>
                    <a:pt x="1087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cxnSp>
        <p:nvCxnSpPr>
          <p:cNvPr id="1027" name="Google Shape;1027;p43"/>
          <p:cNvCxnSpPr/>
          <p:nvPr/>
        </p:nvCxnSpPr>
        <p:spPr>
          <a:xfrm>
            <a:off x="342433" y="4493600"/>
            <a:ext cx="11296400" cy="17600"/>
          </a:xfrm>
          <a:prstGeom prst="straightConnector1">
            <a:avLst/>
          </a:prstGeom>
          <a:noFill/>
          <a:ln w="38100" cap="flat" cmpd="sng">
            <a:solidFill>
              <a:srgbClr val="3D3D3D"/>
            </a:solidFill>
            <a:prstDash val="dot"/>
            <a:round/>
            <a:headEnd type="none" w="med" len="med"/>
            <a:tailEnd type="none" w="med" len="med"/>
          </a:ln>
        </p:spPr>
      </p:cxnSp>
      <p:sp>
        <p:nvSpPr>
          <p:cNvPr id="1028" name="Google Shape;1028;p4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39</a:t>
            </a:fld>
            <a:endParaRPr/>
          </a:p>
        </p:txBody>
      </p:sp>
      <p:sp>
        <p:nvSpPr>
          <p:cNvPr id="2" name="Google Shape;910;p40">
            <a:extLst>
              <a:ext uri="{FF2B5EF4-FFF2-40B4-BE49-F238E27FC236}">
                <a16:creationId xmlns:a16="http://schemas.microsoft.com/office/drawing/2014/main" id="{1451D7C5-3CAD-DA7F-CBA2-8AD4248340B1}"/>
              </a:ext>
            </a:extLst>
          </p:cNvPr>
          <p:cNvSpPr txBox="1">
            <a:spLocks/>
          </p:cNvSpPr>
          <p:nvPr/>
        </p:nvSpPr>
        <p:spPr>
          <a:xfrm>
            <a:off x="354817" y="457341"/>
            <a:ext cx="3662400"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MY" sz="2000" b="1">
                <a:solidFill>
                  <a:srgbClr val="990000"/>
                </a:solidFill>
                <a:latin typeface="Arial" panose="02000000000000000000" pitchFamily="2" charset="-122"/>
                <a:ea typeface="FZLanTingHeiS-R-GB" panose="02000000000000000000" pitchFamily="2" charset="-122"/>
              </a:rPr>
              <a:t>PLUGINS INCLUDE:</a:t>
            </a:r>
          </a:p>
        </p:txBody>
      </p:sp>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E343169A-9DEE-BF56-6EC6-BCE302A898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2308" y="5967947"/>
            <a:ext cx="1372151" cy="627588"/>
          </a:xfrm>
          <a:prstGeom prst="rect">
            <a:avLst/>
          </a:prstGeom>
        </p:spPr>
      </p:pic>
      <p:pic>
        <p:nvPicPr>
          <p:cNvPr id="11" name="Picture 10" descr="A black and orange circle with a black background with a black and red circle with a black and white logo&#10;&#10;Description automatically generated">
            <a:extLst>
              <a:ext uri="{FF2B5EF4-FFF2-40B4-BE49-F238E27FC236}">
                <a16:creationId xmlns:a16="http://schemas.microsoft.com/office/drawing/2014/main" id="{8E22F8CF-C154-00A7-3348-C0F13C3269F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2" name="Picture 1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C143012-BFE6-182F-BA2D-E3CAE8766B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3" name="TextBox 12">
            <a:extLst>
              <a:ext uri="{FF2B5EF4-FFF2-40B4-BE49-F238E27FC236}">
                <a16:creationId xmlns:a16="http://schemas.microsoft.com/office/drawing/2014/main" id="{504B04DA-17B2-EA95-D0F3-ADAB278E6698}"/>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4" name="TextBox 13">
            <a:extLst>
              <a:ext uri="{FF2B5EF4-FFF2-40B4-BE49-F238E27FC236}">
                <a16:creationId xmlns:a16="http://schemas.microsoft.com/office/drawing/2014/main" id="{95390E85-92F4-9EE4-EF8D-16006D806FBA}"/>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5" name="Picture 2" descr="Finance And Business, Opened, Box, Boxes, Open, Tool, Packaging - Open Box  PNG – Stunning free transparent png clipart images free download">
            <a:extLst>
              <a:ext uri="{FF2B5EF4-FFF2-40B4-BE49-F238E27FC236}">
                <a16:creationId xmlns:a16="http://schemas.microsoft.com/office/drawing/2014/main" id="{145C0720-6A92-7429-8482-04D4B8CF9D7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inance And Business, Opened, Box, Boxes, Open, Tool, Packaging - Open Box  PNG – Stunning free transparent png clipart images free download">
            <a:extLst>
              <a:ext uri="{FF2B5EF4-FFF2-40B4-BE49-F238E27FC236}">
                <a16:creationId xmlns:a16="http://schemas.microsoft.com/office/drawing/2014/main" id="{64348C69-4BF9-0C66-263C-3EF3F5372DE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C18BEDF-041E-3A2C-95B4-323506049F68}"/>
              </a:ext>
            </a:extLst>
          </p:cNvPr>
          <p:cNvPicPr>
            <a:picLocks noChangeAspect="1"/>
          </p:cNvPicPr>
          <p:nvPr/>
        </p:nvPicPr>
        <p:blipFill>
          <a:blip r:embed="rId10"/>
          <a:stretch>
            <a:fillRect/>
          </a:stretch>
        </p:blipFill>
        <p:spPr>
          <a:xfrm>
            <a:off x="11193385" y="235894"/>
            <a:ext cx="699674" cy="6996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pSp>
        <p:nvGrpSpPr>
          <p:cNvPr id="151" name="Google Shape;151;p24"/>
          <p:cNvGrpSpPr/>
          <p:nvPr/>
        </p:nvGrpSpPr>
        <p:grpSpPr>
          <a:xfrm>
            <a:off x="1585859" y="1723481"/>
            <a:ext cx="8819118" cy="3550571"/>
            <a:chOff x="1575413" y="1940797"/>
            <a:chExt cx="6614337" cy="2662928"/>
          </a:xfrm>
        </p:grpSpPr>
        <p:sp>
          <p:nvSpPr>
            <p:cNvPr id="152" name="Google Shape;152;p24"/>
            <p:cNvSpPr/>
            <p:nvPr/>
          </p:nvSpPr>
          <p:spPr>
            <a:xfrm rot="1140856">
              <a:off x="1977976" y="2437860"/>
              <a:ext cx="1679540" cy="1703354"/>
            </a:xfrm>
            <a:prstGeom prst="ellipse">
              <a:avLst/>
            </a:prstGeom>
            <a:solidFill>
              <a:schemeClr val="lt1"/>
            </a:solidFill>
            <a:ln w="1047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 name="Google Shape;153;p24"/>
            <p:cNvSpPr/>
            <p:nvPr/>
          </p:nvSpPr>
          <p:spPr>
            <a:xfrm rot="1141999">
              <a:off x="3116134" y="3848358"/>
              <a:ext cx="363366" cy="363366"/>
            </a:xfrm>
            <a:prstGeom prst="ellipse">
              <a:avLst/>
            </a:prstGeom>
            <a:solidFill>
              <a:srgbClr val="EA9999"/>
            </a:solidFill>
            <a:ln>
              <a:noFill/>
            </a:ln>
          </p:spPr>
          <p:txBody>
            <a:bodyPr spcFirstLastPara="1" wrap="square" lIns="121900" tIns="121900" rIns="121900" bIns="121900" anchor="ctr" anchorCtr="0">
              <a:noAutofit/>
            </a:bodyPr>
            <a:lstStyle/>
            <a:p>
              <a:endParaRPr sz="2400"/>
            </a:p>
          </p:txBody>
        </p:sp>
        <p:sp>
          <p:nvSpPr>
            <p:cNvPr id="154" name="Google Shape;154;p24"/>
            <p:cNvSpPr/>
            <p:nvPr/>
          </p:nvSpPr>
          <p:spPr>
            <a:xfrm rot="1139832">
              <a:off x="1812316" y="1940797"/>
              <a:ext cx="2465272" cy="1579356"/>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55" name="Google Shape;155;p24"/>
            <p:cNvPicPr preferRelativeResize="0"/>
            <p:nvPr/>
          </p:nvPicPr>
          <p:blipFill rotWithShape="1">
            <a:blip r:embed="rId3">
              <a:alphaModFix/>
            </a:blip>
            <a:srcRect b="38661"/>
            <a:stretch/>
          </p:blipFill>
          <p:spPr>
            <a:xfrm rot="1139994">
              <a:off x="1826427" y="2177113"/>
              <a:ext cx="2273784" cy="1394700"/>
            </a:xfrm>
            <a:prstGeom prst="rect">
              <a:avLst/>
            </a:prstGeom>
            <a:noFill/>
            <a:ln>
              <a:noFill/>
            </a:ln>
          </p:spPr>
        </p:pic>
        <p:sp>
          <p:nvSpPr>
            <p:cNvPr id="156" name="Google Shape;156;p24"/>
            <p:cNvSpPr/>
            <p:nvPr/>
          </p:nvSpPr>
          <p:spPr>
            <a:xfrm rot="1140878">
              <a:off x="2309094" y="2779264"/>
              <a:ext cx="1022069" cy="1022069"/>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57" name="Google Shape;157;p24"/>
            <p:cNvSpPr/>
            <p:nvPr/>
          </p:nvSpPr>
          <p:spPr>
            <a:xfrm rot="1142282">
              <a:off x="1998780" y="2188395"/>
              <a:ext cx="360520" cy="364031"/>
            </a:xfrm>
            <a:prstGeom prst="ellipse">
              <a:avLst/>
            </a:prstGeom>
            <a:solidFill>
              <a:srgbClr val="69E781"/>
            </a:solidFill>
            <a:ln>
              <a:noFill/>
            </a:ln>
          </p:spPr>
          <p:txBody>
            <a:bodyPr spcFirstLastPara="1" wrap="square" lIns="121900" tIns="121900" rIns="121900" bIns="121900" anchor="ctr" anchorCtr="0">
              <a:noAutofit/>
            </a:bodyPr>
            <a:lstStyle/>
            <a:p>
              <a:endParaRPr sz="2400"/>
            </a:p>
          </p:txBody>
        </p:sp>
        <p:sp>
          <p:nvSpPr>
            <p:cNvPr id="158" name="Google Shape;158;p24"/>
            <p:cNvSpPr txBox="1"/>
            <p:nvPr/>
          </p:nvSpPr>
          <p:spPr>
            <a:xfrm rot="1388">
              <a:off x="2446189" y="2864809"/>
              <a:ext cx="743100" cy="849433"/>
            </a:xfrm>
            <a:prstGeom prst="rect">
              <a:avLst/>
            </a:prstGeom>
            <a:noFill/>
            <a:ln>
              <a:noFill/>
            </a:ln>
          </p:spPr>
          <p:txBody>
            <a:bodyPr spcFirstLastPara="1" wrap="square" lIns="121900" tIns="121900" rIns="121900" bIns="121900" anchor="t" anchorCtr="0">
              <a:spAutoFit/>
            </a:bodyPr>
            <a:lstStyle/>
            <a:p>
              <a:pPr algn="ctr">
                <a:lnSpc>
                  <a:spcPct val="90000"/>
                </a:lnSpc>
              </a:pPr>
              <a:r>
                <a:rPr lang="en" sz="6400">
                  <a:solidFill>
                    <a:schemeClr val="dk1"/>
                  </a:solidFill>
                  <a:latin typeface="Fira Sans Extra Condensed SemiBold"/>
                  <a:ea typeface="Fira Sans Extra Condensed SemiBold"/>
                  <a:cs typeface="Fira Sans Extra Condensed SemiBold"/>
                  <a:sym typeface="Fira Sans Extra Condensed SemiBold"/>
                </a:rPr>
                <a:t>C</a:t>
              </a:r>
              <a:endParaRPr sz="3333"/>
            </a:p>
          </p:txBody>
        </p:sp>
        <p:sp>
          <p:nvSpPr>
            <p:cNvPr id="159" name="Google Shape;159;p24"/>
            <p:cNvSpPr/>
            <p:nvPr/>
          </p:nvSpPr>
          <p:spPr>
            <a:xfrm rot="1141999">
              <a:off x="1902546" y="3587555"/>
              <a:ext cx="363366" cy="363366"/>
            </a:xfrm>
            <a:prstGeom prst="ellipse">
              <a:avLst/>
            </a:prstGeom>
            <a:solidFill>
              <a:srgbClr val="FFE599"/>
            </a:solidFill>
            <a:ln>
              <a:noFill/>
            </a:ln>
          </p:spPr>
          <p:txBody>
            <a:bodyPr spcFirstLastPara="1" wrap="square" lIns="121900" tIns="121900" rIns="121900" bIns="121900" anchor="ctr" anchorCtr="0">
              <a:noAutofit/>
            </a:bodyPr>
            <a:lstStyle/>
            <a:p>
              <a:endParaRPr sz="2400"/>
            </a:p>
          </p:txBody>
        </p:sp>
        <p:sp>
          <p:nvSpPr>
            <p:cNvPr id="160" name="Google Shape;160;p24"/>
            <p:cNvSpPr/>
            <p:nvPr/>
          </p:nvSpPr>
          <p:spPr>
            <a:xfrm rot="1141999">
              <a:off x="3519065" y="2443143"/>
              <a:ext cx="363366" cy="363366"/>
            </a:xfrm>
            <a:prstGeom prst="ellipse">
              <a:avLst/>
            </a:prstGeom>
            <a:solidFill>
              <a:srgbClr val="B4A7D6"/>
            </a:solidFill>
            <a:ln>
              <a:noFill/>
            </a:ln>
          </p:spPr>
          <p:txBody>
            <a:bodyPr spcFirstLastPara="1" wrap="square" lIns="121900" tIns="121900" rIns="121900" bIns="121900" anchor="ctr" anchorCtr="0">
              <a:noAutofit/>
            </a:bodyPr>
            <a:lstStyle/>
            <a:p>
              <a:endParaRPr sz="2400"/>
            </a:p>
          </p:txBody>
        </p:sp>
        <p:sp>
          <p:nvSpPr>
            <p:cNvPr id="161" name="Google Shape;161;p24"/>
            <p:cNvSpPr txBox="1"/>
            <p:nvPr/>
          </p:nvSpPr>
          <p:spPr>
            <a:xfrm>
              <a:off x="3863713" y="2139538"/>
              <a:ext cx="4326037" cy="1379194"/>
            </a:xfrm>
            <a:prstGeom prst="rect">
              <a:avLst/>
            </a:prstGeom>
            <a:noFill/>
            <a:ln>
              <a:noFill/>
            </a:ln>
          </p:spPr>
          <p:txBody>
            <a:bodyPr spcFirstLastPara="1" wrap="square" lIns="121900" tIns="121900" rIns="121900" bIns="121900" anchor="t" anchorCtr="0">
              <a:spAutoFit/>
            </a:bodyPr>
            <a:lstStyle/>
            <a:p>
              <a:pPr algn="ctr">
                <a:lnSpc>
                  <a:spcPct val="90000"/>
                </a:lnSpc>
              </a:pPr>
              <a:r>
                <a:rPr lang="en" sz="11500">
                  <a:solidFill>
                    <a:schemeClr val="dk1"/>
                  </a:solidFill>
                  <a:latin typeface="Fira Sans Black" panose="020B0A03050000020004" pitchFamily="34" charset="0"/>
                  <a:ea typeface="Fira Sans Extra Condensed SemiBold"/>
                  <a:cs typeface="Fira Sans Extra Condensed SemiBold"/>
                  <a:sym typeface="Fira Sans Extra Condensed SemiBold"/>
                </a:rPr>
                <a:t>COCCOS</a:t>
              </a:r>
              <a:endParaRPr sz="11500">
                <a:latin typeface="Fira Sans Black" panose="020B0A03050000020004" pitchFamily="34" charset="0"/>
              </a:endParaRPr>
            </a:p>
          </p:txBody>
        </p:sp>
        <p:sp>
          <p:nvSpPr>
            <p:cNvPr id="162" name="Google Shape;162;p24"/>
            <p:cNvSpPr txBox="1"/>
            <p:nvPr/>
          </p:nvSpPr>
          <p:spPr>
            <a:xfrm>
              <a:off x="1575413" y="4226925"/>
              <a:ext cx="6575400" cy="376800"/>
            </a:xfrm>
            <a:prstGeom prst="rect">
              <a:avLst/>
            </a:prstGeom>
            <a:noFill/>
            <a:ln>
              <a:noFill/>
            </a:ln>
          </p:spPr>
          <p:txBody>
            <a:bodyPr spcFirstLastPara="1" wrap="square" lIns="121900" tIns="121900" rIns="121900" bIns="121900" anchor="t" anchorCtr="0">
              <a:noAutofit/>
            </a:bodyPr>
            <a:lstStyle/>
            <a:p>
              <a:pPr algn="ctr"/>
              <a:r>
                <a:rPr lang="en" sz="2667">
                  <a:latin typeface="Trebuchet MS"/>
                  <a:ea typeface="Trebuchet MS"/>
                  <a:cs typeface="Trebuchet MS"/>
                  <a:sym typeface="Trebuchet MS"/>
                </a:rPr>
                <a:t>Redefine Your Experience in Carbon Emission Control</a:t>
              </a:r>
              <a:endParaRPr sz="2667">
                <a:solidFill>
                  <a:srgbClr val="000000"/>
                </a:solidFill>
                <a:latin typeface="Trebuchet MS"/>
                <a:ea typeface="Trebuchet MS"/>
                <a:cs typeface="Trebuchet MS"/>
                <a:sym typeface="Trebuchet MS"/>
              </a:endParaRPr>
            </a:p>
          </p:txBody>
        </p:sp>
      </p:grpSp>
      <p:sp>
        <p:nvSpPr>
          <p:cNvPr id="163" name="Google Shape;163;p24"/>
          <p:cNvSpPr txBox="1"/>
          <p:nvPr/>
        </p:nvSpPr>
        <p:spPr>
          <a:xfrm>
            <a:off x="5819292" y="4077050"/>
            <a:ext cx="3701200" cy="652382"/>
          </a:xfrm>
          <a:prstGeom prst="rect">
            <a:avLst/>
          </a:prstGeom>
          <a:noFill/>
          <a:ln>
            <a:noFill/>
          </a:ln>
        </p:spPr>
        <p:txBody>
          <a:bodyPr spcFirstLastPara="1" wrap="square" lIns="121900" tIns="121900" rIns="121900" bIns="121900" anchor="t" anchorCtr="0">
            <a:spAutoFit/>
          </a:bodyPr>
          <a:lstStyle/>
          <a:p>
            <a:pPr>
              <a:lnSpc>
                <a:spcPct val="90000"/>
              </a:lnSpc>
            </a:pPr>
            <a:r>
              <a:rPr lang="en" sz="2933">
                <a:solidFill>
                  <a:schemeClr val="dk1"/>
                </a:solidFill>
                <a:latin typeface="Fira Sans Condensed" panose="020B0503050000020004" pitchFamily="34" charset="0"/>
                <a:ea typeface="Fira Sans Extra Condensed SemiBold"/>
                <a:cs typeface="Fira Sans Extra Condensed SemiBold"/>
                <a:sym typeface="Fira Sans Extra Condensed SemiBold"/>
              </a:rPr>
              <a:t>CarbonAPI • CarbonUX</a:t>
            </a:r>
            <a:endParaRPr sz="133">
              <a:latin typeface="Fira Sans Condensed" panose="020B0503050000020004" pitchFamily="34" charset="0"/>
            </a:endParaRPr>
          </a:p>
        </p:txBody>
      </p:sp>
      <p:grpSp>
        <p:nvGrpSpPr>
          <p:cNvPr id="164" name="Google Shape;164;p24"/>
          <p:cNvGrpSpPr/>
          <p:nvPr/>
        </p:nvGrpSpPr>
        <p:grpSpPr>
          <a:xfrm>
            <a:off x="4964433" y="3962726"/>
            <a:ext cx="919881" cy="874469"/>
            <a:chOff x="-1534450" y="1415351"/>
            <a:chExt cx="2539239" cy="2397994"/>
          </a:xfrm>
        </p:grpSpPr>
        <p:pic>
          <p:nvPicPr>
            <p:cNvPr id="165" name="Google Shape;165;p24"/>
            <p:cNvPicPr preferRelativeResize="0"/>
            <p:nvPr/>
          </p:nvPicPr>
          <p:blipFill>
            <a:blip r:embed="rId4">
              <a:alphaModFix/>
            </a:blip>
            <a:stretch>
              <a:fillRect/>
            </a:stretch>
          </p:blipFill>
          <p:spPr>
            <a:xfrm>
              <a:off x="-1534450" y="1415351"/>
              <a:ext cx="1662536" cy="1662531"/>
            </a:xfrm>
            <a:prstGeom prst="rect">
              <a:avLst/>
            </a:prstGeom>
            <a:noFill/>
            <a:ln>
              <a:noFill/>
            </a:ln>
          </p:spPr>
        </p:pic>
        <p:grpSp>
          <p:nvGrpSpPr>
            <p:cNvPr id="166" name="Google Shape;166;p24"/>
            <p:cNvGrpSpPr/>
            <p:nvPr/>
          </p:nvGrpSpPr>
          <p:grpSpPr>
            <a:xfrm>
              <a:off x="-749776" y="2150814"/>
              <a:ext cx="1754565" cy="1662531"/>
              <a:chOff x="1121988" y="3482625"/>
              <a:chExt cx="258275" cy="235000"/>
            </a:xfrm>
          </p:grpSpPr>
          <p:sp>
            <p:nvSpPr>
              <p:cNvPr id="167" name="Google Shape;167;p24"/>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68" name="Google Shape;168;p24"/>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69" name="Google Shape;169;p24"/>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70" name="Google Shape;170;p24"/>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71" name="Google Shape;171;p24"/>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72" name="Google Shape;172;p24"/>
            <p:cNvSpPr/>
            <p:nvPr/>
          </p:nvSpPr>
          <p:spPr>
            <a:xfrm>
              <a:off x="-1083837" y="247233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73" name="Google Shape;173;p24"/>
            <p:cNvSpPr txBox="1"/>
            <p:nvPr/>
          </p:nvSpPr>
          <p:spPr>
            <a:xfrm>
              <a:off x="-1315448" y="2110747"/>
              <a:ext cx="1224602" cy="1462990"/>
            </a:xfrm>
            <a:prstGeom prst="rect">
              <a:avLst/>
            </a:prstGeom>
            <a:noFill/>
            <a:ln>
              <a:noFill/>
            </a:ln>
          </p:spPr>
          <p:txBody>
            <a:bodyPr spcFirstLastPara="1" wrap="square" lIns="121900" tIns="121900" rIns="121900" bIns="121900" anchor="t" anchorCtr="0">
              <a:spAutoFit/>
            </a:bodyPr>
            <a:lstStyle/>
            <a:p>
              <a:pPr algn="ctr"/>
              <a:r>
                <a:rPr lang="en" sz="1200">
                  <a:solidFill>
                    <a:schemeClr val="dk1"/>
                  </a:solidFill>
                  <a:latin typeface="Fira Sans Extra Condensed SemiBold"/>
                  <a:ea typeface="Fira Sans Extra Condensed SemiBold"/>
                  <a:cs typeface="Fira Sans Extra Condensed SemiBold"/>
                  <a:sym typeface="Fira Sans Extra Condensed SemiBold"/>
                </a:rPr>
                <a:t>C</a:t>
              </a:r>
              <a:r>
                <a:rPr lang="en" sz="667">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grpSp>
        <p:nvGrpSpPr>
          <p:cNvPr id="174" name="Google Shape;174;p24"/>
          <p:cNvGrpSpPr/>
          <p:nvPr/>
        </p:nvGrpSpPr>
        <p:grpSpPr>
          <a:xfrm>
            <a:off x="9408767" y="4003917"/>
            <a:ext cx="780657" cy="743391"/>
            <a:chOff x="5000967" y="3351147"/>
            <a:chExt cx="585493" cy="557543"/>
          </a:xfrm>
        </p:grpSpPr>
        <p:grpSp>
          <p:nvGrpSpPr>
            <p:cNvPr id="175" name="Google Shape;175;p24"/>
            <p:cNvGrpSpPr/>
            <p:nvPr/>
          </p:nvGrpSpPr>
          <p:grpSpPr>
            <a:xfrm>
              <a:off x="5000967" y="3351147"/>
              <a:ext cx="585493" cy="557543"/>
              <a:chOff x="6288263" y="3913775"/>
              <a:chExt cx="350175" cy="348225"/>
            </a:xfrm>
          </p:grpSpPr>
          <p:sp>
            <p:nvSpPr>
              <p:cNvPr id="176" name="Google Shape;176;p24"/>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177" name="Google Shape;177;p24"/>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178" name="Google Shape;178;p24"/>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179" name="Google Shape;179;p24"/>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180" name="Google Shape;180;p24"/>
            <p:cNvSpPr txBox="1"/>
            <p:nvPr/>
          </p:nvSpPr>
          <p:spPr>
            <a:xfrm>
              <a:off x="5097351" y="3377120"/>
              <a:ext cx="392700" cy="476976"/>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cxnSp>
        <p:nvCxnSpPr>
          <p:cNvPr id="181" name="Google Shape;181;p24"/>
          <p:cNvCxnSpPr/>
          <p:nvPr/>
        </p:nvCxnSpPr>
        <p:spPr>
          <a:xfrm>
            <a:off x="4921608" y="3792183"/>
            <a:ext cx="5086000" cy="0"/>
          </a:xfrm>
          <a:prstGeom prst="straightConnector1">
            <a:avLst/>
          </a:prstGeom>
          <a:noFill/>
          <a:ln w="28575" cap="flat" cmpd="sng">
            <a:solidFill>
              <a:schemeClr val="dk1"/>
            </a:solidFill>
            <a:prstDash val="solid"/>
            <a:round/>
            <a:headEnd type="none" w="med" len="med"/>
            <a:tailEnd type="none" w="med" len="med"/>
          </a:ln>
        </p:spPr>
      </p:cxnSp>
      <p:sp>
        <p:nvSpPr>
          <p:cNvPr id="182" name="Google Shape;182;p2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a:t>
            </a:fld>
            <a:endParaRPr/>
          </a:p>
        </p:txBody>
      </p:sp>
      <p:pic>
        <p:nvPicPr>
          <p:cNvPr id="2" name="Picture 1" descr="A black and orange circle with a black background with a black and red circle with a black and white logo&#10;&#10;Description automatically generated">
            <a:extLst>
              <a:ext uri="{FF2B5EF4-FFF2-40B4-BE49-F238E27FC236}">
                <a16:creationId xmlns:a16="http://schemas.microsoft.com/office/drawing/2014/main" id="{BE6C1229-4A13-B7ED-8F31-4CF1BF594AF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4" name="Picture 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1B2E1383-62A0-31A7-38C5-C77D780D30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5" name="TextBox 4">
            <a:extLst>
              <a:ext uri="{FF2B5EF4-FFF2-40B4-BE49-F238E27FC236}">
                <a16:creationId xmlns:a16="http://schemas.microsoft.com/office/drawing/2014/main" id="{33009025-4B1B-FE5E-660C-BC17C6CB0585}"/>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6" name="TextBox 5">
            <a:extLst>
              <a:ext uri="{FF2B5EF4-FFF2-40B4-BE49-F238E27FC236}">
                <a16:creationId xmlns:a16="http://schemas.microsoft.com/office/drawing/2014/main" id="{5743ADC5-7523-0FB7-CC9A-AC9EA323E71B}"/>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7" name="Picture 2" descr="Finance And Business, Opened, Box, Boxes, Open, Tool, Packaging - Open Box  PNG – Stunning free transparent png clipart images free download">
            <a:extLst>
              <a:ext uri="{FF2B5EF4-FFF2-40B4-BE49-F238E27FC236}">
                <a16:creationId xmlns:a16="http://schemas.microsoft.com/office/drawing/2014/main" id="{ED9C8CC0-2744-2424-785A-675AA89609F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Finance And Business, Opened, Box, Boxes, Open, Tool, Packaging - Open Box  PNG – Stunning free transparent png clipart images free download">
            <a:extLst>
              <a:ext uri="{FF2B5EF4-FFF2-40B4-BE49-F238E27FC236}">
                <a16:creationId xmlns:a16="http://schemas.microsoft.com/office/drawing/2014/main" id="{1989F7B3-7B55-E5F5-7A70-0BA203213F8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9D8643-0B59-B351-6736-DB9F94635311}"/>
              </a:ext>
            </a:extLst>
          </p:cNvPr>
          <p:cNvSpPr txBox="1"/>
          <p:nvPr/>
        </p:nvSpPr>
        <p:spPr>
          <a:xfrm>
            <a:off x="6096000" y="5848977"/>
            <a:ext cx="3232285" cy="369332"/>
          </a:xfrm>
          <a:prstGeom prst="rect">
            <a:avLst/>
          </a:prstGeom>
          <a:noFill/>
        </p:spPr>
        <p:txBody>
          <a:bodyPr wrap="square">
            <a:spAutoFit/>
          </a:bodyPr>
          <a:lstStyle/>
          <a:p>
            <a:r>
              <a:rPr lang="en-US"/>
              <a:t>https://</a:t>
            </a:r>
            <a:r>
              <a:rPr lang="en-US" err="1"/>
              <a:t>coccos.jingjietan.com</a:t>
            </a:r>
            <a:r>
              <a:rPr lang="en-US"/>
              <a:t>/</a:t>
            </a:r>
          </a:p>
        </p:txBody>
      </p:sp>
      <p:pic>
        <p:nvPicPr>
          <p:cNvPr id="10" name="Picture 9">
            <a:extLst>
              <a:ext uri="{FF2B5EF4-FFF2-40B4-BE49-F238E27FC236}">
                <a16:creationId xmlns:a16="http://schemas.microsoft.com/office/drawing/2014/main" id="{E634462C-A90A-2E3C-5848-91BBD7C0235C}"/>
              </a:ext>
            </a:extLst>
          </p:cNvPr>
          <p:cNvPicPr>
            <a:picLocks noChangeAspect="1"/>
          </p:cNvPicPr>
          <p:nvPr/>
        </p:nvPicPr>
        <p:blipFill>
          <a:blip r:embed="rId9"/>
          <a:stretch>
            <a:fillRect/>
          </a:stretch>
        </p:blipFill>
        <p:spPr>
          <a:xfrm>
            <a:off x="4636926" y="5390839"/>
            <a:ext cx="1369233" cy="1369233"/>
          </a:xfrm>
          <a:prstGeom prst="rect">
            <a:avLst/>
          </a:prstGeom>
        </p:spPr>
      </p:pic>
      <p:pic>
        <p:nvPicPr>
          <p:cNvPr id="11" name="Picture 10">
            <a:extLst>
              <a:ext uri="{FF2B5EF4-FFF2-40B4-BE49-F238E27FC236}">
                <a16:creationId xmlns:a16="http://schemas.microsoft.com/office/drawing/2014/main" id="{930FDC27-162B-B358-AB9C-412C0FA49AC4}"/>
              </a:ext>
            </a:extLst>
          </p:cNvPr>
          <p:cNvPicPr>
            <a:picLocks noChangeAspect="1"/>
          </p:cNvPicPr>
          <p:nvPr/>
        </p:nvPicPr>
        <p:blipFill>
          <a:blip r:embed="rId9"/>
          <a:stretch>
            <a:fillRect/>
          </a:stretch>
        </p:blipFill>
        <p:spPr>
          <a:xfrm>
            <a:off x="11193385" y="235894"/>
            <a:ext cx="699674" cy="69967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34" name="Google Shape;1034;p44"/>
          <p:cNvSpPr txBox="1">
            <a:spLocks noGrp="1"/>
          </p:cNvSpPr>
          <p:nvPr>
            <p:ph type="title"/>
          </p:nvPr>
        </p:nvSpPr>
        <p:spPr>
          <a:xfrm>
            <a:off x="563400" y="2421967"/>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Business Value</a:t>
            </a:r>
            <a:endParaRPr lang="en" sz="8000" b="1">
              <a:solidFill>
                <a:srgbClr val="990000"/>
              </a:solidFill>
              <a:latin typeface="Arial" panose="02000000000000000000" pitchFamily="2" charset="-122"/>
              <a:ea typeface="FZLanTingHeiS-R-GB" panose="02000000000000000000" pitchFamily="2" charset="-122"/>
              <a:cs typeface="Arial"/>
            </a:endParaRPr>
          </a:p>
        </p:txBody>
      </p:sp>
      <p:sp>
        <p:nvSpPr>
          <p:cNvPr id="1035" name="Google Shape;1035;p4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40</a:t>
            </a:fld>
            <a:endParaRPr/>
          </a:p>
        </p:txBody>
      </p:sp>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5FAF3513-CEA0-A97D-E4A3-CA3C5A69EC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79750B37-629A-8835-FD5E-9F00C917E3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15126B54-2418-DF0E-33C8-602003B49A7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573D7987-913B-22EE-AA8F-029696A9D7E5}"/>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A5396E1B-C1EE-A192-5286-34C6BA3BA24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1AE4B113-33F1-4D72-CC8E-8053D6D18A7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C52B57A-A1E8-99B6-A907-903F028598AA}"/>
              </a:ext>
            </a:extLst>
          </p:cNvPr>
          <p:cNvPicPr>
            <a:picLocks noChangeAspect="1"/>
          </p:cNvPicPr>
          <p:nvPr/>
        </p:nvPicPr>
        <p:blipFill>
          <a:blip r:embed="rId7"/>
          <a:stretch>
            <a:fillRect/>
          </a:stretch>
        </p:blipFill>
        <p:spPr>
          <a:xfrm>
            <a:off x="11193385" y="235894"/>
            <a:ext cx="699674" cy="69967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8" name="Google Shape;1308;p53"/>
          <p:cNvSpPr/>
          <p:nvPr/>
        </p:nvSpPr>
        <p:spPr>
          <a:xfrm>
            <a:off x="2761327" y="18383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9" name="Google Shape;1309;p53"/>
          <p:cNvSpPr txBox="1"/>
          <p:nvPr/>
        </p:nvSpPr>
        <p:spPr>
          <a:xfrm>
            <a:off x="2866527" y="18383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Community Behavioural Change</a:t>
            </a:r>
            <a:endParaRPr sz="1600" b="1">
              <a:latin typeface="Roboto"/>
              <a:ea typeface="Roboto"/>
              <a:cs typeface="Roboto"/>
              <a:sym typeface="Roboto"/>
            </a:endParaRPr>
          </a:p>
        </p:txBody>
      </p:sp>
      <p:sp>
        <p:nvSpPr>
          <p:cNvPr id="1310" name="Google Shape;1310;p53"/>
          <p:cNvSpPr/>
          <p:nvPr/>
        </p:nvSpPr>
        <p:spPr>
          <a:xfrm>
            <a:off x="2761327" y="33945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1" name="Google Shape;1311;p53"/>
          <p:cNvSpPr txBox="1"/>
          <p:nvPr/>
        </p:nvSpPr>
        <p:spPr>
          <a:xfrm>
            <a:off x="2866527" y="33945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Mitigation of Climate-Related Risks</a:t>
            </a:r>
            <a:endParaRPr sz="1600" b="1">
              <a:latin typeface="Roboto"/>
              <a:ea typeface="Roboto"/>
              <a:cs typeface="Roboto"/>
              <a:sym typeface="Roboto"/>
            </a:endParaRPr>
          </a:p>
        </p:txBody>
      </p:sp>
      <p:sp>
        <p:nvSpPr>
          <p:cNvPr id="1312" name="Google Shape;1312;p53"/>
          <p:cNvSpPr/>
          <p:nvPr/>
        </p:nvSpPr>
        <p:spPr>
          <a:xfrm>
            <a:off x="2761327" y="49507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3" name="Google Shape;1313;p53"/>
          <p:cNvSpPr txBox="1"/>
          <p:nvPr/>
        </p:nvSpPr>
        <p:spPr>
          <a:xfrm>
            <a:off x="2866527" y="49507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Public Health Benefits</a:t>
            </a:r>
            <a:endParaRPr sz="1600" b="1">
              <a:latin typeface="Roboto"/>
              <a:ea typeface="Roboto"/>
              <a:cs typeface="Roboto"/>
              <a:sym typeface="Roboto"/>
            </a:endParaRPr>
          </a:p>
        </p:txBody>
      </p:sp>
      <p:sp>
        <p:nvSpPr>
          <p:cNvPr id="1314" name="Google Shape;1314;p53"/>
          <p:cNvSpPr/>
          <p:nvPr/>
        </p:nvSpPr>
        <p:spPr>
          <a:xfrm>
            <a:off x="8800800" y="18383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5" name="Google Shape;1315;p53"/>
          <p:cNvSpPr txBox="1"/>
          <p:nvPr/>
        </p:nvSpPr>
        <p:spPr>
          <a:xfrm>
            <a:off x="8906000" y="18383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Financial Incentives</a:t>
            </a:r>
            <a:endParaRPr sz="1600" b="1">
              <a:latin typeface="Roboto"/>
              <a:ea typeface="Roboto"/>
              <a:cs typeface="Roboto"/>
              <a:sym typeface="Roboto"/>
            </a:endParaRPr>
          </a:p>
        </p:txBody>
      </p:sp>
      <p:sp>
        <p:nvSpPr>
          <p:cNvPr id="1316" name="Google Shape;1316;p53"/>
          <p:cNvSpPr/>
          <p:nvPr/>
        </p:nvSpPr>
        <p:spPr>
          <a:xfrm>
            <a:off x="8800800" y="33945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7" name="Google Shape;1317;p53"/>
          <p:cNvSpPr txBox="1"/>
          <p:nvPr/>
        </p:nvSpPr>
        <p:spPr>
          <a:xfrm>
            <a:off x="8906000" y="3394500"/>
            <a:ext cx="2571200" cy="896400"/>
          </a:xfrm>
          <a:prstGeom prst="rect">
            <a:avLst/>
          </a:prstGeom>
          <a:noFill/>
          <a:ln>
            <a:noFill/>
          </a:ln>
        </p:spPr>
        <p:txBody>
          <a:bodyPr spcFirstLastPara="1" wrap="square" lIns="121900" tIns="121900" rIns="121900" bIns="121900" anchor="ctr" anchorCtr="0">
            <a:noAutofit/>
          </a:bodyPr>
          <a:lstStyle/>
          <a:p>
            <a:pPr algn="ctr"/>
            <a:r>
              <a:rPr lang="en" sz="1600" b="1">
                <a:latin typeface="Roboto"/>
                <a:ea typeface="Roboto"/>
                <a:cs typeface="Roboto"/>
                <a:sym typeface="Roboto"/>
              </a:rPr>
              <a:t>Economic Development</a:t>
            </a:r>
            <a:endParaRPr sz="1600" b="1">
              <a:latin typeface="Roboto"/>
              <a:ea typeface="Roboto"/>
              <a:cs typeface="Roboto"/>
              <a:sym typeface="Roboto"/>
            </a:endParaRPr>
          </a:p>
        </p:txBody>
      </p:sp>
      <p:sp>
        <p:nvSpPr>
          <p:cNvPr id="1318" name="Google Shape;1318;p53"/>
          <p:cNvSpPr/>
          <p:nvPr/>
        </p:nvSpPr>
        <p:spPr>
          <a:xfrm>
            <a:off x="8800800" y="4950703"/>
            <a:ext cx="2781600" cy="896400"/>
          </a:xfrm>
          <a:prstGeom prst="roundRect">
            <a:avLst>
              <a:gd name="adj" fmla="val 16667"/>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9" name="Google Shape;1319;p53"/>
          <p:cNvSpPr txBox="1"/>
          <p:nvPr/>
        </p:nvSpPr>
        <p:spPr>
          <a:xfrm>
            <a:off x="8906000" y="4950700"/>
            <a:ext cx="2571200" cy="8964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Roboto"/>
                <a:ea typeface="Roboto"/>
                <a:cs typeface="Roboto"/>
                <a:sym typeface="Roboto"/>
              </a:rPr>
              <a:t>Job Opportunities</a:t>
            </a:r>
            <a:endParaRPr sz="1600" b="1">
              <a:latin typeface="Roboto"/>
              <a:ea typeface="Roboto"/>
              <a:cs typeface="Roboto"/>
              <a:sym typeface="Roboto"/>
            </a:endParaRPr>
          </a:p>
        </p:txBody>
      </p:sp>
      <p:sp>
        <p:nvSpPr>
          <p:cNvPr id="1320" name="Google Shape;1320;p53"/>
          <p:cNvSpPr/>
          <p:nvPr/>
        </p:nvSpPr>
        <p:spPr>
          <a:xfrm>
            <a:off x="2018267" y="2144508"/>
            <a:ext cx="284000" cy="284000"/>
          </a:xfrm>
          <a:prstGeom prst="ellipse">
            <a:avLst/>
          </a:prstGeom>
          <a:solidFill>
            <a:srgbClr val="F6838D"/>
          </a:solidFill>
          <a:ln>
            <a:noFill/>
          </a:ln>
        </p:spPr>
        <p:txBody>
          <a:bodyPr spcFirstLastPara="1" wrap="square" lIns="121900" tIns="121900" rIns="121900" bIns="121900" anchor="ctr" anchorCtr="0">
            <a:noAutofit/>
          </a:bodyPr>
          <a:lstStyle/>
          <a:p>
            <a:endParaRPr sz="2400"/>
          </a:p>
        </p:txBody>
      </p:sp>
      <p:sp>
        <p:nvSpPr>
          <p:cNvPr id="1321" name="Google Shape;1321;p53"/>
          <p:cNvSpPr/>
          <p:nvPr/>
        </p:nvSpPr>
        <p:spPr>
          <a:xfrm>
            <a:off x="8045300" y="2144508"/>
            <a:ext cx="284000" cy="284000"/>
          </a:xfrm>
          <a:prstGeom prst="ellipse">
            <a:avLst/>
          </a:prstGeom>
          <a:solidFill>
            <a:srgbClr val="D8EC84"/>
          </a:solidFill>
          <a:ln>
            <a:noFill/>
          </a:ln>
        </p:spPr>
        <p:txBody>
          <a:bodyPr spcFirstLastPara="1" wrap="square" lIns="121900" tIns="121900" rIns="121900" bIns="121900" anchor="ctr" anchorCtr="0">
            <a:noAutofit/>
          </a:bodyPr>
          <a:lstStyle/>
          <a:p>
            <a:endParaRPr sz="2400"/>
          </a:p>
        </p:txBody>
      </p:sp>
      <p:sp>
        <p:nvSpPr>
          <p:cNvPr id="1322" name="Google Shape;1322;p53"/>
          <p:cNvSpPr/>
          <p:nvPr/>
        </p:nvSpPr>
        <p:spPr>
          <a:xfrm>
            <a:off x="2018267" y="3700708"/>
            <a:ext cx="284000" cy="284000"/>
          </a:xfrm>
          <a:prstGeom prst="ellipse">
            <a:avLst/>
          </a:prstGeom>
          <a:solidFill>
            <a:srgbClr val="79B2FF"/>
          </a:solidFill>
          <a:ln>
            <a:noFill/>
          </a:ln>
        </p:spPr>
        <p:txBody>
          <a:bodyPr spcFirstLastPara="1" wrap="square" lIns="121900" tIns="121900" rIns="121900" bIns="121900" anchor="ctr" anchorCtr="0">
            <a:noAutofit/>
          </a:bodyPr>
          <a:lstStyle/>
          <a:p>
            <a:endParaRPr sz="2400"/>
          </a:p>
        </p:txBody>
      </p:sp>
      <p:sp>
        <p:nvSpPr>
          <p:cNvPr id="1323" name="Google Shape;1323;p53"/>
          <p:cNvSpPr/>
          <p:nvPr/>
        </p:nvSpPr>
        <p:spPr>
          <a:xfrm>
            <a:off x="8045300" y="3700708"/>
            <a:ext cx="284000" cy="284000"/>
          </a:xfrm>
          <a:prstGeom prst="ellipse">
            <a:avLst/>
          </a:prstGeom>
          <a:solidFill>
            <a:srgbClr val="78D0A9"/>
          </a:solidFill>
          <a:ln>
            <a:noFill/>
          </a:ln>
        </p:spPr>
        <p:txBody>
          <a:bodyPr spcFirstLastPara="1" wrap="square" lIns="121900" tIns="121900" rIns="121900" bIns="121900" anchor="ctr" anchorCtr="0">
            <a:noAutofit/>
          </a:bodyPr>
          <a:lstStyle/>
          <a:p>
            <a:endParaRPr sz="2400"/>
          </a:p>
        </p:txBody>
      </p:sp>
      <p:sp>
        <p:nvSpPr>
          <p:cNvPr id="1324" name="Google Shape;1324;p53"/>
          <p:cNvSpPr/>
          <p:nvPr/>
        </p:nvSpPr>
        <p:spPr>
          <a:xfrm>
            <a:off x="2018267" y="5256908"/>
            <a:ext cx="284000" cy="284000"/>
          </a:xfrm>
          <a:prstGeom prst="ellipse">
            <a:avLst/>
          </a:prstGeom>
          <a:solidFill>
            <a:srgbClr val="FFCB7C"/>
          </a:solidFill>
          <a:ln>
            <a:noFill/>
          </a:ln>
        </p:spPr>
        <p:txBody>
          <a:bodyPr spcFirstLastPara="1" wrap="square" lIns="121900" tIns="121900" rIns="121900" bIns="121900" anchor="ctr" anchorCtr="0">
            <a:noAutofit/>
          </a:bodyPr>
          <a:lstStyle/>
          <a:p>
            <a:endParaRPr sz="2400"/>
          </a:p>
        </p:txBody>
      </p:sp>
      <p:sp>
        <p:nvSpPr>
          <p:cNvPr id="1325" name="Google Shape;1325;p53"/>
          <p:cNvSpPr/>
          <p:nvPr/>
        </p:nvSpPr>
        <p:spPr>
          <a:xfrm>
            <a:off x="8045300" y="5256908"/>
            <a:ext cx="284000" cy="284000"/>
          </a:xfrm>
          <a:prstGeom prst="ellipse">
            <a:avLst/>
          </a:prstGeom>
          <a:solidFill>
            <a:srgbClr val="91DEF5"/>
          </a:solidFill>
          <a:ln>
            <a:noFill/>
          </a:ln>
        </p:spPr>
        <p:txBody>
          <a:bodyPr spcFirstLastPara="1" wrap="square" lIns="121900" tIns="121900" rIns="121900" bIns="121900" anchor="ctr" anchorCtr="0">
            <a:noAutofit/>
          </a:bodyPr>
          <a:lstStyle/>
          <a:p>
            <a:endParaRPr sz="2400"/>
          </a:p>
        </p:txBody>
      </p:sp>
      <p:sp>
        <p:nvSpPr>
          <p:cNvPr id="1326" name="Google Shape;1326;p53"/>
          <p:cNvSpPr/>
          <p:nvPr/>
        </p:nvSpPr>
        <p:spPr>
          <a:xfrm>
            <a:off x="716400" y="18649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7" name="Google Shape;1327;p53"/>
          <p:cNvSpPr/>
          <p:nvPr/>
        </p:nvSpPr>
        <p:spPr>
          <a:xfrm>
            <a:off x="716400" y="34211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8" name="Google Shape;1328;p53"/>
          <p:cNvSpPr/>
          <p:nvPr/>
        </p:nvSpPr>
        <p:spPr>
          <a:xfrm>
            <a:off x="716400" y="49773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9" name="Google Shape;1329;p53"/>
          <p:cNvSpPr/>
          <p:nvPr/>
        </p:nvSpPr>
        <p:spPr>
          <a:xfrm>
            <a:off x="6697867" y="18649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 name="Google Shape;1330;p53"/>
          <p:cNvSpPr/>
          <p:nvPr/>
        </p:nvSpPr>
        <p:spPr>
          <a:xfrm>
            <a:off x="6697867" y="34211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 name="Google Shape;1331;p53"/>
          <p:cNvSpPr/>
          <p:nvPr/>
        </p:nvSpPr>
        <p:spPr>
          <a:xfrm>
            <a:off x="6697867" y="4977304"/>
            <a:ext cx="842800" cy="843200"/>
          </a:xfrm>
          <a:prstGeom prst="ellipse">
            <a:avLst/>
          </a:prstGeom>
          <a:solidFill>
            <a:srgbClr val="FFFFFF"/>
          </a:solidFill>
          <a:ln w="19050"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332" name="Google Shape;1332;p53"/>
          <p:cNvCxnSpPr>
            <a:stCxn id="1320" idx="4"/>
            <a:endCxn id="1322" idx="0"/>
          </p:cNvCxnSpPr>
          <p:nvPr/>
        </p:nvCxnSpPr>
        <p:spPr>
          <a:xfrm>
            <a:off x="2160267" y="2428508"/>
            <a:ext cx="0" cy="1272400"/>
          </a:xfrm>
          <a:prstGeom prst="straightConnector1">
            <a:avLst/>
          </a:prstGeom>
          <a:noFill/>
          <a:ln w="19050" cap="flat" cmpd="sng">
            <a:solidFill>
              <a:srgbClr val="191919"/>
            </a:solidFill>
            <a:prstDash val="dash"/>
            <a:round/>
            <a:headEnd type="none" w="med" len="med"/>
            <a:tailEnd type="none" w="med" len="med"/>
          </a:ln>
        </p:spPr>
      </p:cxnSp>
      <p:cxnSp>
        <p:nvCxnSpPr>
          <p:cNvPr id="1333" name="Google Shape;1333;p53"/>
          <p:cNvCxnSpPr>
            <a:stCxn id="1322" idx="4"/>
            <a:endCxn id="1324" idx="0"/>
          </p:cNvCxnSpPr>
          <p:nvPr/>
        </p:nvCxnSpPr>
        <p:spPr>
          <a:xfrm>
            <a:off x="2160267" y="3984708"/>
            <a:ext cx="0" cy="1272400"/>
          </a:xfrm>
          <a:prstGeom prst="straightConnector1">
            <a:avLst/>
          </a:prstGeom>
          <a:noFill/>
          <a:ln w="19050" cap="flat" cmpd="sng">
            <a:solidFill>
              <a:srgbClr val="191919"/>
            </a:solidFill>
            <a:prstDash val="dash"/>
            <a:round/>
            <a:headEnd type="none" w="med" len="med"/>
            <a:tailEnd type="none" w="med" len="med"/>
          </a:ln>
        </p:spPr>
      </p:cxnSp>
      <p:cxnSp>
        <p:nvCxnSpPr>
          <p:cNvPr id="1334" name="Google Shape;1334;p53"/>
          <p:cNvCxnSpPr>
            <a:stCxn id="1321" idx="4"/>
            <a:endCxn id="1323" idx="0"/>
          </p:cNvCxnSpPr>
          <p:nvPr/>
        </p:nvCxnSpPr>
        <p:spPr>
          <a:xfrm>
            <a:off x="8187300" y="2428508"/>
            <a:ext cx="0" cy="1272400"/>
          </a:xfrm>
          <a:prstGeom prst="straightConnector1">
            <a:avLst/>
          </a:prstGeom>
          <a:noFill/>
          <a:ln w="19050" cap="flat" cmpd="sng">
            <a:solidFill>
              <a:srgbClr val="191919"/>
            </a:solidFill>
            <a:prstDash val="dash"/>
            <a:round/>
            <a:headEnd type="none" w="med" len="med"/>
            <a:tailEnd type="none" w="med" len="med"/>
          </a:ln>
        </p:spPr>
      </p:cxnSp>
      <p:cxnSp>
        <p:nvCxnSpPr>
          <p:cNvPr id="1335" name="Google Shape;1335;p53"/>
          <p:cNvCxnSpPr>
            <a:stCxn id="1323" idx="4"/>
            <a:endCxn id="1325" idx="0"/>
          </p:cNvCxnSpPr>
          <p:nvPr/>
        </p:nvCxnSpPr>
        <p:spPr>
          <a:xfrm>
            <a:off x="8187300" y="3984708"/>
            <a:ext cx="0" cy="1272400"/>
          </a:xfrm>
          <a:prstGeom prst="straightConnector1">
            <a:avLst/>
          </a:prstGeom>
          <a:noFill/>
          <a:ln w="19050" cap="flat" cmpd="sng">
            <a:solidFill>
              <a:srgbClr val="191919"/>
            </a:solidFill>
            <a:prstDash val="dash"/>
            <a:round/>
            <a:headEnd type="none" w="med" len="med"/>
            <a:tailEnd type="none" w="med" len="med"/>
          </a:ln>
        </p:spPr>
      </p:cxnSp>
      <p:grpSp>
        <p:nvGrpSpPr>
          <p:cNvPr id="1336" name="Google Shape;1336;p53"/>
          <p:cNvGrpSpPr/>
          <p:nvPr/>
        </p:nvGrpSpPr>
        <p:grpSpPr>
          <a:xfrm>
            <a:off x="910003" y="2018896"/>
            <a:ext cx="455592" cy="535208"/>
            <a:chOff x="7064513" y="2806400"/>
            <a:chExt cx="296275" cy="348050"/>
          </a:xfrm>
        </p:grpSpPr>
        <p:sp>
          <p:nvSpPr>
            <p:cNvPr id="1337" name="Google Shape;1337;p53"/>
            <p:cNvSpPr/>
            <p:nvPr/>
          </p:nvSpPr>
          <p:spPr>
            <a:xfrm>
              <a:off x="7073838" y="2813375"/>
              <a:ext cx="279200" cy="321075"/>
            </a:xfrm>
            <a:custGeom>
              <a:avLst/>
              <a:gdLst/>
              <a:ahLst/>
              <a:cxnLst/>
              <a:rect l="l" t="t" r="r" b="b"/>
              <a:pathLst>
                <a:path w="11168" h="12843" extrusionOk="0">
                  <a:moveTo>
                    <a:pt x="5122" y="0"/>
                  </a:moveTo>
                  <a:cubicBezTo>
                    <a:pt x="2357" y="0"/>
                    <a:pt x="93" y="2192"/>
                    <a:pt x="0" y="4964"/>
                  </a:cubicBezTo>
                  <a:cubicBezTo>
                    <a:pt x="0" y="5987"/>
                    <a:pt x="248" y="7011"/>
                    <a:pt x="683" y="7973"/>
                  </a:cubicBezTo>
                  <a:lnTo>
                    <a:pt x="683" y="7942"/>
                  </a:lnTo>
                  <a:cubicBezTo>
                    <a:pt x="1179" y="8934"/>
                    <a:pt x="1303" y="10020"/>
                    <a:pt x="1055" y="11075"/>
                  </a:cubicBezTo>
                  <a:lnTo>
                    <a:pt x="652" y="12843"/>
                  </a:lnTo>
                  <a:lnTo>
                    <a:pt x="6235" y="12843"/>
                  </a:lnTo>
                  <a:lnTo>
                    <a:pt x="6452" y="12067"/>
                  </a:lnTo>
                  <a:cubicBezTo>
                    <a:pt x="6607" y="11540"/>
                    <a:pt x="7104" y="11168"/>
                    <a:pt x="7662" y="11168"/>
                  </a:cubicBezTo>
                  <a:lnTo>
                    <a:pt x="8189" y="11168"/>
                  </a:lnTo>
                  <a:cubicBezTo>
                    <a:pt x="9027" y="11168"/>
                    <a:pt x="9709" y="10485"/>
                    <a:pt x="9709" y="9648"/>
                  </a:cubicBezTo>
                  <a:lnTo>
                    <a:pt x="9709" y="8190"/>
                  </a:lnTo>
                  <a:lnTo>
                    <a:pt x="10857" y="8190"/>
                  </a:lnTo>
                  <a:cubicBezTo>
                    <a:pt x="11043" y="8190"/>
                    <a:pt x="11167" y="8035"/>
                    <a:pt x="11105" y="7849"/>
                  </a:cubicBezTo>
                  <a:lnTo>
                    <a:pt x="10268" y="5057"/>
                  </a:lnTo>
                  <a:cubicBezTo>
                    <a:pt x="10205" y="2265"/>
                    <a:pt x="7941" y="32"/>
                    <a:pt x="5180" y="1"/>
                  </a:cubicBezTo>
                  <a:cubicBezTo>
                    <a:pt x="5161" y="1"/>
                    <a:pt x="5142" y="0"/>
                    <a:pt x="5122" y="0"/>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338" name="Google Shape;1338;p53"/>
            <p:cNvSpPr/>
            <p:nvPr/>
          </p:nvSpPr>
          <p:spPr>
            <a:xfrm>
              <a:off x="7072288" y="3066975"/>
              <a:ext cx="170625" cy="79875"/>
            </a:xfrm>
            <a:custGeom>
              <a:avLst/>
              <a:gdLst/>
              <a:ahLst/>
              <a:cxnLst/>
              <a:rect l="l" t="t" r="r" b="b"/>
              <a:pathLst>
                <a:path w="6825" h="3195" extrusionOk="0">
                  <a:moveTo>
                    <a:pt x="683" y="0"/>
                  </a:moveTo>
                  <a:lnTo>
                    <a:pt x="0" y="3195"/>
                  </a:lnTo>
                  <a:lnTo>
                    <a:pt x="6824" y="3195"/>
                  </a:lnTo>
                  <a:lnTo>
                    <a:pt x="6824" y="1458"/>
                  </a:lnTo>
                  <a:lnTo>
                    <a:pt x="68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339" name="Google Shape;1339;p53"/>
            <p:cNvSpPr/>
            <p:nvPr/>
          </p:nvSpPr>
          <p:spPr>
            <a:xfrm>
              <a:off x="7249863" y="2886225"/>
              <a:ext cx="33250" cy="29750"/>
            </a:xfrm>
            <a:custGeom>
              <a:avLst/>
              <a:gdLst/>
              <a:ahLst/>
              <a:cxnLst/>
              <a:rect l="l" t="t" r="r" b="b"/>
              <a:pathLst>
                <a:path w="1330" h="1190" extrusionOk="0">
                  <a:moveTo>
                    <a:pt x="939" y="1"/>
                  </a:moveTo>
                  <a:cubicBezTo>
                    <a:pt x="873" y="1"/>
                    <a:pt x="804" y="29"/>
                    <a:pt x="745" y="96"/>
                  </a:cubicBezTo>
                  <a:lnTo>
                    <a:pt x="94" y="747"/>
                  </a:lnTo>
                  <a:cubicBezTo>
                    <a:pt x="1" y="840"/>
                    <a:pt x="1" y="1026"/>
                    <a:pt x="94" y="1119"/>
                  </a:cubicBezTo>
                  <a:cubicBezTo>
                    <a:pt x="140" y="1166"/>
                    <a:pt x="210" y="1189"/>
                    <a:pt x="280" y="1189"/>
                  </a:cubicBezTo>
                  <a:cubicBezTo>
                    <a:pt x="349" y="1189"/>
                    <a:pt x="419" y="1166"/>
                    <a:pt x="466" y="1119"/>
                  </a:cubicBezTo>
                  <a:lnTo>
                    <a:pt x="1117" y="468"/>
                  </a:lnTo>
                  <a:cubicBezTo>
                    <a:pt x="1329" y="279"/>
                    <a:pt x="1147" y="1"/>
                    <a:pt x="93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0" name="Google Shape;1340;p53"/>
            <p:cNvSpPr/>
            <p:nvPr/>
          </p:nvSpPr>
          <p:spPr>
            <a:xfrm>
              <a:off x="7127238" y="3008300"/>
              <a:ext cx="33575" cy="28175"/>
            </a:xfrm>
            <a:custGeom>
              <a:avLst/>
              <a:gdLst/>
              <a:ahLst/>
              <a:cxnLst/>
              <a:rect l="l" t="t" r="r" b="b"/>
              <a:pathLst>
                <a:path w="1343" h="1127" extrusionOk="0">
                  <a:moveTo>
                    <a:pt x="964" y="1"/>
                  </a:moveTo>
                  <a:cubicBezTo>
                    <a:pt x="902" y="1"/>
                    <a:pt x="838" y="25"/>
                    <a:pt x="780" y="83"/>
                  </a:cubicBezTo>
                  <a:lnTo>
                    <a:pt x="191" y="672"/>
                  </a:lnTo>
                  <a:cubicBezTo>
                    <a:pt x="0" y="862"/>
                    <a:pt x="175" y="1126"/>
                    <a:pt x="379" y="1126"/>
                  </a:cubicBezTo>
                  <a:cubicBezTo>
                    <a:pt x="441" y="1126"/>
                    <a:pt x="505" y="1102"/>
                    <a:pt x="563" y="1044"/>
                  </a:cubicBezTo>
                  <a:lnTo>
                    <a:pt x="1152" y="455"/>
                  </a:lnTo>
                  <a:cubicBezTo>
                    <a:pt x="1343" y="264"/>
                    <a:pt x="1168" y="1"/>
                    <a:pt x="9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1" name="Google Shape;1341;p53"/>
            <p:cNvSpPr/>
            <p:nvPr/>
          </p:nvSpPr>
          <p:spPr>
            <a:xfrm>
              <a:off x="7247963" y="3007075"/>
              <a:ext cx="32950" cy="29675"/>
            </a:xfrm>
            <a:custGeom>
              <a:avLst/>
              <a:gdLst/>
              <a:ahLst/>
              <a:cxnLst/>
              <a:rect l="l" t="t" r="r" b="b"/>
              <a:pathLst>
                <a:path w="1318" h="1187" extrusionOk="0">
                  <a:moveTo>
                    <a:pt x="369" y="0"/>
                  </a:moveTo>
                  <a:cubicBezTo>
                    <a:pt x="169" y="0"/>
                    <a:pt x="1" y="249"/>
                    <a:pt x="170" y="442"/>
                  </a:cubicBezTo>
                  <a:lnTo>
                    <a:pt x="821" y="1093"/>
                  </a:lnTo>
                  <a:cubicBezTo>
                    <a:pt x="883" y="1155"/>
                    <a:pt x="945" y="1186"/>
                    <a:pt x="1007" y="1186"/>
                  </a:cubicBezTo>
                  <a:cubicBezTo>
                    <a:pt x="1069" y="1186"/>
                    <a:pt x="1162" y="1155"/>
                    <a:pt x="1193" y="1093"/>
                  </a:cubicBezTo>
                  <a:cubicBezTo>
                    <a:pt x="1317" y="1000"/>
                    <a:pt x="1317" y="814"/>
                    <a:pt x="1193" y="721"/>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2" name="Google Shape;1342;p53"/>
            <p:cNvSpPr/>
            <p:nvPr/>
          </p:nvSpPr>
          <p:spPr>
            <a:xfrm>
              <a:off x="7127763" y="2886875"/>
              <a:ext cx="30625" cy="27550"/>
            </a:xfrm>
            <a:custGeom>
              <a:avLst/>
              <a:gdLst/>
              <a:ahLst/>
              <a:cxnLst/>
              <a:rect l="l" t="t" r="r" b="b"/>
              <a:pathLst>
                <a:path w="1225" h="1102" extrusionOk="0">
                  <a:moveTo>
                    <a:pt x="369" y="0"/>
                  </a:moveTo>
                  <a:cubicBezTo>
                    <a:pt x="169" y="0"/>
                    <a:pt x="1" y="249"/>
                    <a:pt x="170" y="442"/>
                  </a:cubicBezTo>
                  <a:lnTo>
                    <a:pt x="759" y="1031"/>
                  </a:lnTo>
                  <a:cubicBezTo>
                    <a:pt x="805" y="1078"/>
                    <a:pt x="875" y="1101"/>
                    <a:pt x="945" y="1101"/>
                  </a:cubicBezTo>
                  <a:cubicBezTo>
                    <a:pt x="1015" y="1101"/>
                    <a:pt x="1085" y="1078"/>
                    <a:pt x="1131" y="1031"/>
                  </a:cubicBezTo>
                  <a:cubicBezTo>
                    <a:pt x="1224" y="907"/>
                    <a:pt x="1224" y="752"/>
                    <a:pt x="1131" y="628"/>
                  </a:cubicBezTo>
                  <a:lnTo>
                    <a:pt x="542" y="70"/>
                  </a:lnTo>
                  <a:cubicBezTo>
                    <a:pt x="486" y="21"/>
                    <a:pt x="426" y="0"/>
                    <a:pt x="3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3" name="Google Shape;1343;p53"/>
            <p:cNvSpPr/>
            <p:nvPr/>
          </p:nvSpPr>
          <p:spPr>
            <a:xfrm>
              <a:off x="7147488" y="3139850"/>
              <a:ext cx="19450" cy="14600"/>
            </a:xfrm>
            <a:custGeom>
              <a:avLst/>
              <a:gdLst/>
              <a:ahLst/>
              <a:cxnLst/>
              <a:rect l="l" t="t" r="r" b="b"/>
              <a:pathLst>
                <a:path w="778" h="584" extrusionOk="0">
                  <a:moveTo>
                    <a:pt x="404" y="1"/>
                  </a:moveTo>
                  <a:cubicBezTo>
                    <a:pt x="94" y="1"/>
                    <a:pt x="1" y="435"/>
                    <a:pt x="280" y="559"/>
                  </a:cubicBezTo>
                  <a:cubicBezTo>
                    <a:pt x="318" y="576"/>
                    <a:pt x="356" y="584"/>
                    <a:pt x="392" y="584"/>
                  </a:cubicBezTo>
                  <a:cubicBezTo>
                    <a:pt x="619" y="584"/>
                    <a:pt x="778" y="281"/>
                    <a:pt x="590" y="94"/>
                  </a:cubicBezTo>
                  <a:cubicBezTo>
                    <a:pt x="528" y="32"/>
                    <a:pt x="466" y="1"/>
                    <a:pt x="4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344" name="Google Shape;1344;p53"/>
            <p:cNvSpPr/>
            <p:nvPr/>
          </p:nvSpPr>
          <p:spPr>
            <a:xfrm>
              <a:off x="7064513" y="2806400"/>
              <a:ext cx="296275" cy="347450"/>
            </a:xfrm>
            <a:custGeom>
              <a:avLst/>
              <a:gdLst/>
              <a:ahLst/>
              <a:cxnLst/>
              <a:rect l="l" t="t" r="r" b="b"/>
              <a:pathLst>
                <a:path w="11851" h="13898" extrusionOk="0">
                  <a:moveTo>
                    <a:pt x="5464" y="714"/>
                  </a:moveTo>
                  <a:cubicBezTo>
                    <a:pt x="5483" y="714"/>
                    <a:pt x="5503" y="714"/>
                    <a:pt x="5522" y="714"/>
                  </a:cubicBezTo>
                  <a:cubicBezTo>
                    <a:pt x="8097" y="745"/>
                    <a:pt x="10206" y="2761"/>
                    <a:pt x="10330" y="5336"/>
                  </a:cubicBezTo>
                  <a:cubicBezTo>
                    <a:pt x="10330" y="5367"/>
                    <a:pt x="10330" y="5398"/>
                    <a:pt x="10330" y="5429"/>
                  </a:cubicBezTo>
                  <a:lnTo>
                    <a:pt x="11199" y="8221"/>
                  </a:lnTo>
                  <a:lnTo>
                    <a:pt x="10051" y="8221"/>
                  </a:lnTo>
                  <a:cubicBezTo>
                    <a:pt x="9896" y="8221"/>
                    <a:pt x="9772" y="8345"/>
                    <a:pt x="9772" y="8500"/>
                  </a:cubicBezTo>
                  <a:lnTo>
                    <a:pt x="9772" y="9958"/>
                  </a:lnTo>
                  <a:cubicBezTo>
                    <a:pt x="9772" y="10640"/>
                    <a:pt x="9214" y="11199"/>
                    <a:pt x="8531" y="11199"/>
                  </a:cubicBezTo>
                  <a:lnTo>
                    <a:pt x="8004" y="11199"/>
                  </a:lnTo>
                  <a:cubicBezTo>
                    <a:pt x="7632" y="11199"/>
                    <a:pt x="7259" y="11323"/>
                    <a:pt x="6980" y="11571"/>
                  </a:cubicBezTo>
                  <a:lnTo>
                    <a:pt x="1831" y="10330"/>
                  </a:lnTo>
                  <a:cubicBezTo>
                    <a:pt x="1831" y="9555"/>
                    <a:pt x="1645" y="8810"/>
                    <a:pt x="1304" y="8128"/>
                  </a:cubicBezTo>
                  <a:cubicBezTo>
                    <a:pt x="869" y="7228"/>
                    <a:pt x="621" y="6266"/>
                    <a:pt x="621" y="5274"/>
                  </a:cubicBezTo>
                  <a:cubicBezTo>
                    <a:pt x="806" y="2719"/>
                    <a:pt x="2915" y="714"/>
                    <a:pt x="5464" y="714"/>
                  </a:cubicBezTo>
                  <a:close/>
                  <a:moveTo>
                    <a:pt x="5522" y="1"/>
                  </a:moveTo>
                  <a:cubicBezTo>
                    <a:pt x="2576" y="1"/>
                    <a:pt x="187" y="2327"/>
                    <a:pt x="94" y="5243"/>
                  </a:cubicBezTo>
                  <a:cubicBezTo>
                    <a:pt x="94" y="6329"/>
                    <a:pt x="342" y="7414"/>
                    <a:pt x="807" y="8376"/>
                  </a:cubicBezTo>
                  <a:cubicBezTo>
                    <a:pt x="1087" y="8934"/>
                    <a:pt x="1273" y="9555"/>
                    <a:pt x="1273" y="10206"/>
                  </a:cubicBezTo>
                  <a:lnTo>
                    <a:pt x="1056" y="10144"/>
                  </a:lnTo>
                  <a:cubicBezTo>
                    <a:pt x="1037" y="10135"/>
                    <a:pt x="1017" y="10131"/>
                    <a:pt x="995" y="10131"/>
                  </a:cubicBezTo>
                  <a:cubicBezTo>
                    <a:pt x="942" y="10131"/>
                    <a:pt x="882" y="10153"/>
                    <a:pt x="838" y="10175"/>
                  </a:cubicBezTo>
                  <a:cubicBezTo>
                    <a:pt x="776" y="10206"/>
                    <a:pt x="745" y="10268"/>
                    <a:pt x="745" y="10361"/>
                  </a:cubicBezTo>
                  <a:lnTo>
                    <a:pt x="32" y="13556"/>
                  </a:lnTo>
                  <a:cubicBezTo>
                    <a:pt x="1" y="13649"/>
                    <a:pt x="32" y="13742"/>
                    <a:pt x="94" y="13804"/>
                  </a:cubicBezTo>
                  <a:cubicBezTo>
                    <a:pt x="156" y="13866"/>
                    <a:pt x="218" y="13897"/>
                    <a:pt x="311" y="13897"/>
                  </a:cubicBezTo>
                  <a:lnTo>
                    <a:pt x="2482" y="13897"/>
                  </a:lnTo>
                  <a:cubicBezTo>
                    <a:pt x="2793" y="13866"/>
                    <a:pt x="2793" y="13401"/>
                    <a:pt x="2482" y="13339"/>
                  </a:cubicBezTo>
                  <a:lnTo>
                    <a:pt x="652" y="13339"/>
                  </a:lnTo>
                  <a:lnTo>
                    <a:pt x="1211" y="10733"/>
                  </a:lnTo>
                  <a:lnTo>
                    <a:pt x="6856" y="12098"/>
                  </a:lnTo>
                  <a:lnTo>
                    <a:pt x="6856" y="13339"/>
                  </a:lnTo>
                  <a:lnTo>
                    <a:pt x="4933" y="13339"/>
                  </a:lnTo>
                  <a:cubicBezTo>
                    <a:pt x="4623" y="13401"/>
                    <a:pt x="4623" y="13866"/>
                    <a:pt x="4933" y="13897"/>
                  </a:cubicBezTo>
                  <a:lnTo>
                    <a:pt x="7135" y="13897"/>
                  </a:lnTo>
                  <a:cubicBezTo>
                    <a:pt x="7259" y="13897"/>
                    <a:pt x="7383" y="13773"/>
                    <a:pt x="7383" y="13618"/>
                  </a:cubicBezTo>
                  <a:lnTo>
                    <a:pt x="7383" y="11943"/>
                  </a:lnTo>
                  <a:cubicBezTo>
                    <a:pt x="7570" y="11819"/>
                    <a:pt x="7787" y="11726"/>
                    <a:pt x="8004" y="11726"/>
                  </a:cubicBezTo>
                  <a:lnTo>
                    <a:pt x="8531" y="11726"/>
                  </a:lnTo>
                  <a:cubicBezTo>
                    <a:pt x="9524" y="11726"/>
                    <a:pt x="10330" y="10919"/>
                    <a:pt x="10330" y="9958"/>
                  </a:cubicBezTo>
                  <a:lnTo>
                    <a:pt x="10330" y="8779"/>
                  </a:lnTo>
                  <a:lnTo>
                    <a:pt x="11230" y="8779"/>
                  </a:lnTo>
                  <a:cubicBezTo>
                    <a:pt x="11602" y="8779"/>
                    <a:pt x="11850" y="8438"/>
                    <a:pt x="11757" y="8097"/>
                  </a:cubicBezTo>
                  <a:lnTo>
                    <a:pt x="11757" y="8066"/>
                  </a:lnTo>
                  <a:lnTo>
                    <a:pt x="10889" y="5305"/>
                  </a:lnTo>
                  <a:cubicBezTo>
                    <a:pt x="10827" y="2358"/>
                    <a:pt x="8438" y="32"/>
                    <a:pt x="552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1345" name="Google Shape;1345;p53"/>
          <p:cNvGrpSpPr/>
          <p:nvPr/>
        </p:nvGrpSpPr>
        <p:grpSpPr>
          <a:xfrm>
            <a:off x="1020470" y="2125461"/>
            <a:ext cx="198329" cy="199233"/>
            <a:chOff x="6375888" y="2843625"/>
            <a:chExt cx="165975" cy="166750"/>
          </a:xfrm>
        </p:grpSpPr>
        <p:sp>
          <p:nvSpPr>
            <p:cNvPr id="1346" name="Google Shape;1346;p53"/>
            <p:cNvSpPr/>
            <p:nvPr/>
          </p:nvSpPr>
          <p:spPr>
            <a:xfrm>
              <a:off x="6458863" y="2927375"/>
              <a:ext cx="76025" cy="76800"/>
            </a:xfrm>
            <a:custGeom>
              <a:avLst/>
              <a:gdLst/>
              <a:ahLst/>
              <a:cxnLst/>
              <a:rect l="l" t="t" r="r" b="b"/>
              <a:pathLst>
                <a:path w="3041" h="3072" extrusionOk="0">
                  <a:moveTo>
                    <a:pt x="2110" y="1"/>
                  </a:moveTo>
                  <a:cubicBezTo>
                    <a:pt x="931" y="1"/>
                    <a:pt x="1" y="962"/>
                    <a:pt x="1" y="2110"/>
                  </a:cubicBezTo>
                  <a:lnTo>
                    <a:pt x="1" y="3071"/>
                  </a:lnTo>
                  <a:lnTo>
                    <a:pt x="931" y="3071"/>
                  </a:lnTo>
                  <a:cubicBezTo>
                    <a:pt x="2110" y="3071"/>
                    <a:pt x="3041" y="2110"/>
                    <a:pt x="3041" y="962"/>
                  </a:cubicBezTo>
                  <a:lnTo>
                    <a:pt x="304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347" name="Google Shape;1347;p53"/>
            <p:cNvSpPr/>
            <p:nvPr/>
          </p:nvSpPr>
          <p:spPr>
            <a:xfrm>
              <a:off x="6382088" y="2927375"/>
              <a:ext cx="76800" cy="76800"/>
            </a:xfrm>
            <a:custGeom>
              <a:avLst/>
              <a:gdLst/>
              <a:ahLst/>
              <a:cxnLst/>
              <a:rect l="l" t="t" r="r" b="b"/>
              <a:pathLst>
                <a:path w="3072" h="3072" extrusionOk="0">
                  <a:moveTo>
                    <a:pt x="1" y="1"/>
                  </a:moveTo>
                  <a:lnTo>
                    <a:pt x="1" y="962"/>
                  </a:lnTo>
                  <a:cubicBezTo>
                    <a:pt x="1" y="2110"/>
                    <a:pt x="962" y="3071"/>
                    <a:pt x="2110" y="3071"/>
                  </a:cubicBezTo>
                  <a:lnTo>
                    <a:pt x="3072" y="3071"/>
                  </a:lnTo>
                  <a:lnTo>
                    <a:pt x="3072" y="2110"/>
                  </a:lnTo>
                  <a:cubicBezTo>
                    <a:pt x="3072" y="962"/>
                    <a:pt x="2110" y="1"/>
                    <a:pt x="962"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348" name="Google Shape;1348;p53"/>
            <p:cNvSpPr/>
            <p:nvPr/>
          </p:nvSpPr>
          <p:spPr>
            <a:xfrm>
              <a:off x="6420863" y="2850600"/>
              <a:ext cx="75250" cy="107825"/>
            </a:xfrm>
            <a:custGeom>
              <a:avLst/>
              <a:gdLst/>
              <a:ahLst/>
              <a:cxnLst/>
              <a:rect l="l" t="t" r="r" b="b"/>
              <a:pathLst>
                <a:path w="3010" h="4313" extrusionOk="0">
                  <a:moveTo>
                    <a:pt x="1521" y="1"/>
                  </a:moveTo>
                  <a:lnTo>
                    <a:pt x="838" y="652"/>
                  </a:lnTo>
                  <a:cubicBezTo>
                    <a:pt x="1" y="1490"/>
                    <a:pt x="1" y="2823"/>
                    <a:pt x="838" y="3630"/>
                  </a:cubicBezTo>
                  <a:lnTo>
                    <a:pt x="1521" y="4312"/>
                  </a:lnTo>
                  <a:lnTo>
                    <a:pt x="2172" y="3630"/>
                  </a:lnTo>
                  <a:cubicBezTo>
                    <a:pt x="3010" y="2823"/>
                    <a:pt x="3010" y="1490"/>
                    <a:pt x="2172" y="652"/>
                  </a:cubicBezTo>
                  <a:lnTo>
                    <a:pt x="152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349" name="Google Shape;1349;p53"/>
            <p:cNvSpPr/>
            <p:nvPr/>
          </p:nvSpPr>
          <p:spPr>
            <a:xfrm>
              <a:off x="6375888" y="2843625"/>
              <a:ext cx="165975" cy="166750"/>
            </a:xfrm>
            <a:custGeom>
              <a:avLst/>
              <a:gdLst/>
              <a:ahLst/>
              <a:cxnLst/>
              <a:rect l="l" t="t" r="r" b="b"/>
              <a:pathLst>
                <a:path w="6639" h="6670" extrusionOk="0">
                  <a:moveTo>
                    <a:pt x="3320" y="683"/>
                  </a:moveTo>
                  <a:lnTo>
                    <a:pt x="3785" y="1148"/>
                  </a:lnTo>
                  <a:cubicBezTo>
                    <a:pt x="4499" y="1862"/>
                    <a:pt x="4499" y="3009"/>
                    <a:pt x="3785" y="3754"/>
                  </a:cubicBezTo>
                  <a:lnTo>
                    <a:pt x="3568" y="3940"/>
                  </a:lnTo>
                  <a:lnTo>
                    <a:pt x="3568" y="2451"/>
                  </a:lnTo>
                  <a:cubicBezTo>
                    <a:pt x="3568" y="2296"/>
                    <a:pt x="3444" y="2172"/>
                    <a:pt x="3320" y="2172"/>
                  </a:cubicBezTo>
                  <a:cubicBezTo>
                    <a:pt x="3165" y="2172"/>
                    <a:pt x="3041" y="2296"/>
                    <a:pt x="3041" y="2451"/>
                  </a:cubicBezTo>
                  <a:lnTo>
                    <a:pt x="3041" y="3940"/>
                  </a:lnTo>
                  <a:lnTo>
                    <a:pt x="2823" y="3754"/>
                  </a:lnTo>
                  <a:cubicBezTo>
                    <a:pt x="2110" y="3009"/>
                    <a:pt x="2110" y="1862"/>
                    <a:pt x="2823" y="1148"/>
                  </a:cubicBezTo>
                  <a:lnTo>
                    <a:pt x="3320" y="683"/>
                  </a:lnTo>
                  <a:close/>
                  <a:moveTo>
                    <a:pt x="6081" y="3630"/>
                  </a:moveTo>
                  <a:lnTo>
                    <a:pt x="6081" y="4312"/>
                  </a:lnTo>
                  <a:cubicBezTo>
                    <a:pt x="6081" y="5336"/>
                    <a:pt x="5243" y="6142"/>
                    <a:pt x="4219" y="6142"/>
                  </a:cubicBezTo>
                  <a:lnTo>
                    <a:pt x="3940" y="6142"/>
                  </a:lnTo>
                  <a:lnTo>
                    <a:pt x="4995" y="5088"/>
                  </a:lnTo>
                  <a:cubicBezTo>
                    <a:pt x="5119" y="4964"/>
                    <a:pt x="5119" y="4808"/>
                    <a:pt x="4995" y="4684"/>
                  </a:cubicBezTo>
                  <a:cubicBezTo>
                    <a:pt x="4948" y="4638"/>
                    <a:pt x="4879" y="4615"/>
                    <a:pt x="4809" y="4615"/>
                  </a:cubicBezTo>
                  <a:cubicBezTo>
                    <a:pt x="4739" y="4615"/>
                    <a:pt x="4669" y="4638"/>
                    <a:pt x="4623" y="4684"/>
                  </a:cubicBezTo>
                  <a:lnTo>
                    <a:pt x="3568" y="5770"/>
                  </a:lnTo>
                  <a:lnTo>
                    <a:pt x="3568" y="5460"/>
                  </a:lnTo>
                  <a:cubicBezTo>
                    <a:pt x="3568" y="4467"/>
                    <a:pt x="4374" y="3630"/>
                    <a:pt x="5398" y="3630"/>
                  </a:cubicBezTo>
                  <a:close/>
                  <a:moveTo>
                    <a:pt x="1179" y="3661"/>
                  </a:moveTo>
                  <a:cubicBezTo>
                    <a:pt x="2203" y="3661"/>
                    <a:pt x="3010" y="4467"/>
                    <a:pt x="3010" y="5491"/>
                  </a:cubicBezTo>
                  <a:lnTo>
                    <a:pt x="3010" y="5770"/>
                  </a:lnTo>
                  <a:lnTo>
                    <a:pt x="1955" y="4715"/>
                  </a:lnTo>
                  <a:cubicBezTo>
                    <a:pt x="1893" y="4653"/>
                    <a:pt x="1823" y="4622"/>
                    <a:pt x="1753" y="4622"/>
                  </a:cubicBezTo>
                  <a:cubicBezTo>
                    <a:pt x="1684" y="4622"/>
                    <a:pt x="1614" y="4653"/>
                    <a:pt x="1552" y="4715"/>
                  </a:cubicBezTo>
                  <a:cubicBezTo>
                    <a:pt x="1459" y="4808"/>
                    <a:pt x="1459" y="4995"/>
                    <a:pt x="1552" y="5088"/>
                  </a:cubicBezTo>
                  <a:lnTo>
                    <a:pt x="2637" y="6173"/>
                  </a:lnTo>
                  <a:lnTo>
                    <a:pt x="2327" y="6173"/>
                  </a:lnTo>
                  <a:cubicBezTo>
                    <a:pt x="1335" y="6142"/>
                    <a:pt x="497" y="5336"/>
                    <a:pt x="497" y="4312"/>
                  </a:cubicBezTo>
                  <a:lnTo>
                    <a:pt x="497" y="3661"/>
                  </a:lnTo>
                  <a:close/>
                  <a:moveTo>
                    <a:pt x="3304" y="1"/>
                  </a:moveTo>
                  <a:cubicBezTo>
                    <a:pt x="3235" y="1"/>
                    <a:pt x="3165" y="32"/>
                    <a:pt x="3103" y="94"/>
                  </a:cubicBezTo>
                  <a:lnTo>
                    <a:pt x="2451" y="745"/>
                  </a:lnTo>
                  <a:cubicBezTo>
                    <a:pt x="2017" y="1210"/>
                    <a:pt x="1738" y="1800"/>
                    <a:pt x="1769" y="2451"/>
                  </a:cubicBezTo>
                  <a:cubicBezTo>
                    <a:pt x="1769" y="2699"/>
                    <a:pt x="1800" y="2947"/>
                    <a:pt x="1862" y="3196"/>
                  </a:cubicBezTo>
                  <a:cubicBezTo>
                    <a:pt x="1645" y="3102"/>
                    <a:pt x="1428" y="3071"/>
                    <a:pt x="1210" y="3071"/>
                  </a:cubicBezTo>
                  <a:lnTo>
                    <a:pt x="249" y="3071"/>
                  </a:lnTo>
                  <a:cubicBezTo>
                    <a:pt x="94" y="3071"/>
                    <a:pt x="1" y="3196"/>
                    <a:pt x="1" y="3351"/>
                  </a:cubicBezTo>
                  <a:lnTo>
                    <a:pt x="1" y="4312"/>
                  </a:lnTo>
                  <a:cubicBezTo>
                    <a:pt x="1" y="5615"/>
                    <a:pt x="1055" y="6670"/>
                    <a:pt x="2358" y="6670"/>
                  </a:cubicBezTo>
                  <a:lnTo>
                    <a:pt x="4250" y="6670"/>
                  </a:lnTo>
                  <a:cubicBezTo>
                    <a:pt x="5584" y="6670"/>
                    <a:pt x="6639" y="5615"/>
                    <a:pt x="6639" y="4312"/>
                  </a:cubicBezTo>
                  <a:lnTo>
                    <a:pt x="6639" y="3351"/>
                  </a:lnTo>
                  <a:cubicBezTo>
                    <a:pt x="6639" y="3196"/>
                    <a:pt x="6515" y="3071"/>
                    <a:pt x="6360" y="3071"/>
                  </a:cubicBezTo>
                  <a:lnTo>
                    <a:pt x="5429" y="3071"/>
                  </a:lnTo>
                  <a:cubicBezTo>
                    <a:pt x="5181" y="3071"/>
                    <a:pt x="4964" y="3102"/>
                    <a:pt x="4747" y="3196"/>
                  </a:cubicBezTo>
                  <a:cubicBezTo>
                    <a:pt x="4809" y="2947"/>
                    <a:pt x="4871" y="2699"/>
                    <a:pt x="4871" y="2451"/>
                  </a:cubicBezTo>
                  <a:cubicBezTo>
                    <a:pt x="4871" y="1800"/>
                    <a:pt x="4623" y="1210"/>
                    <a:pt x="4157" y="745"/>
                  </a:cubicBezTo>
                  <a:lnTo>
                    <a:pt x="3506" y="94"/>
                  </a:lnTo>
                  <a:cubicBezTo>
                    <a:pt x="3444" y="32"/>
                    <a:pt x="3374" y="1"/>
                    <a:pt x="33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pic>
        <p:nvPicPr>
          <p:cNvPr id="1350" name="Google Shape;1350;p53"/>
          <p:cNvPicPr preferRelativeResize="0"/>
          <p:nvPr/>
        </p:nvPicPr>
        <p:blipFill>
          <a:blip r:embed="rId3">
            <a:alphaModFix/>
          </a:blip>
          <a:stretch>
            <a:fillRect/>
          </a:stretch>
        </p:blipFill>
        <p:spPr>
          <a:xfrm>
            <a:off x="6891467" y="3614900"/>
            <a:ext cx="455600" cy="455600"/>
          </a:xfrm>
          <a:prstGeom prst="rect">
            <a:avLst/>
          </a:prstGeom>
          <a:noFill/>
          <a:ln>
            <a:noFill/>
          </a:ln>
        </p:spPr>
      </p:pic>
      <p:pic>
        <p:nvPicPr>
          <p:cNvPr id="1351" name="Google Shape;1351;p53"/>
          <p:cNvPicPr preferRelativeResize="0"/>
          <p:nvPr/>
        </p:nvPicPr>
        <p:blipFill>
          <a:blip r:embed="rId4">
            <a:alphaModFix/>
          </a:blip>
          <a:stretch>
            <a:fillRect/>
          </a:stretch>
        </p:blipFill>
        <p:spPr>
          <a:xfrm>
            <a:off x="793034" y="5068418"/>
            <a:ext cx="660967" cy="660967"/>
          </a:xfrm>
          <a:prstGeom prst="rect">
            <a:avLst/>
          </a:prstGeom>
          <a:noFill/>
          <a:ln>
            <a:noFill/>
          </a:ln>
        </p:spPr>
      </p:pic>
      <p:pic>
        <p:nvPicPr>
          <p:cNvPr id="1352" name="Google Shape;1352;p53"/>
          <p:cNvPicPr preferRelativeResize="0"/>
          <p:nvPr/>
        </p:nvPicPr>
        <p:blipFill>
          <a:blip r:embed="rId5">
            <a:alphaModFix/>
          </a:blip>
          <a:stretch>
            <a:fillRect/>
          </a:stretch>
        </p:blipFill>
        <p:spPr>
          <a:xfrm>
            <a:off x="840500" y="3563567"/>
            <a:ext cx="558267" cy="558267"/>
          </a:xfrm>
          <a:prstGeom prst="rect">
            <a:avLst/>
          </a:prstGeom>
          <a:noFill/>
          <a:ln>
            <a:noFill/>
          </a:ln>
        </p:spPr>
      </p:pic>
      <p:pic>
        <p:nvPicPr>
          <p:cNvPr id="1353" name="Google Shape;1353;p53"/>
          <p:cNvPicPr preferRelativeResize="0"/>
          <p:nvPr/>
        </p:nvPicPr>
        <p:blipFill>
          <a:blip r:embed="rId6">
            <a:alphaModFix/>
          </a:blip>
          <a:stretch>
            <a:fillRect/>
          </a:stretch>
        </p:blipFill>
        <p:spPr>
          <a:xfrm>
            <a:off x="6840133" y="2011900"/>
            <a:ext cx="558267" cy="558267"/>
          </a:xfrm>
          <a:prstGeom prst="rect">
            <a:avLst/>
          </a:prstGeom>
          <a:noFill/>
          <a:ln>
            <a:noFill/>
          </a:ln>
        </p:spPr>
      </p:pic>
      <p:pic>
        <p:nvPicPr>
          <p:cNvPr id="1354" name="Google Shape;1354;p53"/>
          <p:cNvPicPr preferRelativeResize="0"/>
          <p:nvPr/>
        </p:nvPicPr>
        <p:blipFill>
          <a:blip r:embed="rId7">
            <a:alphaModFix/>
          </a:blip>
          <a:stretch>
            <a:fillRect/>
          </a:stretch>
        </p:blipFill>
        <p:spPr>
          <a:xfrm>
            <a:off x="6798933" y="5078567"/>
            <a:ext cx="640683" cy="640683"/>
          </a:xfrm>
          <a:prstGeom prst="rect">
            <a:avLst/>
          </a:prstGeom>
          <a:noFill/>
          <a:ln>
            <a:noFill/>
          </a:ln>
        </p:spPr>
      </p:pic>
      <p:sp>
        <p:nvSpPr>
          <p:cNvPr id="1355" name="Google Shape;1355;p5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41</a:t>
            </a:fld>
            <a:endParaRPr/>
          </a:p>
        </p:txBody>
      </p:sp>
      <p:sp>
        <p:nvSpPr>
          <p:cNvPr id="5" name="Google Shape;1368;p55">
            <a:extLst>
              <a:ext uri="{FF2B5EF4-FFF2-40B4-BE49-F238E27FC236}">
                <a16:creationId xmlns:a16="http://schemas.microsoft.com/office/drawing/2014/main" id="{9FFC8CF6-8C83-B8AD-09CD-CC8C5308BE7C}"/>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br>
              <a:rPr lang="en" sz="2000" b="1">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solidFill>
                  <a:srgbClr val="000000"/>
                </a:solidFill>
                <a:latin typeface="Arial"/>
                <a:ea typeface="Calibri Light"/>
                <a:cs typeface="Calibri Light"/>
              </a:rPr>
              <a:t>Expected Social and Business Value</a:t>
            </a:r>
            <a:endParaRPr lang="en" sz="2400" b="1">
              <a:solidFill>
                <a:srgbClr val="990000"/>
              </a:solidFill>
              <a:latin typeface="Arial"/>
              <a:ea typeface="Calibri Light"/>
              <a:cs typeface="Arial"/>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E0A2763D-C94E-3320-533E-54B7A74ADC3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18C4A017-DF98-F910-C6BC-FBB4330B76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5181E6CF-39A3-CC28-5905-1C215765478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B9FC265C-B59B-B98B-5ECC-997B963CD4F5}"/>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471334C9-238B-4A13-51CF-E5332BDE9CB8}"/>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8A19C941-82ED-06A3-F400-E7D81415278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48C9C2B-DCBE-0BFD-C959-0306771A809B}"/>
              </a:ext>
            </a:extLst>
          </p:cNvPr>
          <p:cNvPicPr>
            <a:picLocks noChangeAspect="1"/>
          </p:cNvPicPr>
          <p:nvPr/>
        </p:nvPicPr>
        <p:blipFill>
          <a:blip r:embed="rId12"/>
          <a:stretch>
            <a:fillRect/>
          </a:stretch>
        </p:blipFill>
        <p:spPr>
          <a:xfrm>
            <a:off x="11193385" y="235894"/>
            <a:ext cx="699674" cy="69967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p:nvPr/>
        </p:nvSpPr>
        <p:spPr>
          <a:xfrm>
            <a:off x="1228633" y="1217633"/>
            <a:ext cx="9732400" cy="53424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2" name="Google Shape;1122;p47"/>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124" name="Google Shape;1124;p47"/>
          <p:cNvSpPr txBox="1"/>
          <p:nvPr/>
        </p:nvSpPr>
        <p:spPr>
          <a:xfrm>
            <a:off x="1684033" y="3463733"/>
            <a:ext cx="1238400" cy="763600"/>
          </a:xfrm>
          <a:prstGeom prst="rect">
            <a:avLst/>
          </a:prstGeom>
          <a:solidFill>
            <a:srgbClr val="B6D7A8"/>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Carbon Emitter</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grpSp>
        <p:nvGrpSpPr>
          <p:cNvPr id="1125" name="Google Shape;1125;p47"/>
          <p:cNvGrpSpPr/>
          <p:nvPr/>
        </p:nvGrpSpPr>
        <p:grpSpPr>
          <a:xfrm>
            <a:off x="9179437" y="2305165"/>
            <a:ext cx="937600" cy="937600"/>
            <a:chOff x="6905128" y="3586249"/>
            <a:chExt cx="703200" cy="703200"/>
          </a:xfrm>
        </p:grpSpPr>
        <p:sp>
          <p:nvSpPr>
            <p:cNvPr id="1126" name="Google Shape;1126;p47"/>
            <p:cNvSpPr/>
            <p:nvPr/>
          </p:nvSpPr>
          <p:spPr>
            <a:xfrm>
              <a:off x="6905128" y="3586249"/>
              <a:ext cx="703200" cy="703200"/>
            </a:xfrm>
            <a:prstGeom prst="ellipse">
              <a:avLst/>
            </a:prstGeom>
            <a:solidFill>
              <a:srgbClr val="F4CCCC"/>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127" name="Google Shape;1127;p47"/>
            <p:cNvGrpSpPr/>
            <p:nvPr/>
          </p:nvGrpSpPr>
          <p:grpSpPr>
            <a:xfrm>
              <a:off x="7097966" y="3736592"/>
              <a:ext cx="317532" cy="402473"/>
              <a:chOff x="6321613" y="1684300"/>
              <a:chExt cx="275325" cy="348975"/>
            </a:xfrm>
          </p:grpSpPr>
          <p:sp>
            <p:nvSpPr>
              <p:cNvPr id="1128" name="Google Shape;1128;p47"/>
              <p:cNvSpPr/>
              <p:nvPr/>
            </p:nvSpPr>
            <p:spPr>
              <a:xfrm>
                <a:off x="6328588" y="1767275"/>
                <a:ext cx="262150" cy="259025"/>
              </a:xfrm>
              <a:custGeom>
                <a:avLst/>
                <a:gdLst/>
                <a:ahLst/>
                <a:cxnLst/>
                <a:rect l="l" t="t" r="r" b="b"/>
                <a:pathLst>
                  <a:path w="10486" h="10361" extrusionOk="0">
                    <a:moveTo>
                      <a:pt x="32" y="0"/>
                    </a:moveTo>
                    <a:lnTo>
                      <a:pt x="32" y="9275"/>
                    </a:lnTo>
                    <a:cubicBezTo>
                      <a:pt x="1" y="9864"/>
                      <a:pt x="497" y="10360"/>
                      <a:pt x="1117" y="10360"/>
                    </a:cubicBezTo>
                    <a:lnTo>
                      <a:pt x="9399" y="10360"/>
                    </a:lnTo>
                    <a:cubicBezTo>
                      <a:pt x="9989" y="10360"/>
                      <a:pt x="10485" y="9895"/>
                      <a:pt x="10485" y="9275"/>
                    </a:cubicBezTo>
                    <a:lnTo>
                      <a:pt x="10485" y="0"/>
                    </a:lnTo>
                    <a:close/>
                  </a:path>
                </a:pathLst>
              </a:custGeom>
              <a:solidFill>
                <a:srgbClr val="FFD89E"/>
              </a:solidFill>
              <a:ln>
                <a:noFill/>
              </a:ln>
            </p:spPr>
            <p:txBody>
              <a:bodyPr spcFirstLastPara="1" wrap="square" lIns="121900" tIns="121900" rIns="121900" bIns="121900" anchor="ctr" anchorCtr="0">
                <a:noAutofit/>
              </a:bodyPr>
              <a:lstStyle/>
              <a:p>
                <a:endParaRPr sz="2400"/>
              </a:p>
            </p:txBody>
          </p:sp>
          <p:sp>
            <p:nvSpPr>
              <p:cNvPr id="1129" name="Google Shape;1129;p47"/>
              <p:cNvSpPr/>
              <p:nvPr/>
            </p:nvSpPr>
            <p:spPr>
              <a:xfrm>
                <a:off x="6386763" y="1691275"/>
                <a:ext cx="146575" cy="32575"/>
              </a:xfrm>
              <a:custGeom>
                <a:avLst/>
                <a:gdLst/>
                <a:ahLst/>
                <a:cxnLst/>
                <a:rect l="l" t="t" r="r" b="b"/>
                <a:pathLst>
                  <a:path w="5863" h="1303" extrusionOk="0">
                    <a:moveTo>
                      <a:pt x="1303" y="0"/>
                    </a:moveTo>
                    <a:lnTo>
                      <a:pt x="0" y="1303"/>
                    </a:lnTo>
                    <a:lnTo>
                      <a:pt x="5863" y="1303"/>
                    </a:lnTo>
                    <a:lnTo>
                      <a:pt x="4560" y="0"/>
                    </a:lnTo>
                    <a:close/>
                  </a:path>
                </a:pathLst>
              </a:custGeom>
              <a:solidFill>
                <a:srgbClr val="F9F9F9"/>
              </a:solidFill>
              <a:ln>
                <a:noFill/>
              </a:ln>
            </p:spPr>
            <p:txBody>
              <a:bodyPr spcFirstLastPara="1" wrap="square" lIns="121900" tIns="121900" rIns="121900" bIns="121900" anchor="ctr" anchorCtr="0">
                <a:noAutofit/>
              </a:bodyPr>
              <a:lstStyle/>
              <a:p>
                <a:endParaRPr sz="2400"/>
              </a:p>
            </p:txBody>
          </p:sp>
          <p:sp>
            <p:nvSpPr>
              <p:cNvPr id="1130" name="Google Shape;1130;p47"/>
              <p:cNvSpPr/>
              <p:nvPr/>
            </p:nvSpPr>
            <p:spPr>
              <a:xfrm>
                <a:off x="6386763" y="1723825"/>
                <a:ext cx="32575" cy="43475"/>
              </a:xfrm>
              <a:custGeom>
                <a:avLst/>
                <a:gdLst/>
                <a:ahLst/>
                <a:cxnLst/>
                <a:rect l="l" t="t" r="r" b="b"/>
                <a:pathLst>
                  <a:path w="1303" h="1739" extrusionOk="0">
                    <a:moveTo>
                      <a:pt x="0" y="1"/>
                    </a:moveTo>
                    <a:lnTo>
                      <a:pt x="0" y="1738"/>
                    </a:lnTo>
                    <a:lnTo>
                      <a:pt x="1303" y="1738"/>
                    </a:lnTo>
                    <a:lnTo>
                      <a:pt x="1303" y="1"/>
                    </a:ln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1131" name="Google Shape;1131;p47"/>
              <p:cNvSpPr/>
              <p:nvPr/>
            </p:nvSpPr>
            <p:spPr>
              <a:xfrm>
                <a:off x="6500738" y="1723825"/>
                <a:ext cx="32600" cy="43475"/>
              </a:xfrm>
              <a:custGeom>
                <a:avLst/>
                <a:gdLst/>
                <a:ahLst/>
                <a:cxnLst/>
                <a:rect l="l" t="t" r="r" b="b"/>
                <a:pathLst>
                  <a:path w="1304" h="1739" extrusionOk="0">
                    <a:moveTo>
                      <a:pt x="1" y="1"/>
                    </a:moveTo>
                    <a:lnTo>
                      <a:pt x="1" y="1738"/>
                    </a:lnTo>
                    <a:lnTo>
                      <a:pt x="1304" y="1738"/>
                    </a:lnTo>
                    <a:lnTo>
                      <a:pt x="1304" y="1"/>
                    </a:ln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1132" name="Google Shape;1132;p47"/>
              <p:cNvSpPr/>
              <p:nvPr/>
            </p:nvSpPr>
            <p:spPr>
              <a:xfrm>
                <a:off x="6403038" y="1814575"/>
                <a:ext cx="114025" cy="165200"/>
              </a:xfrm>
              <a:custGeom>
                <a:avLst/>
                <a:gdLst/>
                <a:ahLst/>
                <a:cxnLst/>
                <a:rect l="l" t="t" r="r" b="b"/>
                <a:pathLst>
                  <a:path w="4561" h="6608" extrusionOk="0">
                    <a:moveTo>
                      <a:pt x="2265" y="0"/>
                    </a:moveTo>
                    <a:lnTo>
                      <a:pt x="1272" y="1024"/>
                    </a:lnTo>
                    <a:cubicBezTo>
                      <a:pt x="0" y="2265"/>
                      <a:pt x="0" y="4312"/>
                      <a:pt x="1272" y="5584"/>
                    </a:cubicBezTo>
                    <a:lnTo>
                      <a:pt x="2296" y="6607"/>
                    </a:lnTo>
                    <a:lnTo>
                      <a:pt x="3319" y="5584"/>
                    </a:lnTo>
                    <a:cubicBezTo>
                      <a:pt x="4560" y="4312"/>
                      <a:pt x="4560" y="2265"/>
                      <a:pt x="3319" y="1024"/>
                    </a:cubicBezTo>
                    <a:lnTo>
                      <a:pt x="2265" y="0"/>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33" name="Google Shape;1133;p47"/>
              <p:cNvSpPr/>
              <p:nvPr/>
            </p:nvSpPr>
            <p:spPr>
              <a:xfrm>
                <a:off x="6321613" y="1684300"/>
                <a:ext cx="275325" cy="348975"/>
              </a:xfrm>
              <a:custGeom>
                <a:avLst/>
                <a:gdLst/>
                <a:ahLst/>
                <a:cxnLst/>
                <a:rect l="l" t="t" r="r" b="b"/>
                <a:pathLst>
                  <a:path w="11013" h="13959" extrusionOk="0">
                    <a:moveTo>
                      <a:pt x="7042" y="558"/>
                    </a:moveTo>
                    <a:lnTo>
                      <a:pt x="7817" y="1334"/>
                    </a:lnTo>
                    <a:lnTo>
                      <a:pt x="3257" y="1334"/>
                    </a:lnTo>
                    <a:lnTo>
                      <a:pt x="4033" y="558"/>
                    </a:lnTo>
                    <a:close/>
                    <a:moveTo>
                      <a:pt x="3661" y="1861"/>
                    </a:moveTo>
                    <a:lnTo>
                      <a:pt x="3661" y="3071"/>
                    </a:lnTo>
                    <a:lnTo>
                      <a:pt x="2885" y="3071"/>
                    </a:lnTo>
                    <a:lnTo>
                      <a:pt x="2885" y="1861"/>
                    </a:lnTo>
                    <a:close/>
                    <a:moveTo>
                      <a:pt x="6887" y="1861"/>
                    </a:moveTo>
                    <a:lnTo>
                      <a:pt x="6887" y="3071"/>
                    </a:lnTo>
                    <a:lnTo>
                      <a:pt x="4157" y="3071"/>
                    </a:lnTo>
                    <a:lnTo>
                      <a:pt x="4157" y="1861"/>
                    </a:lnTo>
                    <a:close/>
                    <a:moveTo>
                      <a:pt x="8189" y="1861"/>
                    </a:moveTo>
                    <a:lnTo>
                      <a:pt x="8189" y="3071"/>
                    </a:lnTo>
                    <a:lnTo>
                      <a:pt x="7414" y="3071"/>
                    </a:lnTo>
                    <a:lnTo>
                      <a:pt x="7414" y="1861"/>
                    </a:lnTo>
                    <a:close/>
                    <a:moveTo>
                      <a:pt x="3909" y="0"/>
                    </a:moveTo>
                    <a:cubicBezTo>
                      <a:pt x="3847" y="0"/>
                      <a:pt x="3754" y="31"/>
                      <a:pt x="3723" y="93"/>
                    </a:cubicBezTo>
                    <a:lnTo>
                      <a:pt x="2389" y="1396"/>
                    </a:lnTo>
                    <a:cubicBezTo>
                      <a:pt x="2358" y="1427"/>
                      <a:pt x="2327" y="1520"/>
                      <a:pt x="2327" y="1582"/>
                    </a:cubicBezTo>
                    <a:lnTo>
                      <a:pt x="2327" y="3071"/>
                    </a:lnTo>
                    <a:lnTo>
                      <a:pt x="280" y="3071"/>
                    </a:lnTo>
                    <a:cubicBezTo>
                      <a:pt x="124" y="3071"/>
                      <a:pt x="0" y="3164"/>
                      <a:pt x="0" y="3319"/>
                    </a:cubicBezTo>
                    <a:lnTo>
                      <a:pt x="0" y="12594"/>
                    </a:lnTo>
                    <a:cubicBezTo>
                      <a:pt x="0" y="13338"/>
                      <a:pt x="621" y="13959"/>
                      <a:pt x="1396" y="13959"/>
                    </a:cubicBezTo>
                    <a:lnTo>
                      <a:pt x="4312" y="13959"/>
                    </a:lnTo>
                    <a:cubicBezTo>
                      <a:pt x="4467" y="13959"/>
                      <a:pt x="4591" y="13835"/>
                      <a:pt x="4591" y="13679"/>
                    </a:cubicBezTo>
                    <a:cubicBezTo>
                      <a:pt x="4591" y="13524"/>
                      <a:pt x="4467" y="13400"/>
                      <a:pt x="4312" y="13400"/>
                    </a:cubicBezTo>
                    <a:lnTo>
                      <a:pt x="1396" y="13400"/>
                    </a:lnTo>
                    <a:cubicBezTo>
                      <a:pt x="931" y="13400"/>
                      <a:pt x="559" y="13059"/>
                      <a:pt x="559" y="12594"/>
                    </a:cubicBezTo>
                    <a:lnTo>
                      <a:pt x="559" y="3598"/>
                    </a:lnTo>
                    <a:lnTo>
                      <a:pt x="10485" y="3598"/>
                    </a:lnTo>
                    <a:lnTo>
                      <a:pt x="10485" y="12594"/>
                    </a:lnTo>
                    <a:cubicBezTo>
                      <a:pt x="10485" y="13041"/>
                      <a:pt x="10141" y="13402"/>
                      <a:pt x="9729" y="13402"/>
                    </a:cubicBezTo>
                    <a:cubicBezTo>
                      <a:pt x="9712" y="13402"/>
                      <a:pt x="9695" y="13401"/>
                      <a:pt x="9678" y="13400"/>
                    </a:cubicBezTo>
                    <a:lnTo>
                      <a:pt x="6763" y="13400"/>
                    </a:lnTo>
                    <a:cubicBezTo>
                      <a:pt x="6608" y="13400"/>
                      <a:pt x="6483" y="13524"/>
                      <a:pt x="6483" y="13679"/>
                    </a:cubicBezTo>
                    <a:cubicBezTo>
                      <a:pt x="6483" y="13835"/>
                      <a:pt x="6608" y="13959"/>
                      <a:pt x="6763" y="13959"/>
                    </a:cubicBezTo>
                    <a:lnTo>
                      <a:pt x="9678" y="13959"/>
                    </a:lnTo>
                    <a:cubicBezTo>
                      <a:pt x="10423" y="13959"/>
                      <a:pt x="11012" y="13338"/>
                      <a:pt x="11012" y="12594"/>
                    </a:cubicBezTo>
                    <a:lnTo>
                      <a:pt x="11012" y="3319"/>
                    </a:lnTo>
                    <a:cubicBezTo>
                      <a:pt x="11012" y="3164"/>
                      <a:pt x="10888" y="3071"/>
                      <a:pt x="10764" y="3071"/>
                    </a:cubicBezTo>
                    <a:lnTo>
                      <a:pt x="8748" y="3071"/>
                    </a:lnTo>
                    <a:lnTo>
                      <a:pt x="8748" y="1582"/>
                    </a:lnTo>
                    <a:cubicBezTo>
                      <a:pt x="8748" y="1520"/>
                      <a:pt x="8717" y="1427"/>
                      <a:pt x="8655" y="1396"/>
                    </a:cubicBezTo>
                    <a:lnTo>
                      <a:pt x="7352" y="93"/>
                    </a:lnTo>
                    <a:cubicBezTo>
                      <a:pt x="7290" y="31"/>
                      <a:pt x="7228" y="0"/>
                      <a:pt x="713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34" name="Google Shape;1134;p47"/>
              <p:cNvSpPr/>
              <p:nvPr/>
            </p:nvSpPr>
            <p:spPr>
              <a:xfrm>
                <a:off x="6395288" y="1807600"/>
                <a:ext cx="128750" cy="178575"/>
              </a:xfrm>
              <a:custGeom>
                <a:avLst/>
                <a:gdLst/>
                <a:ahLst/>
                <a:cxnLst/>
                <a:rect l="l" t="t" r="r" b="b"/>
                <a:pathLst>
                  <a:path w="5150" h="7143" extrusionOk="0">
                    <a:moveTo>
                      <a:pt x="2575" y="651"/>
                    </a:moveTo>
                    <a:lnTo>
                      <a:pt x="3412" y="1489"/>
                    </a:lnTo>
                    <a:cubicBezTo>
                      <a:pt x="4560" y="2637"/>
                      <a:pt x="4560" y="4498"/>
                      <a:pt x="3412" y="5646"/>
                    </a:cubicBezTo>
                    <a:lnTo>
                      <a:pt x="2854" y="6204"/>
                    </a:lnTo>
                    <a:lnTo>
                      <a:pt x="2854" y="3567"/>
                    </a:lnTo>
                    <a:cubicBezTo>
                      <a:pt x="2854" y="3397"/>
                      <a:pt x="2714" y="3311"/>
                      <a:pt x="2575" y="3311"/>
                    </a:cubicBezTo>
                    <a:cubicBezTo>
                      <a:pt x="2435" y="3311"/>
                      <a:pt x="2296" y="3397"/>
                      <a:pt x="2296" y="3567"/>
                    </a:cubicBezTo>
                    <a:lnTo>
                      <a:pt x="2296" y="6204"/>
                    </a:lnTo>
                    <a:lnTo>
                      <a:pt x="1737" y="5646"/>
                    </a:lnTo>
                    <a:cubicBezTo>
                      <a:pt x="590" y="4498"/>
                      <a:pt x="590" y="2637"/>
                      <a:pt x="1737" y="1489"/>
                    </a:cubicBezTo>
                    <a:lnTo>
                      <a:pt x="1768" y="1489"/>
                    </a:lnTo>
                    <a:lnTo>
                      <a:pt x="2575" y="651"/>
                    </a:lnTo>
                    <a:close/>
                    <a:moveTo>
                      <a:pt x="2579" y="0"/>
                    </a:moveTo>
                    <a:cubicBezTo>
                      <a:pt x="2505" y="0"/>
                      <a:pt x="2435" y="31"/>
                      <a:pt x="2389" y="93"/>
                    </a:cubicBezTo>
                    <a:lnTo>
                      <a:pt x="1365" y="1117"/>
                    </a:lnTo>
                    <a:cubicBezTo>
                      <a:pt x="0" y="2482"/>
                      <a:pt x="0" y="4684"/>
                      <a:pt x="1365" y="6049"/>
                    </a:cubicBezTo>
                    <a:lnTo>
                      <a:pt x="2389" y="7072"/>
                    </a:lnTo>
                    <a:cubicBezTo>
                      <a:pt x="2451" y="7119"/>
                      <a:pt x="2521" y="7142"/>
                      <a:pt x="2590" y="7142"/>
                    </a:cubicBezTo>
                    <a:cubicBezTo>
                      <a:pt x="2660" y="7142"/>
                      <a:pt x="2730" y="7119"/>
                      <a:pt x="2792" y="7072"/>
                    </a:cubicBezTo>
                    <a:lnTo>
                      <a:pt x="3785" y="6049"/>
                    </a:lnTo>
                    <a:cubicBezTo>
                      <a:pt x="5149" y="4684"/>
                      <a:pt x="5149" y="2482"/>
                      <a:pt x="3785" y="1117"/>
                    </a:cubicBezTo>
                    <a:lnTo>
                      <a:pt x="2792" y="93"/>
                    </a:lnTo>
                    <a:cubicBezTo>
                      <a:pt x="2730" y="31"/>
                      <a:pt x="2652" y="0"/>
                      <a:pt x="25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35" name="Google Shape;1135;p47"/>
              <p:cNvSpPr/>
              <p:nvPr/>
            </p:nvSpPr>
            <p:spPr>
              <a:xfrm>
                <a:off x="6452663" y="2019300"/>
                <a:ext cx="14775" cy="13975"/>
              </a:xfrm>
              <a:custGeom>
                <a:avLst/>
                <a:gdLst/>
                <a:ahLst/>
                <a:cxnLst/>
                <a:rect l="l" t="t" r="r" b="b"/>
                <a:pathLst>
                  <a:path w="591" h="559" extrusionOk="0">
                    <a:moveTo>
                      <a:pt x="280" y="0"/>
                    </a:moveTo>
                    <a:cubicBezTo>
                      <a:pt x="218" y="0"/>
                      <a:pt x="156" y="31"/>
                      <a:pt x="94" y="93"/>
                    </a:cubicBezTo>
                    <a:cubicBezTo>
                      <a:pt x="1" y="186"/>
                      <a:pt x="1" y="372"/>
                      <a:pt x="94" y="497"/>
                    </a:cubicBezTo>
                    <a:cubicBezTo>
                      <a:pt x="156" y="528"/>
                      <a:pt x="218" y="559"/>
                      <a:pt x="280" y="559"/>
                    </a:cubicBezTo>
                    <a:cubicBezTo>
                      <a:pt x="373" y="559"/>
                      <a:pt x="435" y="528"/>
                      <a:pt x="497" y="497"/>
                    </a:cubicBezTo>
                    <a:cubicBezTo>
                      <a:pt x="590" y="372"/>
                      <a:pt x="590" y="186"/>
                      <a:pt x="497" y="93"/>
                    </a:cubicBezTo>
                    <a:cubicBezTo>
                      <a:pt x="435" y="31"/>
                      <a:pt x="373" y="0"/>
                      <a:pt x="28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1136" name="Google Shape;1136;p47"/>
          <p:cNvGrpSpPr/>
          <p:nvPr/>
        </p:nvGrpSpPr>
        <p:grpSpPr>
          <a:xfrm>
            <a:off x="1834433" y="2305163"/>
            <a:ext cx="937600" cy="937600"/>
            <a:chOff x="1324175" y="3586247"/>
            <a:chExt cx="703200" cy="703200"/>
          </a:xfrm>
        </p:grpSpPr>
        <p:sp>
          <p:nvSpPr>
            <p:cNvPr id="1137" name="Google Shape;1137;p47"/>
            <p:cNvSpPr/>
            <p:nvPr/>
          </p:nvSpPr>
          <p:spPr>
            <a:xfrm>
              <a:off x="1324175" y="3586247"/>
              <a:ext cx="703200" cy="703200"/>
            </a:xfrm>
            <a:prstGeom prst="ellipse">
              <a:avLst/>
            </a:prstGeom>
            <a:solidFill>
              <a:srgbClr val="B6D7A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138" name="Google Shape;1138;p47"/>
            <p:cNvGrpSpPr/>
            <p:nvPr/>
          </p:nvGrpSpPr>
          <p:grpSpPr>
            <a:xfrm>
              <a:off x="1474523" y="3736596"/>
              <a:ext cx="402502" cy="402502"/>
              <a:chOff x="3269313" y="2247275"/>
              <a:chExt cx="349000" cy="349000"/>
            </a:xfrm>
          </p:grpSpPr>
          <p:sp>
            <p:nvSpPr>
              <p:cNvPr id="1139" name="Google Shape;1139;p47"/>
              <p:cNvSpPr/>
              <p:nvPr/>
            </p:nvSpPr>
            <p:spPr>
              <a:xfrm>
                <a:off x="3276288" y="2516375"/>
                <a:ext cx="335025" cy="72925"/>
              </a:xfrm>
              <a:custGeom>
                <a:avLst/>
                <a:gdLst/>
                <a:ahLst/>
                <a:cxnLst/>
                <a:rect l="l" t="t" r="r" b="b"/>
                <a:pathLst>
                  <a:path w="13401" h="2917" extrusionOk="0">
                    <a:moveTo>
                      <a:pt x="1" y="0"/>
                    </a:moveTo>
                    <a:lnTo>
                      <a:pt x="1" y="2916"/>
                    </a:lnTo>
                    <a:lnTo>
                      <a:pt x="13401" y="2916"/>
                    </a:lnTo>
                    <a:lnTo>
                      <a:pt x="13401" y="0"/>
                    </a:lnTo>
                    <a:close/>
                  </a:path>
                </a:pathLst>
              </a:custGeom>
              <a:solidFill>
                <a:srgbClr val="C68A65"/>
              </a:solidFill>
              <a:ln>
                <a:noFill/>
              </a:ln>
            </p:spPr>
            <p:txBody>
              <a:bodyPr spcFirstLastPara="1" wrap="square" lIns="121900" tIns="121900" rIns="121900" bIns="121900" anchor="ctr" anchorCtr="0">
                <a:noAutofit/>
              </a:bodyPr>
              <a:lstStyle/>
              <a:p>
                <a:endParaRPr sz="2400"/>
              </a:p>
            </p:txBody>
          </p:sp>
          <p:sp>
            <p:nvSpPr>
              <p:cNvPr id="1140" name="Google Shape;1140;p47"/>
              <p:cNvSpPr/>
              <p:nvPr/>
            </p:nvSpPr>
            <p:spPr>
              <a:xfrm>
                <a:off x="3542288" y="2254275"/>
                <a:ext cx="32575" cy="131075"/>
              </a:xfrm>
              <a:custGeom>
                <a:avLst/>
                <a:gdLst/>
                <a:ahLst/>
                <a:cxnLst/>
                <a:rect l="l" t="t" r="r" b="b"/>
                <a:pathLst>
                  <a:path w="1303" h="5243" extrusionOk="0">
                    <a:moveTo>
                      <a:pt x="0" y="0"/>
                    </a:moveTo>
                    <a:lnTo>
                      <a:pt x="0" y="5242"/>
                    </a:lnTo>
                    <a:lnTo>
                      <a:pt x="1303" y="5242"/>
                    </a:lnTo>
                    <a:lnTo>
                      <a:pt x="1303" y="0"/>
                    </a:lnTo>
                    <a:close/>
                  </a:path>
                </a:pathLst>
              </a:custGeom>
              <a:solidFill>
                <a:srgbClr val="F6838D"/>
              </a:solidFill>
              <a:ln>
                <a:noFill/>
              </a:ln>
            </p:spPr>
            <p:txBody>
              <a:bodyPr spcFirstLastPara="1" wrap="square" lIns="121900" tIns="121900" rIns="121900" bIns="121900" anchor="ctr" anchorCtr="0">
                <a:noAutofit/>
              </a:bodyPr>
              <a:lstStyle/>
              <a:p>
                <a:endParaRPr sz="2400"/>
              </a:p>
            </p:txBody>
          </p:sp>
          <p:sp>
            <p:nvSpPr>
              <p:cNvPr id="1141" name="Google Shape;1141;p47"/>
              <p:cNvSpPr/>
              <p:nvPr/>
            </p:nvSpPr>
            <p:spPr>
              <a:xfrm>
                <a:off x="3542288" y="2286825"/>
                <a:ext cx="32575" cy="32600"/>
              </a:xfrm>
              <a:custGeom>
                <a:avLst/>
                <a:gdLst/>
                <a:ahLst/>
                <a:cxnLst/>
                <a:rect l="l" t="t" r="r" b="b"/>
                <a:pathLst>
                  <a:path w="1303" h="1304" extrusionOk="0">
                    <a:moveTo>
                      <a:pt x="0" y="1"/>
                    </a:moveTo>
                    <a:lnTo>
                      <a:pt x="0" y="1304"/>
                    </a:lnTo>
                    <a:lnTo>
                      <a:pt x="1303" y="1304"/>
                    </a:lnTo>
                    <a:lnTo>
                      <a:pt x="1303"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42" name="Google Shape;1142;p47"/>
              <p:cNvSpPr/>
              <p:nvPr/>
            </p:nvSpPr>
            <p:spPr>
              <a:xfrm>
                <a:off x="3542288" y="2351975"/>
                <a:ext cx="32575" cy="33375"/>
              </a:xfrm>
              <a:custGeom>
                <a:avLst/>
                <a:gdLst/>
                <a:ahLst/>
                <a:cxnLst/>
                <a:rect l="l" t="t" r="r" b="b"/>
                <a:pathLst>
                  <a:path w="1303" h="1335" extrusionOk="0">
                    <a:moveTo>
                      <a:pt x="0" y="0"/>
                    </a:moveTo>
                    <a:lnTo>
                      <a:pt x="0" y="1334"/>
                    </a:lnTo>
                    <a:lnTo>
                      <a:pt x="1303" y="1334"/>
                    </a:lnTo>
                    <a:lnTo>
                      <a:pt x="1303"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43" name="Google Shape;1143;p47"/>
              <p:cNvSpPr/>
              <p:nvPr/>
            </p:nvSpPr>
            <p:spPr>
              <a:xfrm>
                <a:off x="3276288" y="2385325"/>
                <a:ext cx="335800" cy="131075"/>
              </a:xfrm>
              <a:custGeom>
                <a:avLst/>
                <a:gdLst/>
                <a:ahLst/>
                <a:cxnLst/>
                <a:rect l="l" t="t" r="r" b="b"/>
                <a:pathLst>
                  <a:path w="13432" h="5243" extrusionOk="0">
                    <a:moveTo>
                      <a:pt x="1" y="0"/>
                    </a:moveTo>
                    <a:lnTo>
                      <a:pt x="1" y="5242"/>
                    </a:lnTo>
                    <a:lnTo>
                      <a:pt x="13432" y="5242"/>
                    </a:lnTo>
                    <a:lnTo>
                      <a:pt x="13432" y="0"/>
                    </a:lnTo>
                    <a:close/>
                  </a:path>
                </a:pathLst>
              </a:custGeom>
              <a:solidFill>
                <a:srgbClr val="E1E3E9"/>
              </a:solidFill>
              <a:ln>
                <a:noFill/>
              </a:ln>
            </p:spPr>
            <p:txBody>
              <a:bodyPr spcFirstLastPara="1" wrap="square" lIns="121900" tIns="121900" rIns="121900" bIns="121900" anchor="ctr" anchorCtr="0">
                <a:noAutofit/>
              </a:bodyPr>
              <a:lstStyle/>
              <a:p>
                <a:endParaRPr sz="2400"/>
              </a:p>
            </p:txBody>
          </p:sp>
          <p:sp>
            <p:nvSpPr>
              <p:cNvPr id="1144" name="Google Shape;1144;p47"/>
              <p:cNvSpPr/>
              <p:nvPr/>
            </p:nvSpPr>
            <p:spPr>
              <a:xfrm>
                <a:off x="3410438" y="2431850"/>
                <a:ext cx="32600" cy="37250"/>
              </a:xfrm>
              <a:custGeom>
                <a:avLst/>
                <a:gdLst/>
                <a:ahLst/>
                <a:cxnLst/>
                <a:rect l="l" t="t" r="r" b="b"/>
                <a:pathLst>
                  <a:path w="1304" h="1490" extrusionOk="0">
                    <a:moveTo>
                      <a:pt x="1" y="0"/>
                    </a:moveTo>
                    <a:lnTo>
                      <a:pt x="1" y="1489"/>
                    </a:lnTo>
                    <a:lnTo>
                      <a:pt x="1304" y="1489"/>
                    </a:lnTo>
                    <a:lnTo>
                      <a:pt x="1304"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145" name="Google Shape;1145;p47"/>
              <p:cNvSpPr/>
              <p:nvPr/>
            </p:nvSpPr>
            <p:spPr>
              <a:xfrm>
                <a:off x="3336788" y="2516375"/>
                <a:ext cx="43450" cy="29500"/>
              </a:xfrm>
              <a:custGeom>
                <a:avLst/>
                <a:gdLst/>
                <a:ahLst/>
                <a:cxnLst/>
                <a:rect l="l" t="t" r="r" b="b"/>
                <a:pathLst>
                  <a:path w="1738" h="1180" extrusionOk="0">
                    <a:moveTo>
                      <a:pt x="0" y="0"/>
                    </a:moveTo>
                    <a:lnTo>
                      <a:pt x="0" y="1179"/>
                    </a:lnTo>
                    <a:lnTo>
                      <a:pt x="1737" y="1179"/>
                    </a:lnTo>
                    <a:lnTo>
                      <a:pt x="1737" y="0"/>
                    </a:lnTo>
                    <a:close/>
                  </a:path>
                </a:pathLst>
              </a:custGeom>
              <a:solidFill>
                <a:srgbClr val="F6838D"/>
              </a:solidFill>
              <a:ln>
                <a:noFill/>
              </a:ln>
            </p:spPr>
            <p:txBody>
              <a:bodyPr spcFirstLastPara="1" wrap="square" lIns="121900" tIns="121900" rIns="121900" bIns="121900" anchor="ctr" anchorCtr="0">
                <a:noAutofit/>
              </a:bodyPr>
              <a:lstStyle/>
              <a:p>
                <a:endParaRPr sz="2400"/>
              </a:p>
            </p:txBody>
          </p:sp>
          <p:sp>
            <p:nvSpPr>
              <p:cNvPr id="1146" name="Google Shape;1146;p47"/>
              <p:cNvSpPr/>
              <p:nvPr/>
            </p:nvSpPr>
            <p:spPr>
              <a:xfrm>
                <a:off x="3508163" y="2516375"/>
                <a:ext cx="43450" cy="29500"/>
              </a:xfrm>
              <a:custGeom>
                <a:avLst/>
                <a:gdLst/>
                <a:ahLst/>
                <a:cxnLst/>
                <a:rect l="l" t="t" r="r" b="b"/>
                <a:pathLst>
                  <a:path w="1738" h="1180" extrusionOk="0">
                    <a:moveTo>
                      <a:pt x="0" y="0"/>
                    </a:moveTo>
                    <a:lnTo>
                      <a:pt x="0" y="1179"/>
                    </a:lnTo>
                    <a:lnTo>
                      <a:pt x="1737" y="1179"/>
                    </a:lnTo>
                    <a:lnTo>
                      <a:pt x="1737" y="0"/>
                    </a:ln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1147" name="Google Shape;1147;p47"/>
              <p:cNvSpPr/>
              <p:nvPr/>
            </p:nvSpPr>
            <p:spPr>
              <a:xfrm>
                <a:off x="3276288" y="2337250"/>
                <a:ext cx="167525" cy="179150"/>
              </a:xfrm>
              <a:custGeom>
                <a:avLst/>
                <a:gdLst/>
                <a:ahLst/>
                <a:cxnLst/>
                <a:rect l="l" t="t" r="r" b="b"/>
                <a:pathLst>
                  <a:path w="6701" h="7166" extrusionOk="0">
                    <a:moveTo>
                      <a:pt x="1458" y="0"/>
                    </a:moveTo>
                    <a:lnTo>
                      <a:pt x="1458" y="2668"/>
                    </a:lnTo>
                    <a:lnTo>
                      <a:pt x="1" y="7165"/>
                    </a:lnTo>
                    <a:lnTo>
                      <a:pt x="6701" y="7165"/>
                    </a:lnTo>
                    <a:lnTo>
                      <a:pt x="5243" y="2668"/>
                    </a:lnTo>
                    <a:lnTo>
                      <a:pt x="5243" y="0"/>
                    </a:lnTo>
                    <a:close/>
                  </a:path>
                </a:pathLst>
              </a:custGeom>
              <a:solidFill>
                <a:srgbClr val="F9F9F9"/>
              </a:solidFill>
              <a:ln>
                <a:noFill/>
              </a:ln>
            </p:spPr>
            <p:txBody>
              <a:bodyPr spcFirstLastPara="1" wrap="square" lIns="121900" tIns="121900" rIns="121900" bIns="121900" anchor="ctr" anchorCtr="0">
                <a:noAutofit/>
              </a:bodyPr>
              <a:lstStyle/>
              <a:p>
                <a:endParaRPr sz="2400"/>
              </a:p>
            </p:txBody>
          </p:sp>
          <p:sp>
            <p:nvSpPr>
              <p:cNvPr id="1148" name="Google Shape;1148;p47"/>
              <p:cNvSpPr/>
              <p:nvPr/>
            </p:nvSpPr>
            <p:spPr>
              <a:xfrm>
                <a:off x="3312738" y="2337250"/>
                <a:ext cx="94625" cy="27150"/>
              </a:xfrm>
              <a:custGeom>
                <a:avLst/>
                <a:gdLst/>
                <a:ahLst/>
                <a:cxnLst/>
                <a:rect l="l" t="t" r="r" b="b"/>
                <a:pathLst>
                  <a:path w="3785" h="1086" extrusionOk="0">
                    <a:moveTo>
                      <a:pt x="0" y="0"/>
                    </a:moveTo>
                    <a:lnTo>
                      <a:pt x="0" y="1086"/>
                    </a:lnTo>
                    <a:lnTo>
                      <a:pt x="3785" y="1086"/>
                    </a:lnTo>
                    <a:lnTo>
                      <a:pt x="3785" y="0"/>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149" name="Google Shape;1149;p47"/>
              <p:cNvSpPr/>
              <p:nvPr/>
            </p:nvSpPr>
            <p:spPr>
              <a:xfrm>
                <a:off x="3542288" y="2431850"/>
                <a:ext cx="32575" cy="37250"/>
              </a:xfrm>
              <a:custGeom>
                <a:avLst/>
                <a:gdLst/>
                <a:ahLst/>
                <a:cxnLst/>
                <a:rect l="l" t="t" r="r" b="b"/>
                <a:pathLst>
                  <a:path w="1303" h="1490" extrusionOk="0">
                    <a:moveTo>
                      <a:pt x="0" y="0"/>
                    </a:moveTo>
                    <a:lnTo>
                      <a:pt x="0" y="1489"/>
                    </a:lnTo>
                    <a:lnTo>
                      <a:pt x="1303" y="1489"/>
                    </a:lnTo>
                    <a:lnTo>
                      <a:pt x="130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150" name="Google Shape;1150;p47"/>
              <p:cNvSpPr/>
              <p:nvPr/>
            </p:nvSpPr>
            <p:spPr>
              <a:xfrm>
                <a:off x="3477138" y="2431850"/>
                <a:ext cx="32600" cy="37250"/>
              </a:xfrm>
              <a:custGeom>
                <a:avLst/>
                <a:gdLst/>
                <a:ahLst/>
                <a:cxnLst/>
                <a:rect l="l" t="t" r="r" b="b"/>
                <a:pathLst>
                  <a:path w="1304" h="1490" extrusionOk="0">
                    <a:moveTo>
                      <a:pt x="1" y="0"/>
                    </a:moveTo>
                    <a:lnTo>
                      <a:pt x="1" y="1489"/>
                    </a:lnTo>
                    <a:lnTo>
                      <a:pt x="1303" y="1489"/>
                    </a:lnTo>
                    <a:lnTo>
                      <a:pt x="1303" y="0"/>
                    </a:lnTo>
                    <a:close/>
                  </a:path>
                </a:pathLst>
              </a:custGeom>
              <a:solidFill>
                <a:srgbClr val="79B2FF"/>
              </a:solidFill>
              <a:ln>
                <a:noFill/>
              </a:ln>
            </p:spPr>
            <p:txBody>
              <a:bodyPr spcFirstLastPara="1" wrap="square" lIns="121900" tIns="121900" rIns="121900" bIns="121900" anchor="ctr" anchorCtr="0">
                <a:noAutofit/>
              </a:bodyPr>
              <a:lstStyle/>
              <a:p>
                <a:endParaRPr sz="2400"/>
              </a:p>
            </p:txBody>
          </p:sp>
          <p:sp>
            <p:nvSpPr>
              <p:cNvPr id="1151" name="Google Shape;1151;p47"/>
              <p:cNvSpPr/>
              <p:nvPr/>
            </p:nvSpPr>
            <p:spPr>
              <a:xfrm>
                <a:off x="3477138" y="2254275"/>
                <a:ext cx="32600" cy="131075"/>
              </a:xfrm>
              <a:custGeom>
                <a:avLst/>
                <a:gdLst/>
                <a:ahLst/>
                <a:cxnLst/>
                <a:rect l="l" t="t" r="r" b="b"/>
                <a:pathLst>
                  <a:path w="1304" h="5243" extrusionOk="0">
                    <a:moveTo>
                      <a:pt x="1" y="0"/>
                    </a:moveTo>
                    <a:lnTo>
                      <a:pt x="1" y="5242"/>
                    </a:lnTo>
                    <a:lnTo>
                      <a:pt x="1303" y="5242"/>
                    </a:lnTo>
                    <a:lnTo>
                      <a:pt x="1303" y="0"/>
                    </a:lnTo>
                    <a:close/>
                  </a:path>
                </a:pathLst>
              </a:custGeom>
              <a:solidFill>
                <a:srgbClr val="F6838D"/>
              </a:solidFill>
              <a:ln>
                <a:noFill/>
              </a:ln>
            </p:spPr>
            <p:txBody>
              <a:bodyPr spcFirstLastPara="1" wrap="square" lIns="121900" tIns="121900" rIns="121900" bIns="121900" anchor="ctr" anchorCtr="0">
                <a:noAutofit/>
              </a:bodyPr>
              <a:lstStyle/>
              <a:p>
                <a:endParaRPr sz="2400"/>
              </a:p>
            </p:txBody>
          </p:sp>
          <p:sp>
            <p:nvSpPr>
              <p:cNvPr id="1152" name="Google Shape;1152;p47"/>
              <p:cNvSpPr/>
              <p:nvPr/>
            </p:nvSpPr>
            <p:spPr>
              <a:xfrm>
                <a:off x="3477138" y="2286825"/>
                <a:ext cx="32600" cy="32600"/>
              </a:xfrm>
              <a:custGeom>
                <a:avLst/>
                <a:gdLst/>
                <a:ahLst/>
                <a:cxnLst/>
                <a:rect l="l" t="t" r="r" b="b"/>
                <a:pathLst>
                  <a:path w="1304" h="1304" extrusionOk="0">
                    <a:moveTo>
                      <a:pt x="1" y="1"/>
                    </a:moveTo>
                    <a:lnTo>
                      <a:pt x="1" y="1304"/>
                    </a:lnTo>
                    <a:lnTo>
                      <a:pt x="1303" y="1304"/>
                    </a:lnTo>
                    <a:lnTo>
                      <a:pt x="1303"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53" name="Google Shape;1153;p47"/>
              <p:cNvSpPr/>
              <p:nvPr/>
            </p:nvSpPr>
            <p:spPr>
              <a:xfrm>
                <a:off x="3477138" y="2351975"/>
                <a:ext cx="32600" cy="33375"/>
              </a:xfrm>
              <a:custGeom>
                <a:avLst/>
                <a:gdLst/>
                <a:ahLst/>
                <a:cxnLst/>
                <a:rect l="l" t="t" r="r" b="b"/>
                <a:pathLst>
                  <a:path w="1304" h="1335" extrusionOk="0">
                    <a:moveTo>
                      <a:pt x="1" y="0"/>
                    </a:moveTo>
                    <a:lnTo>
                      <a:pt x="1" y="1334"/>
                    </a:lnTo>
                    <a:lnTo>
                      <a:pt x="1303" y="1334"/>
                    </a:lnTo>
                    <a:lnTo>
                      <a:pt x="1303"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54" name="Google Shape;1154;p47"/>
              <p:cNvSpPr/>
              <p:nvPr/>
            </p:nvSpPr>
            <p:spPr>
              <a:xfrm>
                <a:off x="3331338" y="2254275"/>
                <a:ext cx="57425" cy="83000"/>
              </a:xfrm>
              <a:custGeom>
                <a:avLst/>
                <a:gdLst/>
                <a:ahLst/>
                <a:cxnLst/>
                <a:rect l="l" t="t" r="r" b="b"/>
                <a:pathLst>
                  <a:path w="2297" h="3320" extrusionOk="0">
                    <a:moveTo>
                      <a:pt x="1149" y="0"/>
                    </a:moveTo>
                    <a:lnTo>
                      <a:pt x="621" y="527"/>
                    </a:lnTo>
                    <a:cubicBezTo>
                      <a:pt x="1" y="1148"/>
                      <a:pt x="1" y="2171"/>
                      <a:pt x="621" y="2792"/>
                    </a:cubicBezTo>
                    <a:lnTo>
                      <a:pt x="1149" y="3319"/>
                    </a:lnTo>
                    <a:lnTo>
                      <a:pt x="1645" y="2792"/>
                    </a:lnTo>
                    <a:cubicBezTo>
                      <a:pt x="2296" y="2171"/>
                      <a:pt x="2296" y="1148"/>
                      <a:pt x="1645" y="496"/>
                    </a:cubicBezTo>
                    <a:lnTo>
                      <a:pt x="1149" y="0"/>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55" name="Google Shape;1155;p47"/>
              <p:cNvSpPr/>
              <p:nvPr/>
            </p:nvSpPr>
            <p:spPr>
              <a:xfrm>
                <a:off x="3340663" y="2385625"/>
                <a:ext cx="42675" cy="71850"/>
              </a:xfrm>
              <a:custGeom>
                <a:avLst/>
                <a:gdLst/>
                <a:ahLst/>
                <a:cxnLst/>
                <a:rect l="l" t="t" r="r" b="b"/>
                <a:pathLst>
                  <a:path w="1707" h="2874" extrusionOk="0">
                    <a:moveTo>
                      <a:pt x="659" y="1"/>
                    </a:moveTo>
                    <a:cubicBezTo>
                      <a:pt x="555" y="1"/>
                      <a:pt x="451" y="61"/>
                      <a:pt x="403" y="205"/>
                    </a:cubicBezTo>
                    <a:lnTo>
                      <a:pt x="0" y="1353"/>
                    </a:lnTo>
                    <a:cubicBezTo>
                      <a:pt x="0" y="1446"/>
                      <a:pt x="0" y="1539"/>
                      <a:pt x="62" y="1601"/>
                    </a:cubicBezTo>
                    <a:cubicBezTo>
                      <a:pt x="93" y="1663"/>
                      <a:pt x="186" y="1725"/>
                      <a:pt x="279" y="1725"/>
                    </a:cubicBezTo>
                    <a:lnTo>
                      <a:pt x="1024" y="1725"/>
                    </a:lnTo>
                    <a:lnTo>
                      <a:pt x="745" y="2532"/>
                    </a:lnTo>
                    <a:cubicBezTo>
                      <a:pt x="683" y="2656"/>
                      <a:pt x="776" y="2811"/>
                      <a:pt x="900" y="2873"/>
                    </a:cubicBezTo>
                    <a:lnTo>
                      <a:pt x="993" y="2873"/>
                    </a:lnTo>
                    <a:cubicBezTo>
                      <a:pt x="1117" y="2873"/>
                      <a:pt x="1210" y="2811"/>
                      <a:pt x="1241" y="2687"/>
                    </a:cubicBezTo>
                    <a:lnTo>
                      <a:pt x="1644" y="1539"/>
                    </a:lnTo>
                    <a:cubicBezTo>
                      <a:pt x="1706" y="1353"/>
                      <a:pt x="1582" y="1167"/>
                      <a:pt x="1365" y="1167"/>
                    </a:cubicBezTo>
                    <a:lnTo>
                      <a:pt x="1396" y="1198"/>
                    </a:lnTo>
                    <a:lnTo>
                      <a:pt x="652" y="1198"/>
                    </a:lnTo>
                    <a:lnTo>
                      <a:pt x="931" y="360"/>
                    </a:lnTo>
                    <a:cubicBezTo>
                      <a:pt x="988" y="152"/>
                      <a:pt x="824" y="1"/>
                      <a:pt x="65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6" name="Google Shape;1156;p47"/>
              <p:cNvSpPr/>
              <p:nvPr/>
            </p:nvSpPr>
            <p:spPr>
              <a:xfrm>
                <a:off x="3535288" y="2425525"/>
                <a:ext cx="46575" cy="50550"/>
              </a:xfrm>
              <a:custGeom>
                <a:avLst/>
                <a:gdLst/>
                <a:ahLst/>
                <a:cxnLst/>
                <a:rect l="l" t="t" r="r" b="b"/>
                <a:pathLst>
                  <a:path w="1863" h="2022" extrusionOk="0">
                    <a:moveTo>
                      <a:pt x="1304" y="533"/>
                    </a:moveTo>
                    <a:lnTo>
                      <a:pt x="1304" y="1463"/>
                    </a:lnTo>
                    <a:lnTo>
                      <a:pt x="528" y="1463"/>
                    </a:lnTo>
                    <a:lnTo>
                      <a:pt x="528" y="533"/>
                    </a:lnTo>
                    <a:close/>
                    <a:moveTo>
                      <a:pt x="1630" y="0"/>
                    </a:moveTo>
                    <a:cubicBezTo>
                      <a:pt x="1615" y="0"/>
                      <a:pt x="1599" y="2"/>
                      <a:pt x="1583" y="5"/>
                    </a:cubicBezTo>
                    <a:lnTo>
                      <a:pt x="280" y="5"/>
                    </a:lnTo>
                    <a:cubicBezTo>
                      <a:pt x="125" y="5"/>
                      <a:pt x="1" y="129"/>
                      <a:pt x="1" y="253"/>
                    </a:cubicBezTo>
                    <a:lnTo>
                      <a:pt x="1" y="1742"/>
                    </a:lnTo>
                    <a:cubicBezTo>
                      <a:pt x="1" y="1897"/>
                      <a:pt x="125" y="2021"/>
                      <a:pt x="280" y="2021"/>
                    </a:cubicBezTo>
                    <a:lnTo>
                      <a:pt x="1583" y="2021"/>
                    </a:lnTo>
                    <a:cubicBezTo>
                      <a:pt x="1738" y="2021"/>
                      <a:pt x="1862" y="1897"/>
                      <a:pt x="1862" y="1742"/>
                    </a:cubicBezTo>
                    <a:lnTo>
                      <a:pt x="1862" y="253"/>
                    </a:lnTo>
                    <a:cubicBezTo>
                      <a:pt x="1862" y="114"/>
                      <a:pt x="1763" y="0"/>
                      <a:pt x="163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7" name="Google Shape;1157;p47"/>
              <p:cNvSpPr/>
              <p:nvPr/>
            </p:nvSpPr>
            <p:spPr>
              <a:xfrm>
                <a:off x="3470163" y="2425525"/>
                <a:ext cx="46550" cy="50550"/>
              </a:xfrm>
              <a:custGeom>
                <a:avLst/>
                <a:gdLst/>
                <a:ahLst/>
                <a:cxnLst/>
                <a:rect l="l" t="t" r="r" b="b"/>
                <a:pathLst>
                  <a:path w="1862" h="2022" extrusionOk="0">
                    <a:moveTo>
                      <a:pt x="1303" y="533"/>
                    </a:moveTo>
                    <a:lnTo>
                      <a:pt x="1303" y="1463"/>
                    </a:lnTo>
                    <a:lnTo>
                      <a:pt x="528" y="1463"/>
                    </a:lnTo>
                    <a:lnTo>
                      <a:pt x="528" y="533"/>
                    </a:lnTo>
                    <a:close/>
                    <a:moveTo>
                      <a:pt x="232" y="0"/>
                    </a:moveTo>
                    <a:cubicBezTo>
                      <a:pt x="100" y="0"/>
                      <a:pt x="0" y="114"/>
                      <a:pt x="0" y="253"/>
                    </a:cubicBezTo>
                    <a:lnTo>
                      <a:pt x="0" y="1742"/>
                    </a:lnTo>
                    <a:cubicBezTo>
                      <a:pt x="0" y="1897"/>
                      <a:pt x="124" y="2021"/>
                      <a:pt x="280" y="2021"/>
                    </a:cubicBezTo>
                    <a:lnTo>
                      <a:pt x="1582" y="2021"/>
                    </a:lnTo>
                    <a:cubicBezTo>
                      <a:pt x="1737" y="2021"/>
                      <a:pt x="1861" y="1897"/>
                      <a:pt x="1861" y="1742"/>
                    </a:cubicBezTo>
                    <a:lnTo>
                      <a:pt x="1861" y="253"/>
                    </a:lnTo>
                    <a:cubicBezTo>
                      <a:pt x="1861" y="114"/>
                      <a:pt x="1762" y="0"/>
                      <a:pt x="1630" y="0"/>
                    </a:cubicBezTo>
                    <a:cubicBezTo>
                      <a:pt x="1614" y="0"/>
                      <a:pt x="1599" y="2"/>
                      <a:pt x="1582" y="5"/>
                    </a:cubicBezTo>
                    <a:lnTo>
                      <a:pt x="280" y="5"/>
                    </a:lnTo>
                    <a:cubicBezTo>
                      <a:pt x="263" y="2"/>
                      <a:pt x="247" y="0"/>
                      <a:pt x="23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8" name="Google Shape;1158;p47"/>
              <p:cNvSpPr/>
              <p:nvPr/>
            </p:nvSpPr>
            <p:spPr>
              <a:xfrm>
                <a:off x="3269313" y="2247275"/>
                <a:ext cx="349000" cy="349000"/>
              </a:xfrm>
              <a:custGeom>
                <a:avLst/>
                <a:gdLst/>
                <a:ahLst/>
                <a:cxnLst/>
                <a:rect l="l" t="t" r="r" b="b"/>
                <a:pathLst>
                  <a:path w="13960" h="13960" extrusionOk="0">
                    <a:moveTo>
                      <a:pt x="9368" y="559"/>
                    </a:moveTo>
                    <a:lnTo>
                      <a:pt x="9368" y="1335"/>
                    </a:lnTo>
                    <a:lnTo>
                      <a:pt x="8593" y="1335"/>
                    </a:lnTo>
                    <a:lnTo>
                      <a:pt x="8593" y="559"/>
                    </a:lnTo>
                    <a:close/>
                    <a:moveTo>
                      <a:pt x="11974" y="559"/>
                    </a:moveTo>
                    <a:lnTo>
                      <a:pt x="11974" y="1335"/>
                    </a:lnTo>
                    <a:lnTo>
                      <a:pt x="11198" y="1335"/>
                    </a:lnTo>
                    <a:lnTo>
                      <a:pt x="11198" y="559"/>
                    </a:lnTo>
                    <a:close/>
                    <a:moveTo>
                      <a:pt x="9368" y="1862"/>
                    </a:moveTo>
                    <a:lnTo>
                      <a:pt x="9368" y="2637"/>
                    </a:lnTo>
                    <a:lnTo>
                      <a:pt x="8593" y="2637"/>
                    </a:lnTo>
                    <a:lnTo>
                      <a:pt x="8593" y="1862"/>
                    </a:lnTo>
                    <a:close/>
                    <a:moveTo>
                      <a:pt x="11974" y="1862"/>
                    </a:moveTo>
                    <a:lnTo>
                      <a:pt x="11974" y="2637"/>
                    </a:lnTo>
                    <a:lnTo>
                      <a:pt x="11198" y="2637"/>
                    </a:lnTo>
                    <a:lnTo>
                      <a:pt x="11198" y="1862"/>
                    </a:lnTo>
                    <a:close/>
                    <a:moveTo>
                      <a:pt x="3661" y="652"/>
                    </a:moveTo>
                    <a:lnTo>
                      <a:pt x="3971" y="993"/>
                    </a:lnTo>
                    <a:cubicBezTo>
                      <a:pt x="4498" y="1521"/>
                      <a:pt x="4498" y="2358"/>
                      <a:pt x="3971" y="2886"/>
                    </a:cubicBezTo>
                    <a:lnTo>
                      <a:pt x="3909" y="2948"/>
                    </a:lnTo>
                    <a:lnTo>
                      <a:pt x="3909" y="1924"/>
                    </a:lnTo>
                    <a:cubicBezTo>
                      <a:pt x="3893" y="1769"/>
                      <a:pt x="3769" y="1691"/>
                      <a:pt x="3645" y="1691"/>
                    </a:cubicBezTo>
                    <a:cubicBezTo>
                      <a:pt x="3521" y="1691"/>
                      <a:pt x="3397" y="1769"/>
                      <a:pt x="3381" y="1924"/>
                    </a:cubicBezTo>
                    <a:lnTo>
                      <a:pt x="3381" y="2948"/>
                    </a:lnTo>
                    <a:lnTo>
                      <a:pt x="3319" y="2886"/>
                    </a:lnTo>
                    <a:cubicBezTo>
                      <a:pt x="2792" y="2358"/>
                      <a:pt x="2792" y="1521"/>
                      <a:pt x="3319" y="993"/>
                    </a:cubicBezTo>
                    <a:lnTo>
                      <a:pt x="3661" y="652"/>
                    </a:lnTo>
                    <a:close/>
                    <a:moveTo>
                      <a:pt x="9368" y="3165"/>
                    </a:moveTo>
                    <a:lnTo>
                      <a:pt x="9368" y="3940"/>
                    </a:lnTo>
                    <a:lnTo>
                      <a:pt x="8593" y="3940"/>
                    </a:lnTo>
                    <a:lnTo>
                      <a:pt x="8593" y="3165"/>
                    </a:lnTo>
                    <a:close/>
                    <a:moveTo>
                      <a:pt x="11974" y="3165"/>
                    </a:moveTo>
                    <a:lnTo>
                      <a:pt x="11974" y="3940"/>
                    </a:lnTo>
                    <a:lnTo>
                      <a:pt x="11198" y="3940"/>
                    </a:lnTo>
                    <a:lnTo>
                      <a:pt x="11198" y="3165"/>
                    </a:lnTo>
                    <a:close/>
                    <a:moveTo>
                      <a:pt x="5274" y="3878"/>
                    </a:moveTo>
                    <a:lnTo>
                      <a:pt x="5274" y="4406"/>
                    </a:lnTo>
                    <a:lnTo>
                      <a:pt x="2017" y="4406"/>
                    </a:lnTo>
                    <a:lnTo>
                      <a:pt x="2017" y="3878"/>
                    </a:lnTo>
                    <a:close/>
                    <a:moveTo>
                      <a:pt x="9368" y="4468"/>
                    </a:moveTo>
                    <a:lnTo>
                      <a:pt x="9368" y="5243"/>
                    </a:lnTo>
                    <a:lnTo>
                      <a:pt x="8593" y="5243"/>
                    </a:lnTo>
                    <a:lnTo>
                      <a:pt x="8593" y="4468"/>
                    </a:lnTo>
                    <a:close/>
                    <a:moveTo>
                      <a:pt x="11974" y="4468"/>
                    </a:moveTo>
                    <a:lnTo>
                      <a:pt x="11974" y="5243"/>
                    </a:lnTo>
                    <a:lnTo>
                      <a:pt x="11198" y="5243"/>
                    </a:lnTo>
                    <a:lnTo>
                      <a:pt x="11198" y="4468"/>
                    </a:lnTo>
                    <a:close/>
                    <a:moveTo>
                      <a:pt x="6763" y="7663"/>
                    </a:moveTo>
                    <a:lnTo>
                      <a:pt x="6763" y="8593"/>
                    </a:lnTo>
                    <a:lnTo>
                      <a:pt x="6576" y="8593"/>
                    </a:lnTo>
                    <a:lnTo>
                      <a:pt x="6297" y="7663"/>
                    </a:lnTo>
                    <a:close/>
                    <a:moveTo>
                      <a:pt x="1489" y="5801"/>
                    </a:moveTo>
                    <a:lnTo>
                      <a:pt x="1489" y="6236"/>
                    </a:lnTo>
                    <a:lnTo>
                      <a:pt x="590" y="9027"/>
                    </a:lnTo>
                    <a:lnTo>
                      <a:pt x="590" y="5801"/>
                    </a:lnTo>
                    <a:close/>
                    <a:moveTo>
                      <a:pt x="5274" y="4964"/>
                    </a:moveTo>
                    <a:lnTo>
                      <a:pt x="5274" y="6267"/>
                    </a:lnTo>
                    <a:cubicBezTo>
                      <a:pt x="5274" y="6298"/>
                      <a:pt x="5274" y="6329"/>
                      <a:pt x="5274" y="6360"/>
                    </a:cubicBezTo>
                    <a:lnTo>
                      <a:pt x="6576" y="10485"/>
                    </a:lnTo>
                    <a:lnTo>
                      <a:pt x="683" y="10485"/>
                    </a:lnTo>
                    <a:lnTo>
                      <a:pt x="2017" y="6391"/>
                    </a:lnTo>
                    <a:cubicBezTo>
                      <a:pt x="2017" y="6360"/>
                      <a:pt x="2017" y="6329"/>
                      <a:pt x="2017" y="6298"/>
                    </a:cubicBezTo>
                    <a:lnTo>
                      <a:pt x="2017" y="4964"/>
                    </a:lnTo>
                    <a:close/>
                    <a:moveTo>
                      <a:pt x="13432" y="5801"/>
                    </a:moveTo>
                    <a:lnTo>
                      <a:pt x="13463" y="10485"/>
                    </a:lnTo>
                    <a:lnTo>
                      <a:pt x="7166" y="10485"/>
                    </a:lnTo>
                    <a:lnTo>
                      <a:pt x="6732" y="9151"/>
                    </a:lnTo>
                    <a:lnTo>
                      <a:pt x="6980" y="9151"/>
                    </a:lnTo>
                    <a:cubicBezTo>
                      <a:pt x="7135" y="9151"/>
                      <a:pt x="7259" y="9027"/>
                      <a:pt x="7259" y="8872"/>
                    </a:cubicBezTo>
                    <a:lnTo>
                      <a:pt x="7259" y="7383"/>
                    </a:lnTo>
                    <a:cubicBezTo>
                      <a:pt x="7259" y="7228"/>
                      <a:pt x="7135" y="7135"/>
                      <a:pt x="6980" y="7135"/>
                    </a:cubicBezTo>
                    <a:lnTo>
                      <a:pt x="6080" y="7135"/>
                    </a:lnTo>
                    <a:lnTo>
                      <a:pt x="5801" y="6236"/>
                    </a:lnTo>
                    <a:lnTo>
                      <a:pt x="5801" y="5801"/>
                    </a:lnTo>
                    <a:close/>
                    <a:moveTo>
                      <a:pt x="4188" y="11013"/>
                    </a:moveTo>
                    <a:lnTo>
                      <a:pt x="4188" y="11695"/>
                    </a:lnTo>
                    <a:lnTo>
                      <a:pt x="2978" y="11695"/>
                    </a:lnTo>
                    <a:lnTo>
                      <a:pt x="2978" y="11013"/>
                    </a:lnTo>
                    <a:close/>
                    <a:moveTo>
                      <a:pt x="11043" y="11013"/>
                    </a:moveTo>
                    <a:lnTo>
                      <a:pt x="11043" y="11695"/>
                    </a:lnTo>
                    <a:lnTo>
                      <a:pt x="9833" y="11695"/>
                    </a:lnTo>
                    <a:lnTo>
                      <a:pt x="9833" y="11013"/>
                    </a:lnTo>
                    <a:close/>
                    <a:moveTo>
                      <a:pt x="3602" y="1"/>
                    </a:moveTo>
                    <a:cubicBezTo>
                      <a:pt x="3529" y="1"/>
                      <a:pt x="3459" y="32"/>
                      <a:pt x="3412" y="94"/>
                    </a:cubicBezTo>
                    <a:lnTo>
                      <a:pt x="2916" y="590"/>
                    </a:lnTo>
                    <a:cubicBezTo>
                      <a:pt x="2172" y="1335"/>
                      <a:pt x="2172" y="2544"/>
                      <a:pt x="2916" y="3289"/>
                    </a:cubicBezTo>
                    <a:lnTo>
                      <a:pt x="2947" y="3320"/>
                    </a:lnTo>
                    <a:lnTo>
                      <a:pt x="1706" y="3320"/>
                    </a:lnTo>
                    <a:cubicBezTo>
                      <a:pt x="1551" y="3320"/>
                      <a:pt x="1427" y="3444"/>
                      <a:pt x="1427" y="3599"/>
                    </a:cubicBezTo>
                    <a:lnTo>
                      <a:pt x="1427" y="5243"/>
                    </a:lnTo>
                    <a:lnTo>
                      <a:pt x="280" y="5243"/>
                    </a:lnTo>
                    <a:cubicBezTo>
                      <a:pt x="124" y="5243"/>
                      <a:pt x="0" y="5367"/>
                      <a:pt x="0" y="5522"/>
                    </a:cubicBezTo>
                    <a:lnTo>
                      <a:pt x="0" y="10764"/>
                    </a:lnTo>
                    <a:cubicBezTo>
                      <a:pt x="0" y="10796"/>
                      <a:pt x="31" y="10858"/>
                      <a:pt x="62" y="10920"/>
                    </a:cubicBezTo>
                    <a:cubicBezTo>
                      <a:pt x="93" y="10982"/>
                      <a:pt x="186" y="11013"/>
                      <a:pt x="280" y="11013"/>
                    </a:cubicBezTo>
                    <a:lnTo>
                      <a:pt x="2420" y="11013"/>
                    </a:lnTo>
                    <a:lnTo>
                      <a:pt x="2420" y="11943"/>
                    </a:lnTo>
                    <a:cubicBezTo>
                      <a:pt x="2389" y="12098"/>
                      <a:pt x="2513" y="12222"/>
                      <a:pt x="2668" y="12222"/>
                    </a:cubicBezTo>
                    <a:lnTo>
                      <a:pt x="3288" y="12222"/>
                    </a:lnTo>
                    <a:lnTo>
                      <a:pt x="3288" y="13680"/>
                    </a:lnTo>
                    <a:cubicBezTo>
                      <a:pt x="3288" y="13835"/>
                      <a:pt x="3412" y="13959"/>
                      <a:pt x="3568" y="13959"/>
                    </a:cubicBezTo>
                    <a:lnTo>
                      <a:pt x="5770" y="13959"/>
                    </a:lnTo>
                    <a:cubicBezTo>
                      <a:pt x="6111" y="13959"/>
                      <a:pt x="6111" y="13432"/>
                      <a:pt x="5770" y="13432"/>
                    </a:cubicBezTo>
                    <a:lnTo>
                      <a:pt x="3816" y="13432"/>
                    </a:lnTo>
                    <a:lnTo>
                      <a:pt x="3816" y="12222"/>
                    </a:lnTo>
                    <a:lnTo>
                      <a:pt x="4405" y="12222"/>
                    </a:lnTo>
                    <a:cubicBezTo>
                      <a:pt x="4560" y="12222"/>
                      <a:pt x="4684" y="12098"/>
                      <a:pt x="4684" y="11943"/>
                    </a:cubicBezTo>
                    <a:lnTo>
                      <a:pt x="4684" y="11013"/>
                    </a:lnTo>
                    <a:lnTo>
                      <a:pt x="9244" y="11013"/>
                    </a:lnTo>
                    <a:lnTo>
                      <a:pt x="9244" y="11943"/>
                    </a:lnTo>
                    <a:cubicBezTo>
                      <a:pt x="9244" y="12098"/>
                      <a:pt x="9368" y="12222"/>
                      <a:pt x="9523" y="12222"/>
                    </a:cubicBezTo>
                    <a:lnTo>
                      <a:pt x="10144" y="12222"/>
                    </a:lnTo>
                    <a:lnTo>
                      <a:pt x="10144" y="13432"/>
                    </a:lnTo>
                    <a:lnTo>
                      <a:pt x="8189" y="13432"/>
                    </a:lnTo>
                    <a:cubicBezTo>
                      <a:pt x="7817" y="13432"/>
                      <a:pt x="7817" y="13959"/>
                      <a:pt x="8189" y="13959"/>
                    </a:cubicBezTo>
                    <a:lnTo>
                      <a:pt x="10392" y="13959"/>
                    </a:lnTo>
                    <a:cubicBezTo>
                      <a:pt x="10547" y="13959"/>
                      <a:pt x="10671" y="13835"/>
                      <a:pt x="10671" y="13680"/>
                    </a:cubicBezTo>
                    <a:lnTo>
                      <a:pt x="10671" y="12222"/>
                    </a:lnTo>
                    <a:lnTo>
                      <a:pt x="11260" y="12222"/>
                    </a:lnTo>
                    <a:cubicBezTo>
                      <a:pt x="11415" y="12222"/>
                      <a:pt x="11540" y="12098"/>
                      <a:pt x="11540" y="11943"/>
                    </a:cubicBezTo>
                    <a:lnTo>
                      <a:pt x="11540" y="11013"/>
                    </a:lnTo>
                    <a:lnTo>
                      <a:pt x="13680" y="11013"/>
                    </a:lnTo>
                    <a:cubicBezTo>
                      <a:pt x="13835" y="11013"/>
                      <a:pt x="13928" y="10889"/>
                      <a:pt x="13959" y="10764"/>
                    </a:cubicBezTo>
                    <a:lnTo>
                      <a:pt x="13959" y="5522"/>
                    </a:lnTo>
                    <a:cubicBezTo>
                      <a:pt x="13959" y="5367"/>
                      <a:pt x="13835" y="5243"/>
                      <a:pt x="13680" y="5243"/>
                    </a:cubicBezTo>
                    <a:lnTo>
                      <a:pt x="12501" y="5243"/>
                    </a:lnTo>
                    <a:lnTo>
                      <a:pt x="12501" y="280"/>
                    </a:lnTo>
                    <a:cubicBezTo>
                      <a:pt x="12501" y="125"/>
                      <a:pt x="12377" y="1"/>
                      <a:pt x="12222" y="1"/>
                    </a:cubicBezTo>
                    <a:lnTo>
                      <a:pt x="10919" y="1"/>
                    </a:lnTo>
                    <a:cubicBezTo>
                      <a:pt x="10764" y="1"/>
                      <a:pt x="10640" y="125"/>
                      <a:pt x="10640" y="280"/>
                    </a:cubicBezTo>
                    <a:lnTo>
                      <a:pt x="10640" y="5243"/>
                    </a:lnTo>
                    <a:lnTo>
                      <a:pt x="9864" y="5243"/>
                    </a:lnTo>
                    <a:lnTo>
                      <a:pt x="9864" y="280"/>
                    </a:lnTo>
                    <a:cubicBezTo>
                      <a:pt x="9864" y="125"/>
                      <a:pt x="9740" y="1"/>
                      <a:pt x="9585" y="1"/>
                    </a:cubicBezTo>
                    <a:lnTo>
                      <a:pt x="8282" y="1"/>
                    </a:lnTo>
                    <a:cubicBezTo>
                      <a:pt x="8127" y="1"/>
                      <a:pt x="8003" y="125"/>
                      <a:pt x="8003" y="280"/>
                    </a:cubicBezTo>
                    <a:lnTo>
                      <a:pt x="8003" y="5243"/>
                    </a:lnTo>
                    <a:lnTo>
                      <a:pt x="5770" y="5243"/>
                    </a:lnTo>
                    <a:lnTo>
                      <a:pt x="5770" y="3599"/>
                    </a:lnTo>
                    <a:cubicBezTo>
                      <a:pt x="5770" y="3444"/>
                      <a:pt x="5646" y="3320"/>
                      <a:pt x="5522" y="3320"/>
                    </a:cubicBezTo>
                    <a:lnTo>
                      <a:pt x="4281" y="3320"/>
                    </a:lnTo>
                    <a:lnTo>
                      <a:pt x="4312" y="3289"/>
                    </a:lnTo>
                    <a:cubicBezTo>
                      <a:pt x="5056" y="2544"/>
                      <a:pt x="5056" y="1335"/>
                      <a:pt x="4312" y="590"/>
                    </a:cubicBezTo>
                    <a:lnTo>
                      <a:pt x="3816" y="94"/>
                    </a:lnTo>
                    <a:cubicBezTo>
                      <a:pt x="3754" y="32"/>
                      <a:pt x="3676" y="1"/>
                      <a:pt x="360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59" name="Google Shape;1159;p47"/>
              <p:cNvSpPr/>
              <p:nvPr/>
            </p:nvSpPr>
            <p:spPr>
              <a:xfrm>
                <a:off x="3436888" y="2582950"/>
                <a:ext cx="13900" cy="13325"/>
              </a:xfrm>
              <a:custGeom>
                <a:avLst/>
                <a:gdLst/>
                <a:ahLst/>
                <a:cxnLst/>
                <a:rect l="l" t="t" r="r" b="b"/>
                <a:pathLst>
                  <a:path w="556" h="533" extrusionOk="0">
                    <a:moveTo>
                      <a:pt x="229" y="0"/>
                    </a:moveTo>
                    <a:cubicBezTo>
                      <a:pt x="97" y="0"/>
                      <a:pt x="1" y="114"/>
                      <a:pt x="29" y="253"/>
                    </a:cubicBezTo>
                    <a:cubicBezTo>
                      <a:pt x="29" y="346"/>
                      <a:pt x="60" y="408"/>
                      <a:pt x="91" y="470"/>
                    </a:cubicBezTo>
                    <a:cubicBezTo>
                      <a:pt x="153" y="501"/>
                      <a:pt x="215" y="532"/>
                      <a:pt x="277" y="532"/>
                    </a:cubicBezTo>
                    <a:cubicBezTo>
                      <a:pt x="432" y="532"/>
                      <a:pt x="556" y="408"/>
                      <a:pt x="556" y="253"/>
                    </a:cubicBezTo>
                    <a:cubicBezTo>
                      <a:pt x="556" y="191"/>
                      <a:pt x="525" y="129"/>
                      <a:pt x="494" y="67"/>
                    </a:cubicBezTo>
                    <a:cubicBezTo>
                      <a:pt x="432" y="36"/>
                      <a:pt x="370" y="5"/>
                      <a:pt x="277" y="5"/>
                    </a:cubicBezTo>
                    <a:cubicBezTo>
                      <a:pt x="260" y="2"/>
                      <a:pt x="245" y="0"/>
                      <a:pt x="22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sp>
        <p:nvSpPr>
          <p:cNvPr id="1160" name="Google Shape;1160;p47"/>
          <p:cNvSpPr/>
          <p:nvPr/>
        </p:nvSpPr>
        <p:spPr>
          <a:xfrm>
            <a:off x="5501265" y="5208553"/>
            <a:ext cx="1238400" cy="12380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sp>
        <p:nvSpPr>
          <p:cNvPr id="1161" name="Google Shape;1161;p47"/>
          <p:cNvSpPr txBox="1"/>
          <p:nvPr/>
        </p:nvSpPr>
        <p:spPr>
          <a:xfrm>
            <a:off x="5435167" y="3463736"/>
            <a:ext cx="1349600" cy="763600"/>
          </a:xfrm>
          <a:prstGeom prst="rect">
            <a:avLst/>
          </a:prstGeom>
          <a:solidFill>
            <a:srgbClr val="6FA8DC"/>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Individual User</a:t>
            </a:r>
            <a:endParaRPr sz="2133">
              <a:latin typeface="Fira Sans Extra Condensed SemiBold"/>
              <a:ea typeface="Fira Sans Extra Condensed SemiBold"/>
              <a:cs typeface="Fira Sans Extra Condensed SemiBold"/>
              <a:sym typeface="Fira Sans Extra Condensed SemiBold"/>
            </a:endParaRPr>
          </a:p>
        </p:txBody>
      </p:sp>
      <p:sp>
        <p:nvSpPr>
          <p:cNvPr id="1162" name="Google Shape;1162;p47"/>
          <p:cNvSpPr txBox="1"/>
          <p:nvPr/>
        </p:nvSpPr>
        <p:spPr>
          <a:xfrm>
            <a:off x="8954633" y="3463733"/>
            <a:ext cx="1387200" cy="763600"/>
          </a:xfrm>
          <a:prstGeom prst="rect">
            <a:avLst/>
          </a:prstGeom>
          <a:solidFill>
            <a:srgbClr val="EA9999"/>
          </a:solid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Recycling</a:t>
            </a:r>
            <a:br>
              <a:rPr lang="en" sz="2133">
                <a:latin typeface="Fira Sans Extra Condensed SemiBold"/>
                <a:ea typeface="Fira Sans Extra Condensed SemiBold"/>
                <a:cs typeface="Fira Sans Extra Condensed SemiBold"/>
                <a:sym typeface="Fira Sans Extra Condensed SemiBold"/>
              </a:rPr>
            </a:br>
            <a:r>
              <a:rPr lang="en" sz="2133">
                <a:latin typeface="Fira Sans Extra Condensed SemiBold"/>
                <a:ea typeface="Fira Sans Extra Condensed SemiBold"/>
                <a:cs typeface="Fira Sans Extra Condensed SemiBold"/>
                <a:sym typeface="Fira Sans Extra Condensed SemiBold"/>
              </a:rPr>
              <a:t>Corporate</a:t>
            </a:r>
            <a:endParaRPr sz="2133">
              <a:latin typeface="Fira Sans Extra Condensed SemiBold"/>
              <a:ea typeface="Fira Sans Extra Condensed SemiBold"/>
              <a:cs typeface="Fira Sans Extra Condensed SemiBold"/>
              <a:sym typeface="Fira Sans Extra Condensed SemiBold"/>
            </a:endParaRPr>
          </a:p>
        </p:txBody>
      </p:sp>
      <p:cxnSp>
        <p:nvCxnSpPr>
          <p:cNvPr id="1163" name="Google Shape;1163;p47"/>
          <p:cNvCxnSpPr>
            <a:stCxn id="1164" idx="1"/>
            <a:endCxn id="1137" idx="7"/>
          </p:cNvCxnSpPr>
          <p:nvPr/>
        </p:nvCxnSpPr>
        <p:spPr>
          <a:xfrm rot="5400000">
            <a:off x="4204976" y="872063"/>
            <a:ext cx="800" cy="3141600"/>
          </a:xfrm>
          <a:prstGeom prst="curvedConnector3">
            <a:avLst>
              <a:gd name="adj1" fmla="val -56851042"/>
            </a:avLst>
          </a:prstGeom>
          <a:noFill/>
          <a:ln w="9525" cap="flat" cmpd="sng">
            <a:solidFill>
              <a:schemeClr val="dk1"/>
            </a:solidFill>
            <a:prstDash val="solid"/>
            <a:round/>
            <a:headEnd type="none" w="med" len="med"/>
            <a:tailEnd type="triangle" w="med" len="med"/>
          </a:ln>
        </p:spPr>
      </p:cxnSp>
      <p:grpSp>
        <p:nvGrpSpPr>
          <p:cNvPr id="1165" name="Google Shape;1165;p47"/>
          <p:cNvGrpSpPr/>
          <p:nvPr/>
        </p:nvGrpSpPr>
        <p:grpSpPr>
          <a:xfrm>
            <a:off x="5638867" y="2305155"/>
            <a:ext cx="937600" cy="937600"/>
            <a:chOff x="4211075" y="3586241"/>
            <a:chExt cx="703200" cy="703200"/>
          </a:xfrm>
        </p:grpSpPr>
        <p:sp>
          <p:nvSpPr>
            <p:cNvPr id="1164" name="Google Shape;1164;p47"/>
            <p:cNvSpPr/>
            <p:nvPr/>
          </p:nvSpPr>
          <p:spPr>
            <a:xfrm>
              <a:off x="4211075" y="3586241"/>
              <a:ext cx="703200" cy="703200"/>
            </a:xfrm>
            <a:prstGeom prst="ellipse">
              <a:avLst/>
            </a:prstGeom>
            <a:solidFill>
              <a:srgbClr val="9FC5E8"/>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166" name="Google Shape;1166;p47"/>
            <p:cNvGrpSpPr/>
            <p:nvPr/>
          </p:nvGrpSpPr>
          <p:grpSpPr>
            <a:xfrm>
              <a:off x="4343984" y="3736479"/>
              <a:ext cx="437389" cy="402732"/>
              <a:chOff x="6252588" y="2804650"/>
              <a:chExt cx="379250" cy="349200"/>
            </a:xfrm>
          </p:grpSpPr>
          <p:sp>
            <p:nvSpPr>
              <p:cNvPr id="1167" name="Google Shape;1167;p47"/>
              <p:cNvSpPr/>
              <p:nvPr/>
            </p:nvSpPr>
            <p:spPr>
              <a:xfrm>
                <a:off x="6252588" y="2811825"/>
                <a:ext cx="359850" cy="308200"/>
              </a:xfrm>
              <a:custGeom>
                <a:avLst/>
                <a:gdLst/>
                <a:ahLst/>
                <a:cxnLst/>
                <a:rect l="l" t="t" r="r" b="b"/>
                <a:pathLst>
                  <a:path w="14394" h="12328" extrusionOk="0">
                    <a:moveTo>
                      <a:pt x="8252" y="1"/>
                    </a:moveTo>
                    <a:cubicBezTo>
                      <a:pt x="2761" y="1"/>
                      <a:pt x="1" y="6639"/>
                      <a:pt x="3878" y="10516"/>
                    </a:cubicBezTo>
                    <a:cubicBezTo>
                      <a:pt x="5129" y="11768"/>
                      <a:pt x="6668" y="12327"/>
                      <a:pt x="8179" y="12327"/>
                    </a:cubicBezTo>
                    <a:cubicBezTo>
                      <a:pt x="11349" y="12327"/>
                      <a:pt x="14394" y="9861"/>
                      <a:pt x="14394" y="6143"/>
                    </a:cubicBezTo>
                    <a:cubicBezTo>
                      <a:pt x="14394" y="2761"/>
                      <a:pt x="11633" y="1"/>
                      <a:pt x="8252" y="1"/>
                    </a:cubicBezTo>
                    <a:close/>
                  </a:path>
                </a:pathLst>
              </a:custGeom>
              <a:solidFill>
                <a:srgbClr val="B0E7F8"/>
              </a:solidFill>
              <a:ln>
                <a:noFill/>
              </a:ln>
            </p:spPr>
            <p:txBody>
              <a:bodyPr spcFirstLastPara="1" wrap="square" lIns="121900" tIns="121900" rIns="121900" bIns="121900" anchor="ctr" anchorCtr="0">
                <a:noAutofit/>
              </a:bodyPr>
              <a:lstStyle/>
              <a:p>
                <a:endParaRPr sz="2400"/>
              </a:p>
            </p:txBody>
          </p:sp>
          <p:sp>
            <p:nvSpPr>
              <p:cNvPr id="1168" name="Google Shape;1168;p47"/>
              <p:cNvSpPr/>
              <p:nvPr/>
            </p:nvSpPr>
            <p:spPr>
              <a:xfrm>
                <a:off x="6503838" y="2892475"/>
                <a:ext cx="122550" cy="254375"/>
              </a:xfrm>
              <a:custGeom>
                <a:avLst/>
                <a:gdLst/>
                <a:ahLst/>
                <a:cxnLst/>
                <a:rect l="l" t="t" r="r" b="b"/>
                <a:pathLst>
                  <a:path w="4902" h="10175" extrusionOk="0">
                    <a:moveTo>
                      <a:pt x="4251" y="1"/>
                    </a:moveTo>
                    <a:cubicBezTo>
                      <a:pt x="3878" y="1"/>
                      <a:pt x="3599" y="280"/>
                      <a:pt x="3599" y="652"/>
                    </a:cubicBezTo>
                    <a:lnTo>
                      <a:pt x="3599" y="3413"/>
                    </a:lnTo>
                    <a:lnTo>
                      <a:pt x="1583" y="5119"/>
                    </a:lnTo>
                    <a:lnTo>
                      <a:pt x="1552" y="5088"/>
                    </a:lnTo>
                    <a:cubicBezTo>
                      <a:pt x="590" y="5925"/>
                      <a:pt x="1" y="7166"/>
                      <a:pt x="1" y="8438"/>
                    </a:cubicBezTo>
                    <a:lnTo>
                      <a:pt x="1" y="10175"/>
                    </a:lnTo>
                    <a:lnTo>
                      <a:pt x="3134" y="10175"/>
                    </a:lnTo>
                    <a:cubicBezTo>
                      <a:pt x="3134" y="9741"/>
                      <a:pt x="3258" y="9337"/>
                      <a:pt x="3475" y="8965"/>
                    </a:cubicBezTo>
                    <a:lnTo>
                      <a:pt x="4375" y="7507"/>
                    </a:lnTo>
                    <a:cubicBezTo>
                      <a:pt x="4716" y="6980"/>
                      <a:pt x="4902" y="6329"/>
                      <a:pt x="4902" y="5708"/>
                    </a:cubicBezTo>
                    <a:lnTo>
                      <a:pt x="4902" y="652"/>
                    </a:lnTo>
                    <a:cubicBezTo>
                      <a:pt x="4902" y="280"/>
                      <a:pt x="4592" y="1"/>
                      <a:pt x="4251"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169" name="Google Shape;1169;p47"/>
              <p:cNvSpPr/>
              <p:nvPr/>
            </p:nvSpPr>
            <p:spPr>
              <a:xfrm>
                <a:off x="6290588" y="2892475"/>
                <a:ext cx="122550" cy="254375"/>
              </a:xfrm>
              <a:custGeom>
                <a:avLst/>
                <a:gdLst/>
                <a:ahLst/>
                <a:cxnLst/>
                <a:rect l="l" t="t" r="r" b="b"/>
                <a:pathLst>
                  <a:path w="4902" h="10175" extrusionOk="0">
                    <a:moveTo>
                      <a:pt x="652" y="1"/>
                    </a:moveTo>
                    <a:cubicBezTo>
                      <a:pt x="311" y="1"/>
                      <a:pt x="1" y="280"/>
                      <a:pt x="1" y="652"/>
                    </a:cubicBezTo>
                    <a:lnTo>
                      <a:pt x="1" y="5708"/>
                    </a:lnTo>
                    <a:cubicBezTo>
                      <a:pt x="1" y="6329"/>
                      <a:pt x="187" y="6980"/>
                      <a:pt x="528" y="7507"/>
                    </a:cubicBezTo>
                    <a:lnTo>
                      <a:pt x="1428" y="8965"/>
                    </a:lnTo>
                    <a:cubicBezTo>
                      <a:pt x="1645" y="9337"/>
                      <a:pt x="1769" y="9741"/>
                      <a:pt x="1769" y="10175"/>
                    </a:cubicBezTo>
                    <a:lnTo>
                      <a:pt x="4902" y="10175"/>
                    </a:lnTo>
                    <a:lnTo>
                      <a:pt x="4902" y="8438"/>
                    </a:lnTo>
                    <a:cubicBezTo>
                      <a:pt x="4902" y="7166"/>
                      <a:pt x="4312" y="5925"/>
                      <a:pt x="3351" y="5088"/>
                    </a:cubicBezTo>
                    <a:lnTo>
                      <a:pt x="3320" y="5119"/>
                    </a:lnTo>
                    <a:lnTo>
                      <a:pt x="1303" y="3413"/>
                    </a:lnTo>
                    <a:lnTo>
                      <a:pt x="1303" y="652"/>
                    </a:lnTo>
                    <a:cubicBezTo>
                      <a:pt x="1303" y="280"/>
                      <a:pt x="1024" y="1"/>
                      <a:pt x="652"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1170" name="Google Shape;1170;p47"/>
              <p:cNvSpPr/>
              <p:nvPr/>
            </p:nvSpPr>
            <p:spPr>
              <a:xfrm>
                <a:off x="6458863" y="2927375"/>
                <a:ext cx="76025" cy="76800"/>
              </a:xfrm>
              <a:custGeom>
                <a:avLst/>
                <a:gdLst/>
                <a:ahLst/>
                <a:cxnLst/>
                <a:rect l="l" t="t" r="r" b="b"/>
                <a:pathLst>
                  <a:path w="3041" h="3072" extrusionOk="0">
                    <a:moveTo>
                      <a:pt x="2110" y="1"/>
                    </a:moveTo>
                    <a:cubicBezTo>
                      <a:pt x="931" y="1"/>
                      <a:pt x="1" y="962"/>
                      <a:pt x="1" y="2110"/>
                    </a:cubicBezTo>
                    <a:lnTo>
                      <a:pt x="1" y="3071"/>
                    </a:lnTo>
                    <a:lnTo>
                      <a:pt x="931" y="3071"/>
                    </a:lnTo>
                    <a:cubicBezTo>
                      <a:pt x="2110" y="3071"/>
                      <a:pt x="3041" y="2110"/>
                      <a:pt x="3041" y="962"/>
                    </a:cubicBezTo>
                    <a:lnTo>
                      <a:pt x="304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71" name="Google Shape;1171;p47"/>
              <p:cNvSpPr/>
              <p:nvPr/>
            </p:nvSpPr>
            <p:spPr>
              <a:xfrm>
                <a:off x="6382088" y="2927375"/>
                <a:ext cx="76800" cy="76800"/>
              </a:xfrm>
              <a:custGeom>
                <a:avLst/>
                <a:gdLst/>
                <a:ahLst/>
                <a:cxnLst/>
                <a:rect l="l" t="t" r="r" b="b"/>
                <a:pathLst>
                  <a:path w="3072" h="3072" extrusionOk="0">
                    <a:moveTo>
                      <a:pt x="1" y="1"/>
                    </a:moveTo>
                    <a:lnTo>
                      <a:pt x="1" y="962"/>
                    </a:lnTo>
                    <a:cubicBezTo>
                      <a:pt x="1" y="2110"/>
                      <a:pt x="962" y="3071"/>
                      <a:pt x="2110" y="3071"/>
                    </a:cubicBezTo>
                    <a:lnTo>
                      <a:pt x="3072" y="3071"/>
                    </a:lnTo>
                    <a:lnTo>
                      <a:pt x="3072" y="2110"/>
                    </a:lnTo>
                    <a:cubicBezTo>
                      <a:pt x="3072" y="962"/>
                      <a:pt x="2110" y="1"/>
                      <a:pt x="962" y="1"/>
                    </a:cubicBez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72" name="Google Shape;1172;p47"/>
              <p:cNvSpPr/>
              <p:nvPr/>
            </p:nvSpPr>
            <p:spPr>
              <a:xfrm>
                <a:off x="6420863" y="2850600"/>
                <a:ext cx="75250" cy="107825"/>
              </a:xfrm>
              <a:custGeom>
                <a:avLst/>
                <a:gdLst/>
                <a:ahLst/>
                <a:cxnLst/>
                <a:rect l="l" t="t" r="r" b="b"/>
                <a:pathLst>
                  <a:path w="3010" h="4313" extrusionOk="0">
                    <a:moveTo>
                      <a:pt x="1521" y="1"/>
                    </a:moveTo>
                    <a:lnTo>
                      <a:pt x="838" y="652"/>
                    </a:lnTo>
                    <a:cubicBezTo>
                      <a:pt x="1" y="1490"/>
                      <a:pt x="1" y="2823"/>
                      <a:pt x="838" y="3630"/>
                    </a:cubicBezTo>
                    <a:lnTo>
                      <a:pt x="1521" y="4312"/>
                    </a:lnTo>
                    <a:lnTo>
                      <a:pt x="2172" y="3630"/>
                    </a:lnTo>
                    <a:cubicBezTo>
                      <a:pt x="3010" y="2823"/>
                      <a:pt x="3010" y="1490"/>
                      <a:pt x="2172" y="652"/>
                    </a:cubicBezTo>
                    <a:lnTo>
                      <a:pt x="1521"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173" name="Google Shape;1173;p47"/>
              <p:cNvSpPr/>
              <p:nvPr/>
            </p:nvSpPr>
            <p:spPr>
              <a:xfrm>
                <a:off x="6375888" y="2843625"/>
                <a:ext cx="165975" cy="166750"/>
              </a:xfrm>
              <a:custGeom>
                <a:avLst/>
                <a:gdLst/>
                <a:ahLst/>
                <a:cxnLst/>
                <a:rect l="l" t="t" r="r" b="b"/>
                <a:pathLst>
                  <a:path w="6639" h="6670" extrusionOk="0">
                    <a:moveTo>
                      <a:pt x="3320" y="683"/>
                    </a:moveTo>
                    <a:lnTo>
                      <a:pt x="3785" y="1148"/>
                    </a:lnTo>
                    <a:cubicBezTo>
                      <a:pt x="4499" y="1862"/>
                      <a:pt x="4499" y="3009"/>
                      <a:pt x="3785" y="3754"/>
                    </a:cubicBezTo>
                    <a:lnTo>
                      <a:pt x="3568" y="3940"/>
                    </a:lnTo>
                    <a:lnTo>
                      <a:pt x="3568" y="2451"/>
                    </a:lnTo>
                    <a:cubicBezTo>
                      <a:pt x="3568" y="2296"/>
                      <a:pt x="3444" y="2172"/>
                      <a:pt x="3320" y="2172"/>
                    </a:cubicBezTo>
                    <a:cubicBezTo>
                      <a:pt x="3165" y="2172"/>
                      <a:pt x="3041" y="2296"/>
                      <a:pt x="3041" y="2451"/>
                    </a:cubicBezTo>
                    <a:lnTo>
                      <a:pt x="3041" y="3940"/>
                    </a:lnTo>
                    <a:lnTo>
                      <a:pt x="2823" y="3754"/>
                    </a:lnTo>
                    <a:cubicBezTo>
                      <a:pt x="2110" y="3009"/>
                      <a:pt x="2110" y="1862"/>
                      <a:pt x="2823" y="1148"/>
                    </a:cubicBezTo>
                    <a:lnTo>
                      <a:pt x="3320" y="683"/>
                    </a:lnTo>
                    <a:close/>
                    <a:moveTo>
                      <a:pt x="6081" y="3630"/>
                    </a:moveTo>
                    <a:lnTo>
                      <a:pt x="6081" y="4312"/>
                    </a:lnTo>
                    <a:cubicBezTo>
                      <a:pt x="6081" y="5336"/>
                      <a:pt x="5243" y="6142"/>
                      <a:pt x="4219" y="6142"/>
                    </a:cubicBezTo>
                    <a:lnTo>
                      <a:pt x="3940" y="6142"/>
                    </a:lnTo>
                    <a:lnTo>
                      <a:pt x="4995" y="5088"/>
                    </a:lnTo>
                    <a:cubicBezTo>
                      <a:pt x="5119" y="4964"/>
                      <a:pt x="5119" y="4808"/>
                      <a:pt x="4995" y="4684"/>
                    </a:cubicBezTo>
                    <a:cubicBezTo>
                      <a:pt x="4948" y="4638"/>
                      <a:pt x="4879" y="4615"/>
                      <a:pt x="4809" y="4615"/>
                    </a:cubicBezTo>
                    <a:cubicBezTo>
                      <a:pt x="4739" y="4615"/>
                      <a:pt x="4669" y="4638"/>
                      <a:pt x="4623" y="4684"/>
                    </a:cubicBezTo>
                    <a:lnTo>
                      <a:pt x="3568" y="5770"/>
                    </a:lnTo>
                    <a:lnTo>
                      <a:pt x="3568" y="5460"/>
                    </a:lnTo>
                    <a:cubicBezTo>
                      <a:pt x="3568" y="4467"/>
                      <a:pt x="4374" y="3630"/>
                      <a:pt x="5398" y="3630"/>
                    </a:cubicBezTo>
                    <a:close/>
                    <a:moveTo>
                      <a:pt x="1179" y="3661"/>
                    </a:moveTo>
                    <a:cubicBezTo>
                      <a:pt x="2203" y="3661"/>
                      <a:pt x="3010" y="4467"/>
                      <a:pt x="3010" y="5491"/>
                    </a:cubicBezTo>
                    <a:lnTo>
                      <a:pt x="3010" y="5770"/>
                    </a:lnTo>
                    <a:lnTo>
                      <a:pt x="1955" y="4715"/>
                    </a:lnTo>
                    <a:cubicBezTo>
                      <a:pt x="1893" y="4653"/>
                      <a:pt x="1823" y="4622"/>
                      <a:pt x="1753" y="4622"/>
                    </a:cubicBezTo>
                    <a:cubicBezTo>
                      <a:pt x="1684" y="4622"/>
                      <a:pt x="1614" y="4653"/>
                      <a:pt x="1552" y="4715"/>
                    </a:cubicBezTo>
                    <a:cubicBezTo>
                      <a:pt x="1459" y="4808"/>
                      <a:pt x="1459" y="4995"/>
                      <a:pt x="1552" y="5088"/>
                    </a:cubicBezTo>
                    <a:lnTo>
                      <a:pt x="2637" y="6173"/>
                    </a:lnTo>
                    <a:lnTo>
                      <a:pt x="2327" y="6173"/>
                    </a:lnTo>
                    <a:cubicBezTo>
                      <a:pt x="1335" y="6142"/>
                      <a:pt x="497" y="5336"/>
                      <a:pt x="497" y="4312"/>
                    </a:cubicBezTo>
                    <a:lnTo>
                      <a:pt x="497" y="3661"/>
                    </a:lnTo>
                    <a:close/>
                    <a:moveTo>
                      <a:pt x="3304" y="1"/>
                    </a:moveTo>
                    <a:cubicBezTo>
                      <a:pt x="3235" y="1"/>
                      <a:pt x="3165" y="32"/>
                      <a:pt x="3103" y="94"/>
                    </a:cubicBezTo>
                    <a:lnTo>
                      <a:pt x="2451" y="745"/>
                    </a:lnTo>
                    <a:cubicBezTo>
                      <a:pt x="2017" y="1210"/>
                      <a:pt x="1738" y="1800"/>
                      <a:pt x="1769" y="2451"/>
                    </a:cubicBezTo>
                    <a:cubicBezTo>
                      <a:pt x="1769" y="2699"/>
                      <a:pt x="1800" y="2947"/>
                      <a:pt x="1862" y="3196"/>
                    </a:cubicBezTo>
                    <a:cubicBezTo>
                      <a:pt x="1645" y="3102"/>
                      <a:pt x="1428" y="3071"/>
                      <a:pt x="1210" y="3071"/>
                    </a:cubicBezTo>
                    <a:lnTo>
                      <a:pt x="249" y="3071"/>
                    </a:lnTo>
                    <a:cubicBezTo>
                      <a:pt x="94" y="3071"/>
                      <a:pt x="1" y="3196"/>
                      <a:pt x="1" y="3351"/>
                    </a:cubicBezTo>
                    <a:lnTo>
                      <a:pt x="1" y="4312"/>
                    </a:lnTo>
                    <a:cubicBezTo>
                      <a:pt x="1" y="5615"/>
                      <a:pt x="1055" y="6670"/>
                      <a:pt x="2358" y="6670"/>
                    </a:cubicBezTo>
                    <a:lnTo>
                      <a:pt x="4250" y="6670"/>
                    </a:lnTo>
                    <a:cubicBezTo>
                      <a:pt x="5584" y="6670"/>
                      <a:pt x="6639" y="5615"/>
                      <a:pt x="6639" y="4312"/>
                    </a:cubicBezTo>
                    <a:lnTo>
                      <a:pt x="6639" y="3351"/>
                    </a:lnTo>
                    <a:cubicBezTo>
                      <a:pt x="6639" y="3196"/>
                      <a:pt x="6515" y="3071"/>
                      <a:pt x="6360" y="3071"/>
                    </a:cubicBezTo>
                    <a:lnTo>
                      <a:pt x="5429" y="3071"/>
                    </a:lnTo>
                    <a:cubicBezTo>
                      <a:pt x="5181" y="3071"/>
                      <a:pt x="4964" y="3102"/>
                      <a:pt x="4747" y="3196"/>
                    </a:cubicBezTo>
                    <a:cubicBezTo>
                      <a:pt x="4809" y="2947"/>
                      <a:pt x="4871" y="2699"/>
                      <a:pt x="4871" y="2451"/>
                    </a:cubicBezTo>
                    <a:cubicBezTo>
                      <a:pt x="4871" y="1800"/>
                      <a:pt x="4623" y="1210"/>
                      <a:pt x="4157" y="745"/>
                    </a:cubicBezTo>
                    <a:lnTo>
                      <a:pt x="3506" y="94"/>
                    </a:lnTo>
                    <a:cubicBezTo>
                      <a:pt x="3444" y="32"/>
                      <a:pt x="3374" y="1"/>
                      <a:pt x="330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4" name="Google Shape;1174;p47"/>
              <p:cNvSpPr/>
              <p:nvPr/>
            </p:nvSpPr>
            <p:spPr>
              <a:xfrm>
                <a:off x="6451888" y="2804650"/>
                <a:ext cx="13975" cy="14175"/>
              </a:xfrm>
              <a:custGeom>
                <a:avLst/>
                <a:gdLst/>
                <a:ahLst/>
                <a:cxnLst/>
                <a:rect l="l" t="t" r="r" b="b"/>
                <a:pathLst>
                  <a:path w="559" h="567" extrusionOk="0">
                    <a:moveTo>
                      <a:pt x="264" y="1"/>
                    </a:moveTo>
                    <a:cubicBezTo>
                      <a:pt x="195" y="1"/>
                      <a:pt x="125" y="24"/>
                      <a:pt x="63" y="71"/>
                    </a:cubicBezTo>
                    <a:cubicBezTo>
                      <a:pt x="32" y="133"/>
                      <a:pt x="1" y="195"/>
                      <a:pt x="1" y="288"/>
                    </a:cubicBezTo>
                    <a:cubicBezTo>
                      <a:pt x="1" y="350"/>
                      <a:pt x="32" y="412"/>
                      <a:pt x="63" y="474"/>
                    </a:cubicBezTo>
                    <a:cubicBezTo>
                      <a:pt x="125" y="536"/>
                      <a:pt x="187" y="536"/>
                      <a:pt x="280" y="567"/>
                    </a:cubicBezTo>
                    <a:cubicBezTo>
                      <a:pt x="404" y="536"/>
                      <a:pt x="528" y="412"/>
                      <a:pt x="559" y="288"/>
                    </a:cubicBezTo>
                    <a:cubicBezTo>
                      <a:pt x="528" y="195"/>
                      <a:pt x="497" y="133"/>
                      <a:pt x="466" y="71"/>
                    </a:cubicBezTo>
                    <a:cubicBezTo>
                      <a:pt x="404" y="24"/>
                      <a:pt x="334" y="1"/>
                      <a:pt x="2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5" name="Google Shape;1175;p47"/>
              <p:cNvSpPr/>
              <p:nvPr/>
            </p:nvSpPr>
            <p:spPr>
              <a:xfrm>
                <a:off x="6284388" y="2807800"/>
                <a:ext cx="347450" cy="346050"/>
              </a:xfrm>
              <a:custGeom>
                <a:avLst/>
                <a:gdLst/>
                <a:ahLst/>
                <a:cxnLst/>
                <a:rect l="l" t="t" r="r" b="b"/>
                <a:pathLst>
                  <a:path w="13898" h="13842" extrusionOk="0">
                    <a:moveTo>
                      <a:pt x="931" y="3667"/>
                    </a:moveTo>
                    <a:cubicBezTo>
                      <a:pt x="1148" y="3667"/>
                      <a:pt x="1303" y="3822"/>
                      <a:pt x="1303" y="4039"/>
                    </a:cubicBezTo>
                    <a:lnTo>
                      <a:pt x="1303" y="6397"/>
                    </a:lnTo>
                    <a:cubicBezTo>
                      <a:pt x="1253" y="6388"/>
                      <a:pt x="1204" y="6384"/>
                      <a:pt x="1154" y="6384"/>
                    </a:cubicBezTo>
                    <a:cubicBezTo>
                      <a:pt x="1020" y="6384"/>
                      <a:pt x="889" y="6413"/>
                      <a:pt x="776" y="6459"/>
                    </a:cubicBezTo>
                    <a:cubicBezTo>
                      <a:pt x="683" y="6490"/>
                      <a:pt x="590" y="6552"/>
                      <a:pt x="528" y="6614"/>
                    </a:cubicBezTo>
                    <a:lnTo>
                      <a:pt x="528" y="4039"/>
                    </a:lnTo>
                    <a:cubicBezTo>
                      <a:pt x="528" y="3822"/>
                      <a:pt x="714" y="3667"/>
                      <a:pt x="931" y="3667"/>
                    </a:cubicBezTo>
                    <a:close/>
                    <a:moveTo>
                      <a:pt x="13029" y="3667"/>
                    </a:moveTo>
                    <a:cubicBezTo>
                      <a:pt x="13122" y="3667"/>
                      <a:pt x="13215" y="3698"/>
                      <a:pt x="13308" y="3760"/>
                    </a:cubicBezTo>
                    <a:cubicBezTo>
                      <a:pt x="13370" y="3822"/>
                      <a:pt x="13401" y="3946"/>
                      <a:pt x="13401" y="4039"/>
                    </a:cubicBezTo>
                    <a:lnTo>
                      <a:pt x="13401" y="6614"/>
                    </a:lnTo>
                    <a:cubicBezTo>
                      <a:pt x="13339" y="6552"/>
                      <a:pt x="13246" y="6490"/>
                      <a:pt x="13153" y="6459"/>
                    </a:cubicBezTo>
                    <a:cubicBezTo>
                      <a:pt x="13039" y="6413"/>
                      <a:pt x="12909" y="6384"/>
                      <a:pt x="12787" y="6384"/>
                    </a:cubicBezTo>
                    <a:cubicBezTo>
                      <a:pt x="12742" y="6384"/>
                      <a:pt x="12698" y="6388"/>
                      <a:pt x="12656" y="6397"/>
                    </a:cubicBezTo>
                    <a:lnTo>
                      <a:pt x="12656" y="4039"/>
                    </a:lnTo>
                    <a:cubicBezTo>
                      <a:pt x="12656" y="3822"/>
                      <a:pt x="12811" y="3667"/>
                      <a:pt x="13029" y="3667"/>
                    </a:cubicBezTo>
                    <a:close/>
                    <a:moveTo>
                      <a:pt x="8192" y="1"/>
                    </a:moveTo>
                    <a:cubicBezTo>
                      <a:pt x="8059" y="1"/>
                      <a:pt x="7937" y="89"/>
                      <a:pt x="7910" y="224"/>
                    </a:cubicBezTo>
                    <a:cubicBezTo>
                      <a:pt x="7879" y="379"/>
                      <a:pt x="7972" y="503"/>
                      <a:pt x="8128" y="534"/>
                    </a:cubicBezTo>
                    <a:cubicBezTo>
                      <a:pt x="9896" y="906"/>
                      <a:pt x="11385" y="2023"/>
                      <a:pt x="12191" y="3605"/>
                    </a:cubicBezTo>
                    <a:cubicBezTo>
                      <a:pt x="12129" y="3760"/>
                      <a:pt x="12098" y="3884"/>
                      <a:pt x="12098" y="4039"/>
                    </a:cubicBezTo>
                    <a:lnTo>
                      <a:pt x="12098" y="6676"/>
                    </a:lnTo>
                    <a:lnTo>
                      <a:pt x="10175" y="8289"/>
                    </a:lnTo>
                    <a:cubicBezTo>
                      <a:pt x="9120" y="9157"/>
                      <a:pt x="8531" y="10460"/>
                      <a:pt x="8531" y="11825"/>
                    </a:cubicBezTo>
                    <a:lnTo>
                      <a:pt x="8531" y="12011"/>
                    </a:lnTo>
                    <a:cubicBezTo>
                      <a:pt x="8019" y="12135"/>
                      <a:pt x="7492" y="12197"/>
                      <a:pt x="6968" y="12197"/>
                    </a:cubicBezTo>
                    <a:cubicBezTo>
                      <a:pt x="6445" y="12197"/>
                      <a:pt x="5925" y="12135"/>
                      <a:pt x="5429" y="12011"/>
                    </a:cubicBezTo>
                    <a:lnTo>
                      <a:pt x="5429" y="11825"/>
                    </a:lnTo>
                    <a:cubicBezTo>
                      <a:pt x="5429" y="10460"/>
                      <a:pt x="4808" y="9157"/>
                      <a:pt x="3754" y="8289"/>
                    </a:cubicBezTo>
                    <a:lnTo>
                      <a:pt x="1862" y="6676"/>
                    </a:lnTo>
                    <a:lnTo>
                      <a:pt x="1862" y="4039"/>
                    </a:lnTo>
                    <a:cubicBezTo>
                      <a:pt x="1862" y="3884"/>
                      <a:pt x="1800" y="3760"/>
                      <a:pt x="1738" y="3605"/>
                    </a:cubicBezTo>
                    <a:cubicBezTo>
                      <a:pt x="2575" y="2023"/>
                      <a:pt x="4064" y="906"/>
                      <a:pt x="5801" y="534"/>
                    </a:cubicBezTo>
                    <a:cubicBezTo>
                      <a:pt x="6153" y="475"/>
                      <a:pt x="6061" y="2"/>
                      <a:pt x="5763" y="2"/>
                    </a:cubicBezTo>
                    <a:cubicBezTo>
                      <a:pt x="5745" y="2"/>
                      <a:pt x="5727" y="3"/>
                      <a:pt x="5708" y="7"/>
                    </a:cubicBezTo>
                    <a:cubicBezTo>
                      <a:pt x="3847" y="379"/>
                      <a:pt x="2265" y="1558"/>
                      <a:pt x="1334" y="3202"/>
                    </a:cubicBezTo>
                    <a:cubicBezTo>
                      <a:pt x="1210" y="3140"/>
                      <a:pt x="1055" y="3109"/>
                      <a:pt x="931" y="3109"/>
                    </a:cubicBezTo>
                    <a:cubicBezTo>
                      <a:pt x="683" y="3109"/>
                      <a:pt x="435" y="3202"/>
                      <a:pt x="280" y="3388"/>
                    </a:cubicBezTo>
                    <a:cubicBezTo>
                      <a:pt x="94" y="3543"/>
                      <a:pt x="0" y="3791"/>
                      <a:pt x="0" y="4039"/>
                    </a:cubicBezTo>
                    <a:lnTo>
                      <a:pt x="0" y="9095"/>
                    </a:lnTo>
                    <a:cubicBezTo>
                      <a:pt x="0" y="9778"/>
                      <a:pt x="187" y="10460"/>
                      <a:pt x="559" y="11049"/>
                    </a:cubicBezTo>
                    <a:lnTo>
                      <a:pt x="1427" y="12507"/>
                    </a:lnTo>
                    <a:cubicBezTo>
                      <a:pt x="1644" y="12818"/>
                      <a:pt x="1738" y="13190"/>
                      <a:pt x="1738" y="13562"/>
                    </a:cubicBezTo>
                    <a:cubicBezTo>
                      <a:pt x="1753" y="13733"/>
                      <a:pt x="1885" y="13818"/>
                      <a:pt x="2017" y="13818"/>
                    </a:cubicBezTo>
                    <a:cubicBezTo>
                      <a:pt x="2149" y="13818"/>
                      <a:pt x="2280" y="13733"/>
                      <a:pt x="2296" y="13562"/>
                    </a:cubicBezTo>
                    <a:cubicBezTo>
                      <a:pt x="2296" y="13097"/>
                      <a:pt x="2172" y="12631"/>
                      <a:pt x="1893" y="12197"/>
                    </a:cubicBezTo>
                    <a:lnTo>
                      <a:pt x="1024" y="10770"/>
                    </a:lnTo>
                    <a:cubicBezTo>
                      <a:pt x="714" y="10243"/>
                      <a:pt x="528" y="9685"/>
                      <a:pt x="528" y="9064"/>
                    </a:cubicBezTo>
                    <a:lnTo>
                      <a:pt x="528" y="8041"/>
                    </a:lnTo>
                    <a:lnTo>
                      <a:pt x="2451" y="10398"/>
                    </a:lnTo>
                    <a:cubicBezTo>
                      <a:pt x="2507" y="10473"/>
                      <a:pt x="2598" y="10514"/>
                      <a:pt x="2681" y="10514"/>
                    </a:cubicBezTo>
                    <a:cubicBezTo>
                      <a:pt x="2735" y="10514"/>
                      <a:pt x="2787" y="10497"/>
                      <a:pt x="2823" y="10460"/>
                    </a:cubicBezTo>
                    <a:cubicBezTo>
                      <a:pt x="2947" y="10367"/>
                      <a:pt x="2978" y="10181"/>
                      <a:pt x="2885" y="10057"/>
                    </a:cubicBezTo>
                    <a:lnTo>
                      <a:pt x="838" y="7544"/>
                    </a:lnTo>
                    <a:cubicBezTo>
                      <a:pt x="776" y="7451"/>
                      <a:pt x="745" y="7327"/>
                      <a:pt x="776" y="7234"/>
                    </a:cubicBezTo>
                    <a:cubicBezTo>
                      <a:pt x="807" y="7110"/>
                      <a:pt x="869" y="7017"/>
                      <a:pt x="993" y="6955"/>
                    </a:cubicBezTo>
                    <a:cubicBezTo>
                      <a:pt x="1037" y="6933"/>
                      <a:pt x="1085" y="6923"/>
                      <a:pt x="1134" y="6923"/>
                    </a:cubicBezTo>
                    <a:cubicBezTo>
                      <a:pt x="1223" y="6923"/>
                      <a:pt x="1316" y="6957"/>
                      <a:pt x="1396" y="7017"/>
                    </a:cubicBezTo>
                    <a:lnTo>
                      <a:pt x="3382" y="8692"/>
                    </a:lnTo>
                    <a:cubicBezTo>
                      <a:pt x="4312" y="9467"/>
                      <a:pt x="4870" y="10615"/>
                      <a:pt x="4870" y="11825"/>
                    </a:cubicBezTo>
                    <a:lnTo>
                      <a:pt x="4870" y="13562"/>
                    </a:lnTo>
                    <a:cubicBezTo>
                      <a:pt x="4870" y="13717"/>
                      <a:pt x="4995" y="13841"/>
                      <a:pt x="5119" y="13841"/>
                    </a:cubicBezTo>
                    <a:cubicBezTo>
                      <a:pt x="5274" y="13841"/>
                      <a:pt x="5398" y="13717"/>
                      <a:pt x="5398" y="13562"/>
                    </a:cubicBezTo>
                    <a:lnTo>
                      <a:pt x="5398" y="12569"/>
                    </a:lnTo>
                    <a:cubicBezTo>
                      <a:pt x="5910" y="12693"/>
                      <a:pt x="6437" y="12756"/>
                      <a:pt x="6960" y="12756"/>
                    </a:cubicBezTo>
                    <a:cubicBezTo>
                      <a:pt x="7484" y="12756"/>
                      <a:pt x="8003" y="12693"/>
                      <a:pt x="8500" y="12569"/>
                    </a:cubicBezTo>
                    <a:lnTo>
                      <a:pt x="8500" y="13562"/>
                    </a:lnTo>
                    <a:cubicBezTo>
                      <a:pt x="8500" y="13717"/>
                      <a:pt x="8624" y="13841"/>
                      <a:pt x="8779" y="13841"/>
                    </a:cubicBezTo>
                    <a:cubicBezTo>
                      <a:pt x="8934" y="13841"/>
                      <a:pt x="9058" y="13717"/>
                      <a:pt x="9058" y="13562"/>
                    </a:cubicBezTo>
                    <a:lnTo>
                      <a:pt x="9058" y="11825"/>
                    </a:lnTo>
                    <a:cubicBezTo>
                      <a:pt x="9058" y="10615"/>
                      <a:pt x="9585" y="9467"/>
                      <a:pt x="10516" y="8692"/>
                    </a:cubicBezTo>
                    <a:lnTo>
                      <a:pt x="12532" y="7017"/>
                    </a:lnTo>
                    <a:cubicBezTo>
                      <a:pt x="12592" y="6957"/>
                      <a:pt x="12678" y="6923"/>
                      <a:pt x="12765" y="6923"/>
                    </a:cubicBezTo>
                    <a:cubicBezTo>
                      <a:pt x="12813" y="6923"/>
                      <a:pt x="12861" y="6933"/>
                      <a:pt x="12904" y="6955"/>
                    </a:cubicBezTo>
                    <a:cubicBezTo>
                      <a:pt x="13029" y="7017"/>
                      <a:pt x="13122" y="7110"/>
                      <a:pt x="13153" y="7234"/>
                    </a:cubicBezTo>
                    <a:cubicBezTo>
                      <a:pt x="13184" y="7327"/>
                      <a:pt x="13153" y="7451"/>
                      <a:pt x="13060" y="7544"/>
                    </a:cubicBezTo>
                    <a:lnTo>
                      <a:pt x="11043" y="10057"/>
                    </a:lnTo>
                    <a:cubicBezTo>
                      <a:pt x="10883" y="10263"/>
                      <a:pt x="11060" y="10502"/>
                      <a:pt x="11251" y="10502"/>
                    </a:cubicBezTo>
                    <a:cubicBezTo>
                      <a:pt x="11319" y="10502"/>
                      <a:pt x="11389" y="10471"/>
                      <a:pt x="11447" y="10398"/>
                    </a:cubicBezTo>
                    <a:lnTo>
                      <a:pt x="13370" y="8041"/>
                    </a:lnTo>
                    <a:lnTo>
                      <a:pt x="13370" y="9064"/>
                    </a:lnTo>
                    <a:cubicBezTo>
                      <a:pt x="13370" y="9654"/>
                      <a:pt x="13215" y="10243"/>
                      <a:pt x="12904" y="10739"/>
                    </a:cubicBezTo>
                    <a:lnTo>
                      <a:pt x="12005" y="12197"/>
                    </a:lnTo>
                    <a:cubicBezTo>
                      <a:pt x="11757" y="12631"/>
                      <a:pt x="11633" y="13097"/>
                      <a:pt x="11602" y="13562"/>
                    </a:cubicBezTo>
                    <a:cubicBezTo>
                      <a:pt x="11602" y="13748"/>
                      <a:pt x="11741" y="13841"/>
                      <a:pt x="11881" y="13841"/>
                    </a:cubicBezTo>
                    <a:cubicBezTo>
                      <a:pt x="12020" y="13841"/>
                      <a:pt x="12160" y="13748"/>
                      <a:pt x="12160" y="13562"/>
                    </a:cubicBezTo>
                    <a:cubicBezTo>
                      <a:pt x="12160" y="13190"/>
                      <a:pt x="12253" y="12818"/>
                      <a:pt x="12470" y="12507"/>
                    </a:cubicBezTo>
                    <a:lnTo>
                      <a:pt x="13339" y="11049"/>
                    </a:lnTo>
                    <a:cubicBezTo>
                      <a:pt x="13711" y="10460"/>
                      <a:pt x="13897" y="9778"/>
                      <a:pt x="13897" y="9064"/>
                    </a:cubicBezTo>
                    <a:lnTo>
                      <a:pt x="13897" y="4039"/>
                    </a:lnTo>
                    <a:cubicBezTo>
                      <a:pt x="13897" y="3791"/>
                      <a:pt x="13804" y="3543"/>
                      <a:pt x="13649" y="3388"/>
                    </a:cubicBezTo>
                    <a:lnTo>
                      <a:pt x="13680" y="3388"/>
                    </a:lnTo>
                    <a:cubicBezTo>
                      <a:pt x="13494" y="3202"/>
                      <a:pt x="13277" y="3109"/>
                      <a:pt x="13029" y="3109"/>
                    </a:cubicBezTo>
                    <a:cubicBezTo>
                      <a:pt x="12873" y="3109"/>
                      <a:pt x="12718" y="3140"/>
                      <a:pt x="12594" y="3202"/>
                    </a:cubicBezTo>
                    <a:cubicBezTo>
                      <a:pt x="11695" y="1558"/>
                      <a:pt x="10082" y="379"/>
                      <a:pt x="8252" y="7"/>
                    </a:cubicBezTo>
                    <a:cubicBezTo>
                      <a:pt x="8232" y="3"/>
                      <a:pt x="8212" y="1"/>
                      <a:pt x="81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cxnSp>
        <p:nvCxnSpPr>
          <p:cNvPr id="1176" name="Google Shape;1176;p47"/>
          <p:cNvCxnSpPr>
            <a:stCxn id="1164" idx="7"/>
            <a:endCxn id="1126" idx="1"/>
          </p:cNvCxnSpPr>
          <p:nvPr/>
        </p:nvCxnSpPr>
        <p:spPr>
          <a:xfrm rot="-5400000" flipH="1">
            <a:off x="7877559" y="1004063"/>
            <a:ext cx="800" cy="2877600"/>
          </a:xfrm>
          <a:prstGeom prst="curvedConnector3">
            <a:avLst>
              <a:gd name="adj1" fmla="val -56851042"/>
            </a:avLst>
          </a:prstGeom>
          <a:noFill/>
          <a:ln w="9525" cap="flat" cmpd="sng">
            <a:solidFill>
              <a:schemeClr val="dk1"/>
            </a:solidFill>
            <a:prstDash val="solid"/>
            <a:round/>
            <a:headEnd type="none" w="med" len="med"/>
            <a:tailEnd type="triangle" w="med" len="med"/>
          </a:ln>
        </p:spPr>
      </p:cxnSp>
      <p:sp>
        <p:nvSpPr>
          <p:cNvPr id="1177" name="Google Shape;1177;p47"/>
          <p:cNvSpPr txBox="1"/>
          <p:nvPr/>
        </p:nvSpPr>
        <p:spPr>
          <a:xfrm>
            <a:off x="3202016" y="1396733"/>
            <a:ext cx="19536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Sell carbon credits </a:t>
            </a:r>
            <a:br>
              <a:rPr lang="en" sz="1333">
                <a:latin typeface="Roboto"/>
                <a:ea typeface="Roboto"/>
                <a:cs typeface="Roboto"/>
                <a:sym typeface="Roboto"/>
              </a:rPr>
            </a:br>
            <a:r>
              <a:rPr lang="en" sz="1333">
                <a:latin typeface="Roboto"/>
                <a:ea typeface="Roboto"/>
                <a:cs typeface="Roboto"/>
                <a:sym typeface="Roboto"/>
              </a:rPr>
              <a:t>to gain income</a:t>
            </a:r>
            <a:endParaRPr sz="1333">
              <a:latin typeface="Roboto"/>
              <a:ea typeface="Roboto"/>
              <a:cs typeface="Roboto"/>
              <a:sym typeface="Roboto"/>
            </a:endParaRPr>
          </a:p>
        </p:txBody>
      </p:sp>
      <p:sp>
        <p:nvSpPr>
          <p:cNvPr id="1178" name="Google Shape;1178;p47"/>
          <p:cNvSpPr txBox="1"/>
          <p:nvPr/>
        </p:nvSpPr>
        <p:spPr>
          <a:xfrm>
            <a:off x="6955500" y="1396733"/>
            <a:ext cx="19536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Recycle product</a:t>
            </a:r>
            <a:br>
              <a:rPr lang="en" sz="1333">
                <a:latin typeface="Roboto"/>
                <a:ea typeface="Roboto"/>
                <a:cs typeface="Roboto"/>
                <a:sym typeface="Roboto"/>
              </a:rPr>
            </a:br>
            <a:r>
              <a:rPr lang="en" sz="1333">
                <a:latin typeface="Roboto"/>
                <a:ea typeface="Roboto"/>
                <a:cs typeface="Roboto"/>
                <a:sym typeface="Roboto"/>
              </a:rPr>
              <a:t>to redeem rewards</a:t>
            </a:r>
            <a:endParaRPr sz="1333">
              <a:latin typeface="Roboto"/>
              <a:ea typeface="Roboto"/>
              <a:cs typeface="Roboto"/>
              <a:sym typeface="Roboto"/>
            </a:endParaRPr>
          </a:p>
        </p:txBody>
      </p:sp>
      <p:sp>
        <p:nvSpPr>
          <p:cNvPr id="1179" name="Google Shape;1179;p47"/>
          <p:cNvSpPr txBox="1"/>
          <p:nvPr/>
        </p:nvSpPr>
        <p:spPr>
          <a:xfrm>
            <a:off x="4134467" y="4710733"/>
            <a:ext cx="3946400" cy="447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a:highlight>
                  <a:srgbClr val="EFEFEF"/>
                </a:highlight>
                <a:latin typeface="Fira Sans Extra Condensed SemiBold"/>
                <a:ea typeface="Fira Sans Extra Condensed SemiBold"/>
                <a:cs typeface="Fira Sans Extra Condensed SemiBold"/>
                <a:sym typeface="Fira Sans Extra Condensed SemiBold"/>
              </a:rPr>
              <a:t>Software as a Service</a:t>
            </a:r>
            <a:endParaRPr sz="3200">
              <a:solidFill>
                <a:srgbClr val="000000"/>
              </a:solidFill>
              <a:highlight>
                <a:srgbClr val="EFEFEF"/>
              </a:highlight>
              <a:latin typeface="Fira Sans Extra Condensed SemiBold"/>
              <a:ea typeface="Fira Sans Extra Condensed SemiBold"/>
              <a:cs typeface="Fira Sans Extra Condensed SemiBold"/>
              <a:sym typeface="Fira Sans Extra Condensed SemiBold"/>
            </a:endParaRPr>
          </a:p>
        </p:txBody>
      </p:sp>
      <p:cxnSp>
        <p:nvCxnSpPr>
          <p:cNvPr id="1180" name="Google Shape;1180;p47"/>
          <p:cNvCxnSpPr>
            <a:stCxn id="1124" idx="2"/>
            <a:endCxn id="1179" idx="1"/>
          </p:cNvCxnSpPr>
          <p:nvPr/>
        </p:nvCxnSpPr>
        <p:spPr>
          <a:xfrm rot="-5400000" flipH="1">
            <a:off x="2865233" y="3665333"/>
            <a:ext cx="707200" cy="1831200"/>
          </a:xfrm>
          <a:prstGeom prst="bentConnector2">
            <a:avLst/>
          </a:prstGeom>
          <a:noFill/>
          <a:ln w="19050" cap="flat" cmpd="sng">
            <a:solidFill>
              <a:schemeClr val="dk1"/>
            </a:solidFill>
            <a:prstDash val="dot"/>
            <a:round/>
            <a:headEnd type="none" w="med" len="med"/>
            <a:tailEnd type="none" w="med" len="med"/>
          </a:ln>
        </p:spPr>
      </p:cxnSp>
      <p:cxnSp>
        <p:nvCxnSpPr>
          <p:cNvPr id="1181" name="Google Shape;1181;p47"/>
          <p:cNvCxnSpPr>
            <a:stCxn id="1179" idx="3"/>
            <a:endCxn id="1162" idx="2"/>
          </p:cNvCxnSpPr>
          <p:nvPr/>
        </p:nvCxnSpPr>
        <p:spPr>
          <a:xfrm rot="10800000" flipH="1">
            <a:off x="8080867" y="4227333"/>
            <a:ext cx="1567200" cy="707200"/>
          </a:xfrm>
          <a:prstGeom prst="bentConnector2">
            <a:avLst/>
          </a:prstGeom>
          <a:noFill/>
          <a:ln w="19050" cap="flat" cmpd="sng">
            <a:solidFill>
              <a:schemeClr val="dk1"/>
            </a:solidFill>
            <a:prstDash val="dot"/>
            <a:round/>
            <a:headEnd type="none" w="med" len="med"/>
            <a:tailEnd type="none" w="med" len="med"/>
          </a:ln>
        </p:spPr>
      </p:cxnSp>
      <p:cxnSp>
        <p:nvCxnSpPr>
          <p:cNvPr id="1182" name="Google Shape;1182;p47"/>
          <p:cNvCxnSpPr>
            <a:stCxn id="1161" idx="2"/>
            <a:endCxn id="1179" idx="0"/>
          </p:cNvCxnSpPr>
          <p:nvPr/>
        </p:nvCxnSpPr>
        <p:spPr>
          <a:xfrm flipH="1">
            <a:off x="6107567" y="4227336"/>
            <a:ext cx="2400" cy="483200"/>
          </a:xfrm>
          <a:prstGeom prst="straightConnector1">
            <a:avLst/>
          </a:prstGeom>
          <a:noFill/>
          <a:ln w="19050" cap="flat" cmpd="sng">
            <a:solidFill>
              <a:schemeClr val="dk1"/>
            </a:solidFill>
            <a:prstDash val="dot"/>
            <a:round/>
            <a:headEnd type="none" w="med" len="med"/>
            <a:tailEnd type="none" w="med" len="med"/>
          </a:ln>
        </p:spPr>
      </p:cxnSp>
      <p:cxnSp>
        <p:nvCxnSpPr>
          <p:cNvPr id="1183" name="Google Shape;1183;p47"/>
          <p:cNvCxnSpPr>
            <a:stCxn id="1137" idx="5"/>
            <a:endCxn id="1164" idx="3"/>
          </p:cNvCxnSpPr>
          <p:nvPr/>
        </p:nvCxnSpPr>
        <p:spPr>
          <a:xfrm rot="-5400000" flipH="1">
            <a:off x="4205125" y="1535053"/>
            <a:ext cx="800" cy="3141600"/>
          </a:xfrm>
          <a:prstGeom prst="curvedConnector3">
            <a:avLst>
              <a:gd name="adj1" fmla="val 56851043"/>
            </a:avLst>
          </a:prstGeom>
          <a:noFill/>
          <a:ln w="9525" cap="flat" cmpd="sng">
            <a:solidFill>
              <a:schemeClr val="dk1"/>
            </a:solidFill>
            <a:prstDash val="solid"/>
            <a:round/>
            <a:headEnd type="none" w="med" len="med"/>
            <a:tailEnd type="triangle" w="med" len="med"/>
          </a:ln>
        </p:spPr>
      </p:cxnSp>
      <p:sp>
        <p:nvSpPr>
          <p:cNvPr id="1184" name="Google Shape;1184;p47"/>
          <p:cNvSpPr txBox="1"/>
          <p:nvPr/>
        </p:nvSpPr>
        <p:spPr>
          <a:xfrm>
            <a:off x="2973796" y="3502733"/>
            <a:ext cx="24100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Purchase carbon credits to offset emissions</a:t>
            </a:r>
            <a:endParaRPr sz="1333">
              <a:latin typeface="Roboto"/>
              <a:ea typeface="Roboto"/>
              <a:cs typeface="Roboto"/>
              <a:sym typeface="Roboto"/>
            </a:endParaRPr>
          </a:p>
        </p:txBody>
      </p:sp>
      <p:sp>
        <p:nvSpPr>
          <p:cNvPr id="1185" name="Google Shape;1185;p47"/>
          <p:cNvSpPr txBox="1"/>
          <p:nvPr/>
        </p:nvSpPr>
        <p:spPr>
          <a:xfrm>
            <a:off x="6765567" y="3502717"/>
            <a:ext cx="2224800" cy="646400"/>
          </a:xfrm>
          <a:prstGeom prst="rect">
            <a:avLst/>
          </a:prstGeom>
          <a:noFill/>
          <a:ln>
            <a:noFill/>
          </a:ln>
        </p:spPr>
        <p:txBody>
          <a:bodyPr spcFirstLastPara="1" wrap="square" lIns="121900" tIns="121900" rIns="121900" bIns="121900" anchor="t" anchorCtr="0">
            <a:noAutofit/>
          </a:bodyPr>
          <a:lstStyle/>
          <a:p>
            <a:pPr algn="ctr"/>
            <a:r>
              <a:rPr lang="en" sz="1333">
                <a:latin typeface="Roboto"/>
                <a:ea typeface="Roboto"/>
                <a:cs typeface="Roboto"/>
                <a:sym typeface="Roboto"/>
              </a:rPr>
              <a:t>Corporate branding and social responsibility</a:t>
            </a:r>
            <a:endParaRPr sz="1333">
              <a:latin typeface="Roboto"/>
              <a:ea typeface="Roboto"/>
              <a:cs typeface="Roboto"/>
              <a:sym typeface="Roboto"/>
            </a:endParaRPr>
          </a:p>
        </p:txBody>
      </p:sp>
      <p:cxnSp>
        <p:nvCxnSpPr>
          <p:cNvPr id="1186" name="Google Shape;1186;p47"/>
          <p:cNvCxnSpPr>
            <a:stCxn id="1126" idx="3"/>
            <a:endCxn id="1164" idx="5"/>
          </p:cNvCxnSpPr>
          <p:nvPr/>
        </p:nvCxnSpPr>
        <p:spPr>
          <a:xfrm rot="5400000">
            <a:off x="7877545" y="1667057"/>
            <a:ext cx="800" cy="2877600"/>
          </a:xfrm>
          <a:prstGeom prst="curvedConnector3">
            <a:avLst>
              <a:gd name="adj1" fmla="val 56851042"/>
            </a:avLst>
          </a:prstGeom>
          <a:noFill/>
          <a:ln w="9525" cap="flat" cmpd="sng">
            <a:solidFill>
              <a:schemeClr val="dk1"/>
            </a:solidFill>
            <a:prstDash val="solid"/>
            <a:round/>
            <a:headEnd type="none" w="med" len="med"/>
            <a:tailEnd type="triangle" w="med" len="med"/>
          </a:ln>
        </p:spPr>
      </p:cxnSp>
      <p:grpSp>
        <p:nvGrpSpPr>
          <p:cNvPr id="1187" name="Google Shape;1187;p47"/>
          <p:cNvGrpSpPr/>
          <p:nvPr/>
        </p:nvGrpSpPr>
        <p:grpSpPr>
          <a:xfrm>
            <a:off x="5640115" y="5364499"/>
            <a:ext cx="1067162" cy="954911"/>
            <a:chOff x="1826427" y="2177113"/>
            <a:chExt cx="2273784" cy="2034611"/>
          </a:xfrm>
        </p:grpSpPr>
        <p:sp>
          <p:nvSpPr>
            <p:cNvPr id="1188" name="Google Shape;1188;p47"/>
            <p:cNvSpPr/>
            <p:nvPr/>
          </p:nvSpPr>
          <p:spPr>
            <a:xfrm rot="1140856">
              <a:off x="1980343" y="2438617"/>
              <a:ext cx="1679540" cy="1703354"/>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9" name="Google Shape;1189;p47"/>
            <p:cNvSpPr/>
            <p:nvPr/>
          </p:nvSpPr>
          <p:spPr>
            <a:xfrm rot="1141999">
              <a:off x="3116134" y="3848358"/>
              <a:ext cx="363366" cy="363366"/>
            </a:xfrm>
            <a:prstGeom prst="ellipse">
              <a:avLst/>
            </a:prstGeom>
            <a:solidFill>
              <a:srgbClr val="EA9999"/>
            </a:solidFill>
            <a:ln>
              <a:noFill/>
            </a:ln>
          </p:spPr>
          <p:txBody>
            <a:bodyPr spcFirstLastPara="1" wrap="square" lIns="121900" tIns="121900" rIns="121900" bIns="121900" anchor="ctr" anchorCtr="0">
              <a:noAutofit/>
            </a:bodyPr>
            <a:lstStyle/>
            <a:p>
              <a:endParaRPr sz="2400"/>
            </a:p>
          </p:txBody>
        </p:sp>
        <p:pic>
          <p:nvPicPr>
            <p:cNvPr id="1190" name="Google Shape;1190;p47"/>
            <p:cNvPicPr preferRelativeResize="0"/>
            <p:nvPr/>
          </p:nvPicPr>
          <p:blipFill rotWithShape="1">
            <a:blip r:embed="rId3">
              <a:alphaModFix/>
            </a:blip>
            <a:srcRect b="38661"/>
            <a:stretch/>
          </p:blipFill>
          <p:spPr>
            <a:xfrm rot="1139994">
              <a:off x="1826427" y="2177113"/>
              <a:ext cx="2273784" cy="1394700"/>
            </a:xfrm>
            <a:prstGeom prst="rect">
              <a:avLst/>
            </a:prstGeom>
            <a:noFill/>
            <a:ln>
              <a:noFill/>
            </a:ln>
          </p:spPr>
        </p:pic>
        <p:sp>
          <p:nvSpPr>
            <p:cNvPr id="1191" name="Google Shape;1191;p47"/>
            <p:cNvSpPr/>
            <p:nvPr/>
          </p:nvSpPr>
          <p:spPr>
            <a:xfrm rot="1140878">
              <a:off x="2309094" y="2779264"/>
              <a:ext cx="1022069" cy="1022069"/>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192" name="Google Shape;1192;p47"/>
            <p:cNvSpPr/>
            <p:nvPr/>
          </p:nvSpPr>
          <p:spPr>
            <a:xfrm rot="1142282">
              <a:off x="1998780" y="2188395"/>
              <a:ext cx="360520" cy="364031"/>
            </a:xfrm>
            <a:prstGeom prst="ellipse">
              <a:avLst/>
            </a:prstGeom>
            <a:solidFill>
              <a:srgbClr val="69E781"/>
            </a:solidFill>
            <a:ln>
              <a:noFill/>
            </a:ln>
          </p:spPr>
          <p:txBody>
            <a:bodyPr spcFirstLastPara="1" wrap="square" lIns="121900" tIns="121900" rIns="121900" bIns="121900" anchor="ctr" anchorCtr="0">
              <a:noAutofit/>
            </a:bodyPr>
            <a:lstStyle/>
            <a:p>
              <a:endParaRPr sz="2400"/>
            </a:p>
          </p:txBody>
        </p:sp>
        <p:sp>
          <p:nvSpPr>
            <p:cNvPr id="1193" name="Google Shape;1193;p47"/>
            <p:cNvSpPr txBox="1"/>
            <p:nvPr/>
          </p:nvSpPr>
          <p:spPr>
            <a:xfrm rot="1623">
              <a:off x="2487648" y="2618043"/>
              <a:ext cx="635401" cy="1429638"/>
            </a:xfrm>
            <a:prstGeom prst="rect">
              <a:avLst/>
            </a:prstGeom>
            <a:noFill/>
            <a:ln>
              <a:noFill/>
            </a:ln>
          </p:spPr>
          <p:txBody>
            <a:bodyPr spcFirstLastPara="1" wrap="square" lIns="121900" tIns="121900" rIns="121900" bIns="121900" anchor="t" anchorCtr="0">
              <a:spAutoFit/>
            </a:bodyPr>
            <a:lstStyle/>
            <a:p>
              <a:pPr algn="ctr">
                <a:lnSpc>
                  <a:spcPct val="90000"/>
                </a:lnSpc>
              </a:pPr>
              <a:r>
                <a:rPr lang="en" sz="3067">
                  <a:solidFill>
                    <a:schemeClr val="dk1"/>
                  </a:solidFill>
                  <a:latin typeface="Fira Sans Extra Condensed SemiBold"/>
                  <a:ea typeface="Fira Sans Extra Condensed SemiBold"/>
                  <a:cs typeface="Fira Sans Extra Condensed SemiBold"/>
                  <a:sym typeface="Fira Sans Extra Condensed SemiBold"/>
                </a:rPr>
                <a:t>C</a:t>
              </a:r>
              <a:endParaRPr sz="133"/>
            </a:p>
          </p:txBody>
        </p:sp>
        <p:sp>
          <p:nvSpPr>
            <p:cNvPr id="1194" name="Google Shape;1194;p47"/>
            <p:cNvSpPr/>
            <p:nvPr/>
          </p:nvSpPr>
          <p:spPr>
            <a:xfrm rot="1141999">
              <a:off x="1902546" y="3587555"/>
              <a:ext cx="363366" cy="363366"/>
            </a:xfrm>
            <a:prstGeom prst="ellipse">
              <a:avLst/>
            </a:prstGeom>
            <a:solidFill>
              <a:srgbClr val="FFE599"/>
            </a:solidFill>
            <a:ln>
              <a:noFill/>
            </a:ln>
          </p:spPr>
          <p:txBody>
            <a:bodyPr spcFirstLastPara="1" wrap="square" lIns="121900" tIns="121900" rIns="121900" bIns="121900" anchor="ctr" anchorCtr="0">
              <a:noAutofit/>
            </a:bodyPr>
            <a:lstStyle/>
            <a:p>
              <a:endParaRPr sz="2400"/>
            </a:p>
          </p:txBody>
        </p:sp>
        <p:sp>
          <p:nvSpPr>
            <p:cNvPr id="1195" name="Google Shape;1195;p47"/>
            <p:cNvSpPr/>
            <p:nvPr/>
          </p:nvSpPr>
          <p:spPr>
            <a:xfrm rot="1141999">
              <a:off x="3519065" y="2443143"/>
              <a:ext cx="363366" cy="363366"/>
            </a:xfrm>
            <a:prstGeom prst="ellipse">
              <a:avLst/>
            </a:prstGeom>
            <a:solidFill>
              <a:srgbClr val="B4A7D6"/>
            </a:solidFill>
            <a:ln>
              <a:noFill/>
            </a:ln>
          </p:spPr>
          <p:txBody>
            <a:bodyPr spcFirstLastPara="1" wrap="square" lIns="121900" tIns="121900" rIns="121900" bIns="121900" anchor="ctr" anchorCtr="0">
              <a:noAutofit/>
            </a:bodyPr>
            <a:lstStyle/>
            <a:p>
              <a:endParaRPr sz="2400"/>
            </a:p>
          </p:txBody>
        </p:sp>
      </p:grpSp>
      <p:sp>
        <p:nvSpPr>
          <p:cNvPr id="1196" name="Google Shape;1196;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42</a:t>
            </a:fld>
            <a:endParaRPr/>
          </a:p>
        </p:txBody>
      </p:sp>
      <p:sp>
        <p:nvSpPr>
          <p:cNvPr id="3" name="Google Shape;1368;p55">
            <a:extLst>
              <a:ext uri="{FF2B5EF4-FFF2-40B4-BE49-F238E27FC236}">
                <a16:creationId xmlns:a16="http://schemas.microsoft.com/office/drawing/2014/main" id="{60423AFF-066C-1140-951A-8F3E378D79C0}"/>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Business Model: </a:t>
            </a:r>
            <a:r>
              <a:rPr lang="en" sz="2400" b="1">
                <a:solidFill>
                  <a:srgbClr val="C00000"/>
                </a:solidFill>
                <a:latin typeface="Arial"/>
                <a:ea typeface="+mj-lt"/>
                <a:cs typeface="+mj-lt"/>
              </a:rPr>
              <a:t>Software as a Service</a:t>
            </a:r>
            <a:endParaRPr lang="en" sz="2400" b="1">
              <a:solidFill>
                <a:srgbClr val="C00000"/>
              </a:solidFill>
              <a:latin typeface="Arial"/>
              <a:ea typeface="Calibri Light"/>
              <a:cs typeface="Arial"/>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54115743-A935-A8E5-8F7E-BBFECAB7B4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7FA55B5-8278-BE32-169B-6C206219EE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449747E0-EABD-73C4-EDB7-A8193197124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F7BB01B2-C619-FA85-9ED2-A7AD39F50B28}"/>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9F05D14D-41D6-A45B-51E3-C4606B10EE9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32997942-0817-5A8A-6CAE-3941E0DB33E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0512AF0-7381-4A96-0365-55EDE79A0A18}"/>
              </a:ext>
            </a:extLst>
          </p:cNvPr>
          <p:cNvPicPr>
            <a:picLocks noChangeAspect="1"/>
          </p:cNvPicPr>
          <p:nvPr/>
        </p:nvPicPr>
        <p:blipFill>
          <a:blip r:embed="rId8"/>
          <a:stretch>
            <a:fillRect/>
          </a:stretch>
        </p:blipFill>
        <p:spPr>
          <a:xfrm>
            <a:off x="11193385" y="235894"/>
            <a:ext cx="699674" cy="6996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6"/>
          <p:cNvSpPr/>
          <p:nvPr/>
        </p:nvSpPr>
        <p:spPr>
          <a:xfrm>
            <a:off x="6053433" y="1308867"/>
            <a:ext cx="5556400" cy="5226000"/>
          </a:xfrm>
          <a:prstGeom prst="roundRect">
            <a:avLst>
              <a:gd name="adj" fmla="val 5283"/>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4" name="Google Shape;1084;p46"/>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86" name="Google Shape;1086;p46"/>
          <p:cNvSpPr/>
          <p:nvPr/>
        </p:nvSpPr>
        <p:spPr>
          <a:xfrm>
            <a:off x="600000" y="2774367"/>
            <a:ext cx="1950400" cy="2314000"/>
          </a:xfrm>
          <a:prstGeom prst="roundRect">
            <a:avLst>
              <a:gd name="adj" fmla="val 6824"/>
            </a:avLst>
          </a:prstGeom>
          <a:solidFill>
            <a:srgbClr val="0B5394"/>
          </a:solidFill>
          <a:ln>
            <a:noFill/>
          </a:ln>
        </p:spPr>
        <p:txBody>
          <a:bodyPr spcFirstLastPara="1" wrap="square" lIns="121900" tIns="121900" rIns="121900" bIns="121900" anchor="ctr" anchorCtr="0">
            <a:noAutofit/>
          </a:bodyPr>
          <a:lstStyle/>
          <a:p>
            <a:endParaRPr sz="2400">
              <a:solidFill>
                <a:srgbClr val="0B5394"/>
              </a:solidFill>
            </a:endParaRPr>
          </a:p>
        </p:txBody>
      </p:sp>
      <p:sp>
        <p:nvSpPr>
          <p:cNvPr id="1087" name="Google Shape;1087;p46"/>
          <p:cNvSpPr/>
          <p:nvPr/>
        </p:nvSpPr>
        <p:spPr>
          <a:xfrm>
            <a:off x="637410" y="4642676"/>
            <a:ext cx="1875580" cy="3788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algn="ctr">
              <a:lnSpc>
                <a:spcPct val="90000"/>
              </a:lnSpc>
            </a:pPr>
            <a:r>
              <a:rPr lang="en" sz="2800">
                <a:solidFill>
                  <a:schemeClr val="dk1"/>
                </a:solidFill>
                <a:latin typeface="Fira Sans Extra Condensed SemiBold"/>
                <a:ea typeface="Fira Sans Extra Condensed SemiBold"/>
                <a:cs typeface="Fira Sans Extra Condensed SemiBold"/>
                <a:sym typeface="Fira Sans Extra Condensed SemiBold"/>
              </a:rPr>
              <a:t>Carbon</a:t>
            </a:r>
            <a:r>
              <a:rPr lang="en" sz="2800">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pic>
        <p:nvPicPr>
          <p:cNvPr id="1088" name="Google Shape;1088;p46"/>
          <p:cNvPicPr preferRelativeResize="0"/>
          <p:nvPr/>
        </p:nvPicPr>
        <p:blipFill>
          <a:blip r:embed="rId3">
            <a:alphaModFix/>
          </a:blip>
          <a:stretch>
            <a:fillRect/>
          </a:stretch>
        </p:blipFill>
        <p:spPr>
          <a:xfrm>
            <a:off x="783761" y="3008219"/>
            <a:ext cx="1034220" cy="1034211"/>
          </a:xfrm>
          <a:prstGeom prst="rect">
            <a:avLst/>
          </a:prstGeom>
          <a:noFill/>
          <a:ln>
            <a:noFill/>
          </a:ln>
        </p:spPr>
      </p:pic>
      <p:grpSp>
        <p:nvGrpSpPr>
          <p:cNvPr id="1089" name="Google Shape;1089;p46"/>
          <p:cNvGrpSpPr/>
          <p:nvPr/>
        </p:nvGrpSpPr>
        <p:grpSpPr>
          <a:xfrm>
            <a:off x="1271898" y="3465390"/>
            <a:ext cx="1091471" cy="1034188"/>
            <a:chOff x="1121988" y="3482625"/>
            <a:chExt cx="258275" cy="235000"/>
          </a:xfrm>
        </p:grpSpPr>
        <p:sp>
          <p:nvSpPr>
            <p:cNvPr id="1090" name="Google Shape;1090;p46"/>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91" name="Google Shape;1091;p46"/>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092" name="Google Shape;1092;p46"/>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93" name="Google Shape;1093;p46"/>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94" name="Google Shape;1094;p46"/>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095" name="Google Shape;1095;p46"/>
          <p:cNvSpPr/>
          <p:nvPr/>
        </p:nvSpPr>
        <p:spPr>
          <a:xfrm>
            <a:off x="1064073" y="3665739"/>
            <a:ext cx="473616" cy="285264"/>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096" name="Google Shape;1096;p46"/>
          <p:cNvSpPr txBox="1"/>
          <p:nvPr/>
        </p:nvSpPr>
        <p:spPr>
          <a:xfrm>
            <a:off x="920065" y="3531352"/>
            <a:ext cx="761600" cy="553957"/>
          </a:xfrm>
          <a:prstGeom prst="rect">
            <a:avLst/>
          </a:prstGeom>
          <a:noFill/>
          <a:ln>
            <a:noFill/>
          </a:ln>
        </p:spPr>
        <p:txBody>
          <a:bodyPr spcFirstLastPara="1" wrap="square" lIns="121900" tIns="121900" rIns="121900" bIns="121900" anchor="t" anchorCtr="0">
            <a:spAutoFit/>
          </a:bodyPr>
          <a:lstStyle/>
          <a:p>
            <a:pPr algn="ctr"/>
            <a:r>
              <a:rPr lang="en" sz="20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sp>
        <p:nvSpPr>
          <p:cNvPr id="1097" name="Google Shape;1097;p46"/>
          <p:cNvSpPr/>
          <p:nvPr/>
        </p:nvSpPr>
        <p:spPr>
          <a:xfrm rot="-7137">
            <a:off x="2870564" y="3779547"/>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8" name="Google Shape;1098;p46"/>
          <p:cNvSpPr/>
          <p:nvPr/>
        </p:nvSpPr>
        <p:spPr>
          <a:xfrm rot="-7137">
            <a:off x="3172006" y="3670071"/>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9" name="Google Shape;1099;p46"/>
          <p:cNvSpPr/>
          <p:nvPr/>
        </p:nvSpPr>
        <p:spPr>
          <a:xfrm rot="-7137">
            <a:off x="3535646" y="3778347"/>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0" name="Google Shape;1100;p46"/>
          <p:cNvSpPr/>
          <p:nvPr/>
        </p:nvSpPr>
        <p:spPr>
          <a:xfrm rot="-7137">
            <a:off x="3878390" y="3668795"/>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1" name="Google Shape;1101;p46"/>
          <p:cNvSpPr/>
          <p:nvPr/>
        </p:nvSpPr>
        <p:spPr>
          <a:xfrm rot="-7137">
            <a:off x="4200728" y="3777145"/>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2" name="Google Shape;1102;p46"/>
          <p:cNvSpPr/>
          <p:nvPr/>
        </p:nvSpPr>
        <p:spPr>
          <a:xfrm rot="-7137">
            <a:off x="4549985" y="3667583"/>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3" name="Google Shape;1103;p46"/>
          <p:cNvSpPr/>
          <p:nvPr/>
        </p:nvSpPr>
        <p:spPr>
          <a:xfrm rot="-7137">
            <a:off x="4865809" y="3775945"/>
            <a:ext cx="578001" cy="264400"/>
          </a:xfrm>
          <a:prstGeom prst="roundRect">
            <a:avLst>
              <a:gd name="adj" fmla="val 16667"/>
            </a:avLst>
          </a:prstGeom>
          <a:noFill/>
          <a:ln w="7620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4" name="Google Shape;1104;p46"/>
          <p:cNvSpPr/>
          <p:nvPr/>
        </p:nvSpPr>
        <p:spPr>
          <a:xfrm rot="-7137">
            <a:off x="5238968" y="3666339"/>
            <a:ext cx="578001" cy="264400"/>
          </a:xfrm>
          <a:prstGeom prst="roundRect">
            <a:avLst>
              <a:gd name="adj" fmla="val 16667"/>
            </a:avLst>
          </a:prstGeom>
          <a:noFill/>
          <a:ln w="76200" cap="flat" cmpd="sng">
            <a:solidFill>
              <a:srgbClr val="527A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105" name="Google Shape;1105;p46"/>
          <p:cNvPicPr preferRelativeResize="0"/>
          <p:nvPr/>
        </p:nvPicPr>
        <p:blipFill>
          <a:blip r:embed="rId4">
            <a:alphaModFix/>
          </a:blip>
          <a:stretch>
            <a:fillRect/>
          </a:stretch>
        </p:blipFill>
        <p:spPr>
          <a:xfrm>
            <a:off x="7131118" y="1460767"/>
            <a:ext cx="3401044" cy="1034200"/>
          </a:xfrm>
          <a:prstGeom prst="rect">
            <a:avLst/>
          </a:prstGeom>
          <a:noFill/>
          <a:ln>
            <a:noFill/>
          </a:ln>
        </p:spPr>
      </p:pic>
      <p:pic>
        <p:nvPicPr>
          <p:cNvPr id="1106" name="Google Shape;1106;p46"/>
          <p:cNvPicPr preferRelativeResize="0"/>
          <p:nvPr/>
        </p:nvPicPr>
        <p:blipFill>
          <a:blip r:embed="rId5">
            <a:alphaModFix/>
          </a:blip>
          <a:stretch>
            <a:fillRect/>
          </a:stretch>
        </p:blipFill>
        <p:spPr>
          <a:xfrm>
            <a:off x="9279399" y="2660118"/>
            <a:ext cx="1998215" cy="871233"/>
          </a:xfrm>
          <a:prstGeom prst="rect">
            <a:avLst/>
          </a:prstGeom>
          <a:noFill/>
          <a:ln>
            <a:noFill/>
          </a:ln>
        </p:spPr>
      </p:pic>
      <p:pic>
        <p:nvPicPr>
          <p:cNvPr id="1107" name="Google Shape;1107;p46"/>
          <p:cNvPicPr preferRelativeResize="0"/>
          <p:nvPr/>
        </p:nvPicPr>
        <p:blipFill>
          <a:blip r:embed="rId6">
            <a:alphaModFix/>
          </a:blip>
          <a:stretch>
            <a:fillRect/>
          </a:stretch>
        </p:blipFill>
        <p:spPr>
          <a:xfrm>
            <a:off x="6457900" y="2774360"/>
            <a:ext cx="1950400" cy="565616"/>
          </a:xfrm>
          <a:prstGeom prst="rect">
            <a:avLst/>
          </a:prstGeom>
          <a:noFill/>
          <a:ln>
            <a:noFill/>
          </a:ln>
        </p:spPr>
      </p:pic>
      <p:pic>
        <p:nvPicPr>
          <p:cNvPr id="1108" name="Google Shape;1108;p46"/>
          <p:cNvPicPr preferRelativeResize="0"/>
          <p:nvPr/>
        </p:nvPicPr>
        <p:blipFill>
          <a:blip r:embed="rId7">
            <a:alphaModFix/>
          </a:blip>
          <a:stretch>
            <a:fillRect/>
          </a:stretch>
        </p:blipFill>
        <p:spPr>
          <a:xfrm>
            <a:off x="6335534" y="4832076"/>
            <a:ext cx="2281967" cy="701705"/>
          </a:xfrm>
          <a:prstGeom prst="rect">
            <a:avLst/>
          </a:prstGeom>
          <a:noFill/>
          <a:ln>
            <a:noFill/>
          </a:ln>
        </p:spPr>
      </p:pic>
      <p:pic>
        <p:nvPicPr>
          <p:cNvPr id="1109" name="Google Shape;1109;p46"/>
          <p:cNvPicPr preferRelativeResize="0"/>
          <p:nvPr/>
        </p:nvPicPr>
        <p:blipFill>
          <a:blip r:embed="rId8">
            <a:alphaModFix/>
          </a:blip>
          <a:stretch>
            <a:fillRect/>
          </a:stretch>
        </p:blipFill>
        <p:spPr>
          <a:xfrm>
            <a:off x="9374267" y="3854022"/>
            <a:ext cx="1998200" cy="544285"/>
          </a:xfrm>
          <a:prstGeom prst="rect">
            <a:avLst/>
          </a:prstGeom>
          <a:noFill/>
          <a:ln>
            <a:noFill/>
          </a:ln>
        </p:spPr>
      </p:pic>
      <p:pic>
        <p:nvPicPr>
          <p:cNvPr id="1110" name="Google Shape;1110;p46"/>
          <p:cNvPicPr preferRelativeResize="0"/>
          <p:nvPr/>
        </p:nvPicPr>
        <p:blipFill>
          <a:blip r:embed="rId9">
            <a:alphaModFix/>
          </a:blip>
          <a:stretch>
            <a:fillRect/>
          </a:stretch>
        </p:blipFill>
        <p:spPr>
          <a:xfrm>
            <a:off x="6599333" y="3788967"/>
            <a:ext cx="1998200" cy="784463"/>
          </a:xfrm>
          <a:prstGeom prst="rect">
            <a:avLst/>
          </a:prstGeom>
          <a:noFill/>
          <a:ln>
            <a:noFill/>
          </a:ln>
        </p:spPr>
      </p:pic>
      <p:pic>
        <p:nvPicPr>
          <p:cNvPr id="1111" name="Google Shape;1111;p46"/>
          <p:cNvPicPr preferRelativeResize="0"/>
          <p:nvPr/>
        </p:nvPicPr>
        <p:blipFill>
          <a:blip r:embed="rId10">
            <a:alphaModFix/>
          </a:blip>
          <a:stretch>
            <a:fillRect/>
          </a:stretch>
        </p:blipFill>
        <p:spPr>
          <a:xfrm>
            <a:off x="8156066" y="5792400"/>
            <a:ext cx="2929799" cy="460400"/>
          </a:xfrm>
          <a:prstGeom prst="rect">
            <a:avLst/>
          </a:prstGeom>
          <a:noFill/>
          <a:ln>
            <a:noFill/>
          </a:ln>
        </p:spPr>
      </p:pic>
      <p:pic>
        <p:nvPicPr>
          <p:cNvPr id="1112" name="Google Shape;1112;p46"/>
          <p:cNvPicPr preferRelativeResize="0"/>
          <p:nvPr/>
        </p:nvPicPr>
        <p:blipFill>
          <a:blip r:embed="rId11">
            <a:alphaModFix/>
          </a:blip>
          <a:stretch>
            <a:fillRect/>
          </a:stretch>
        </p:blipFill>
        <p:spPr>
          <a:xfrm>
            <a:off x="9177800" y="5016351"/>
            <a:ext cx="1998200" cy="517412"/>
          </a:xfrm>
          <a:prstGeom prst="rect">
            <a:avLst/>
          </a:prstGeom>
          <a:noFill/>
          <a:ln>
            <a:noFill/>
          </a:ln>
        </p:spPr>
      </p:pic>
      <p:pic>
        <p:nvPicPr>
          <p:cNvPr id="1113" name="Google Shape;1113;p46"/>
          <p:cNvPicPr preferRelativeResize="0"/>
          <p:nvPr/>
        </p:nvPicPr>
        <p:blipFill>
          <a:blip r:embed="rId12">
            <a:alphaModFix/>
          </a:blip>
          <a:stretch>
            <a:fillRect/>
          </a:stretch>
        </p:blipFill>
        <p:spPr>
          <a:xfrm>
            <a:off x="6335534" y="1542398"/>
            <a:ext cx="659705" cy="656801"/>
          </a:xfrm>
          <a:prstGeom prst="rect">
            <a:avLst/>
          </a:prstGeom>
          <a:noFill/>
          <a:ln>
            <a:noFill/>
          </a:ln>
        </p:spPr>
      </p:pic>
      <p:pic>
        <p:nvPicPr>
          <p:cNvPr id="1114" name="Google Shape;1114;p46"/>
          <p:cNvPicPr preferRelativeResize="0"/>
          <p:nvPr/>
        </p:nvPicPr>
        <p:blipFill>
          <a:blip r:embed="rId13">
            <a:alphaModFix/>
          </a:blip>
          <a:stretch>
            <a:fillRect/>
          </a:stretch>
        </p:blipFill>
        <p:spPr>
          <a:xfrm>
            <a:off x="10617901" y="1540942"/>
            <a:ext cx="659700" cy="659724"/>
          </a:xfrm>
          <a:prstGeom prst="rect">
            <a:avLst/>
          </a:prstGeom>
          <a:noFill/>
          <a:ln>
            <a:noFill/>
          </a:ln>
        </p:spPr>
      </p:pic>
      <p:pic>
        <p:nvPicPr>
          <p:cNvPr id="1115" name="Google Shape;1115;p46"/>
          <p:cNvPicPr preferRelativeResize="0"/>
          <p:nvPr/>
        </p:nvPicPr>
        <p:blipFill>
          <a:blip r:embed="rId14">
            <a:alphaModFix/>
          </a:blip>
          <a:stretch>
            <a:fillRect/>
          </a:stretch>
        </p:blipFill>
        <p:spPr>
          <a:xfrm>
            <a:off x="6995234" y="5692751"/>
            <a:ext cx="659700" cy="659700"/>
          </a:xfrm>
          <a:prstGeom prst="rect">
            <a:avLst/>
          </a:prstGeom>
          <a:noFill/>
          <a:ln>
            <a:noFill/>
          </a:ln>
        </p:spPr>
      </p:pic>
      <p:sp>
        <p:nvSpPr>
          <p:cNvPr id="1116" name="Google Shape;1116;p46"/>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43</a:t>
            </a:fld>
            <a:endParaRPr/>
          </a:p>
        </p:txBody>
      </p:sp>
      <p:sp>
        <p:nvSpPr>
          <p:cNvPr id="3" name="Google Shape;1368;p55">
            <a:extLst>
              <a:ext uri="{FF2B5EF4-FFF2-40B4-BE49-F238E27FC236}">
                <a16:creationId xmlns:a16="http://schemas.microsoft.com/office/drawing/2014/main" id="{A7A2C115-C84A-A677-DD95-655FD67B1AF2}"/>
              </a:ext>
            </a:extLst>
          </p:cNvPr>
          <p:cNvSpPr txBox="1">
            <a:spLocks/>
          </p:cNvSpPr>
          <p:nvPr/>
        </p:nvSpPr>
        <p:spPr>
          <a:xfrm>
            <a:off x="987375" y="16302"/>
            <a:ext cx="5836758"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Business Opportunity Identification: </a:t>
            </a:r>
            <a:r>
              <a:rPr lang="en" sz="2400" b="1">
                <a:solidFill>
                  <a:srgbClr val="C00000"/>
                </a:solidFill>
                <a:latin typeface="Arial"/>
                <a:ea typeface="+mj-lt"/>
                <a:cs typeface="+mj-lt"/>
              </a:rPr>
              <a:t>Target market - 3</a:t>
            </a:r>
            <a:r>
              <a:rPr lang="en" sz="2400" b="1" baseline="30000">
                <a:solidFill>
                  <a:srgbClr val="C00000"/>
                </a:solidFill>
                <a:latin typeface="Arial"/>
                <a:ea typeface="+mj-lt"/>
                <a:cs typeface="+mj-lt"/>
              </a:rPr>
              <a:t>rd</a:t>
            </a:r>
            <a:r>
              <a:rPr lang="en" sz="2400" b="1">
                <a:solidFill>
                  <a:srgbClr val="C00000"/>
                </a:solidFill>
                <a:latin typeface="Arial"/>
                <a:ea typeface="+mj-lt"/>
                <a:cs typeface="+mj-lt"/>
              </a:rPr>
              <a:t> party platform</a:t>
            </a:r>
            <a:endParaRPr lang="en" sz="2400" b="1">
              <a:solidFill>
                <a:srgbClr val="C00000"/>
              </a:solidFill>
              <a:latin typeface="Arial"/>
              <a:ea typeface="Calibri Light"/>
              <a:cs typeface="Calibri Light"/>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4DCC040D-E95C-15C2-ADBC-F5A6B10F8CA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CAF009C-886B-E399-64B5-93A7DA7785C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ACB7B915-C5CF-F14B-50C6-9F3B294A78C1}"/>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89CACEA4-D168-A6CF-778F-088EF3B0DD16}"/>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14A6B9A8-47AA-63E3-E446-66E6B396E898}"/>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A197519F-22B0-0729-3B55-7E18253353C3}"/>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9D1D192-9D11-188B-84A5-24FDBCD390CF}"/>
              </a:ext>
            </a:extLst>
          </p:cNvPr>
          <p:cNvPicPr>
            <a:picLocks noChangeAspect="1"/>
          </p:cNvPicPr>
          <p:nvPr/>
        </p:nvPicPr>
        <p:blipFill>
          <a:blip r:embed="rId19"/>
          <a:stretch>
            <a:fillRect/>
          </a:stretch>
        </p:blipFill>
        <p:spPr>
          <a:xfrm>
            <a:off x="11193385" y="235894"/>
            <a:ext cx="699674" cy="69967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4" name="Google Shape;1044;p45"/>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grpSp>
        <p:nvGrpSpPr>
          <p:cNvPr id="1065" name="Google Shape;1065;p45"/>
          <p:cNvGrpSpPr/>
          <p:nvPr/>
        </p:nvGrpSpPr>
        <p:grpSpPr>
          <a:xfrm>
            <a:off x="3628778" y="2018403"/>
            <a:ext cx="4774816" cy="1570501"/>
            <a:chOff x="3179000" y="1665575"/>
            <a:chExt cx="2898000" cy="904200"/>
          </a:xfrm>
        </p:grpSpPr>
        <p:sp>
          <p:nvSpPr>
            <p:cNvPr id="1066" name="Google Shape;1066;p45"/>
            <p:cNvSpPr/>
            <p:nvPr/>
          </p:nvSpPr>
          <p:spPr>
            <a:xfrm>
              <a:off x="3179000" y="1665575"/>
              <a:ext cx="2898000" cy="9042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67" name="Google Shape;1067;p45"/>
            <p:cNvPicPr preferRelativeResize="0"/>
            <p:nvPr/>
          </p:nvPicPr>
          <p:blipFill>
            <a:blip r:embed="rId3">
              <a:alphaModFix/>
            </a:blip>
            <a:stretch>
              <a:fillRect/>
            </a:stretch>
          </p:blipFill>
          <p:spPr>
            <a:xfrm>
              <a:off x="3317173" y="1686375"/>
              <a:ext cx="2538020" cy="846425"/>
            </a:xfrm>
            <a:prstGeom prst="rect">
              <a:avLst/>
            </a:prstGeom>
            <a:noFill/>
            <a:ln>
              <a:noFill/>
            </a:ln>
          </p:spPr>
        </p:pic>
      </p:grpSp>
      <p:sp>
        <p:nvSpPr>
          <p:cNvPr id="1069" name="Google Shape;1069;p45"/>
          <p:cNvSpPr txBox="1"/>
          <p:nvPr/>
        </p:nvSpPr>
        <p:spPr>
          <a:xfrm>
            <a:off x="2048429" y="4595869"/>
            <a:ext cx="8094590" cy="1428800"/>
          </a:xfrm>
          <a:prstGeom prst="rect">
            <a:avLst/>
          </a:prstGeom>
          <a:noFill/>
          <a:ln>
            <a:noFill/>
          </a:ln>
        </p:spPr>
        <p:txBody>
          <a:bodyPr spcFirstLastPara="1" wrap="square" lIns="121900" tIns="121900" rIns="121900" bIns="121900" anchor="ctr" anchorCtr="0">
            <a:noAutofit/>
          </a:bodyPr>
          <a:lstStyle/>
          <a:p>
            <a:pPr algn="ctr"/>
            <a:r>
              <a:rPr lang="en" sz="2000">
                <a:latin typeface="Roboto"/>
                <a:ea typeface="Roboto"/>
                <a:cs typeface="Roboto"/>
                <a:sym typeface="Roboto"/>
              </a:rPr>
              <a:t>Adopt </a:t>
            </a:r>
            <a:r>
              <a:rPr lang="en" sz="2000" b="1">
                <a:latin typeface="Roboto"/>
                <a:ea typeface="Roboto"/>
                <a:cs typeface="Roboto"/>
                <a:sym typeface="Roboto"/>
              </a:rPr>
              <a:t>Verified Carbon Standard (VCS)</a:t>
            </a:r>
            <a:r>
              <a:rPr lang="en" sz="2000">
                <a:latin typeface="Roboto"/>
                <a:ea typeface="Roboto"/>
                <a:cs typeface="Roboto"/>
                <a:sym typeface="Roboto"/>
              </a:rPr>
              <a:t>, </a:t>
            </a:r>
            <a:br>
              <a:rPr lang="en" sz="2000">
                <a:latin typeface="Roboto"/>
                <a:ea typeface="Roboto"/>
                <a:cs typeface="Roboto"/>
                <a:sym typeface="Roboto"/>
              </a:rPr>
            </a:br>
            <a:r>
              <a:rPr lang="en" sz="2000">
                <a:latin typeface="Roboto"/>
                <a:ea typeface="Roboto"/>
                <a:cs typeface="Roboto"/>
                <a:sym typeface="Roboto"/>
              </a:rPr>
              <a:t>a global carbon crediting mechanism that verifies carbon offset by issuing credits to projects that reduce or remove carbon emissions</a:t>
            </a:r>
          </a:p>
        </p:txBody>
      </p:sp>
      <p:sp>
        <p:nvSpPr>
          <p:cNvPr id="1078" name="Google Shape;1078;p4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44</a:t>
            </a:fld>
            <a:endParaRPr/>
          </a:p>
        </p:txBody>
      </p:sp>
      <p:sp>
        <p:nvSpPr>
          <p:cNvPr id="5" name="Google Shape;1368;p55">
            <a:extLst>
              <a:ext uri="{FF2B5EF4-FFF2-40B4-BE49-F238E27FC236}">
                <a16:creationId xmlns:a16="http://schemas.microsoft.com/office/drawing/2014/main" id="{1729F68B-38B5-BA31-01C0-76707AE182CA}"/>
              </a:ext>
            </a:extLst>
          </p:cNvPr>
          <p:cNvSpPr txBox="1">
            <a:spLocks/>
          </p:cNvSpPr>
          <p:nvPr/>
        </p:nvSpPr>
        <p:spPr>
          <a:xfrm>
            <a:off x="1107016" y="2516"/>
            <a:ext cx="6512984"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Technology Selection &amp; Compliance with Laws and Regulations</a:t>
            </a:r>
            <a:endParaRPr lang="en" sz="2400" b="1">
              <a:solidFill>
                <a:srgbClr val="C00000"/>
              </a:solidFill>
              <a:latin typeface="Arial"/>
              <a:ea typeface="Calibri Light"/>
              <a:cs typeface="Calibri Light"/>
            </a:endParaRPr>
          </a:p>
        </p:txBody>
      </p:sp>
      <p:pic>
        <p:nvPicPr>
          <p:cNvPr id="37" name="Picture 36" descr="A hand with a yellow flower and a check mark&#10;&#10;Description automatically generated">
            <a:extLst>
              <a:ext uri="{FF2B5EF4-FFF2-40B4-BE49-F238E27FC236}">
                <a16:creationId xmlns:a16="http://schemas.microsoft.com/office/drawing/2014/main" id="{0033C75F-FE20-22EB-66AA-1832A9633C7C}"/>
              </a:ext>
            </a:extLst>
          </p:cNvPr>
          <p:cNvPicPr>
            <a:picLocks noChangeAspect="1"/>
          </p:cNvPicPr>
          <p:nvPr/>
        </p:nvPicPr>
        <p:blipFill rotWithShape="1">
          <a:blip r:embed="rId4"/>
          <a:srcRect t="58594" r="-392" b="391"/>
          <a:stretch/>
        </p:blipFill>
        <p:spPr>
          <a:xfrm>
            <a:off x="5024908" y="3366753"/>
            <a:ext cx="1981227" cy="813905"/>
          </a:xfrm>
          <a:prstGeom prst="rect">
            <a:avLst/>
          </a:prstGeom>
        </p:spPr>
      </p:pic>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092CF911-19F5-FD5B-0664-C13390C3BE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EA97DB1-86CB-9AE5-9C7E-7FCACD5967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94188D06-B6E0-ECDF-B6E7-8F96230730C4}"/>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3B2FB180-E998-F8BB-34AD-8C7BBFD146A4}"/>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ACE37679-F630-C1E5-D819-99DDFFA6FD6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30E27CD9-D412-47C3-636B-1F206474E5D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673847C-70F3-EA48-A40D-3833AE916B5B}"/>
              </a:ext>
            </a:extLst>
          </p:cNvPr>
          <p:cNvPicPr>
            <a:picLocks noChangeAspect="1"/>
          </p:cNvPicPr>
          <p:nvPr/>
        </p:nvPicPr>
        <p:blipFill>
          <a:blip r:embed="rId9"/>
          <a:stretch>
            <a:fillRect/>
          </a:stretch>
        </p:blipFill>
        <p:spPr>
          <a:xfrm>
            <a:off x="11193385" y="235894"/>
            <a:ext cx="699674" cy="69967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45"/>
          <p:cNvSpPr/>
          <p:nvPr/>
        </p:nvSpPr>
        <p:spPr>
          <a:xfrm>
            <a:off x="453400" y="1260067"/>
            <a:ext cx="11285200" cy="32572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041" name="Google Shape;1041;p45"/>
          <p:cNvGrpSpPr/>
          <p:nvPr/>
        </p:nvGrpSpPr>
        <p:grpSpPr>
          <a:xfrm>
            <a:off x="8833485" y="1432541"/>
            <a:ext cx="3029403" cy="2897847"/>
            <a:chOff x="6243113" y="1414475"/>
            <a:chExt cx="2419651" cy="2314574"/>
          </a:xfrm>
        </p:grpSpPr>
        <p:sp>
          <p:nvSpPr>
            <p:cNvPr id="1042" name="Google Shape;1042;p45"/>
            <p:cNvSpPr/>
            <p:nvPr/>
          </p:nvSpPr>
          <p:spPr>
            <a:xfrm>
              <a:off x="6904725" y="1510988"/>
              <a:ext cx="1096800" cy="21420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43" name="Google Shape;1043;p45"/>
            <p:cNvPicPr preferRelativeResize="0"/>
            <p:nvPr/>
          </p:nvPicPr>
          <p:blipFill>
            <a:blip r:embed="rId3">
              <a:alphaModFix/>
            </a:blip>
            <a:stretch>
              <a:fillRect/>
            </a:stretch>
          </p:blipFill>
          <p:spPr>
            <a:xfrm>
              <a:off x="6243112" y="1414475"/>
              <a:ext cx="2419651" cy="2314574"/>
            </a:xfrm>
            <a:prstGeom prst="rect">
              <a:avLst/>
            </a:prstGeom>
            <a:noFill/>
            <a:ln>
              <a:noFill/>
            </a:ln>
          </p:spPr>
        </p:pic>
      </p:grpSp>
      <p:sp>
        <p:nvSpPr>
          <p:cNvPr id="1044" name="Google Shape;1044;p45"/>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50" name="Google Shape;1050;p45"/>
          <p:cNvSpPr txBox="1">
            <a:spLocks noGrp="1"/>
          </p:cNvSpPr>
          <p:nvPr>
            <p:ph type="title"/>
          </p:nvPr>
        </p:nvSpPr>
        <p:spPr>
          <a:xfrm>
            <a:off x="9510951" y="2675779"/>
            <a:ext cx="1668210" cy="422800"/>
          </a:xfrm>
          <a:prstGeom prst="rect">
            <a:avLst/>
          </a:prstGeom>
        </p:spPr>
        <p:txBody>
          <a:bodyPr spcFirstLastPara="1" vert="horz" wrap="square" lIns="121900" tIns="121900" rIns="121900" bIns="121900" rtlCol="0" anchor="ctr" anchorCtr="0">
            <a:noAutofit/>
          </a:bodyPr>
          <a:lstStyle/>
          <a:p>
            <a:r>
              <a:rPr lang="en-US" sz="2400" b="1" err="1"/>
              <a:t>Carbon</a:t>
            </a:r>
            <a:r>
              <a:rPr lang="en-US" sz="2400" b="1" err="1">
                <a:solidFill>
                  <a:srgbClr val="CC0000"/>
                </a:solidFill>
              </a:rPr>
              <a:t>UX</a:t>
            </a:r>
            <a:endParaRPr lang="en-US" sz="2400" b="1">
              <a:solidFill>
                <a:srgbClr val="CC0000"/>
              </a:solidFill>
            </a:endParaRPr>
          </a:p>
        </p:txBody>
      </p:sp>
      <p:sp>
        <p:nvSpPr>
          <p:cNvPr id="1051" name="Google Shape;1051;p45"/>
          <p:cNvSpPr txBox="1">
            <a:spLocks noGrp="1"/>
          </p:cNvSpPr>
          <p:nvPr>
            <p:ph type="title"/>
          </p:nvPr>
        </p:nvSpPr>
        <p:spPr>
          <a:xfrm>
            <a:off x="9624259" y="3056385"/>
            <a:ext cx="1475200" cy="149200"/>
          </a:xfrm>
          <a:prstGeom prst="rect">
            <a:avLst/>
          </a:prstGeom>
        </p:spPr>
        <p:txBody>
          <a:bodyPr spcFirstLastPara="1" vert="horz" wrap="square" lIns="121900" tIns="121900" rIns="121900" bIns="121900" rtlCol="0" anchor="ctr" anchorCtr="0">
            <a:noAutofit/>
          </a:bodyPr>
          <a:lstStyle/>
          <a:p>
            <a:r>
              <a:rPr lang="en" sz="800"/>
              <a:t>Powered by Carbon</a:t>
            </a:r>
            <a:r>
              <a:rPr lang="en" sz="800">
                <a:solidFill>
                  <a:srgbClr val="3D85C6"/>
                </a:solidFill>
              </a:rPr>
              <a:t>API</a:t>
            </a:r>
            <a:endParaRPr sz="800">
              <a:solidFill>
                <a:srgbClr val="3D85C6"/>
              </a:solidFill>
            </a:endParaRPr>
          </a:p>
        </p:txBody>
      </p:sp>
      <p:grpSp>
        <p:nvGrpSpPr>
          <p:cNvPr id="1052" name="Google Shape;1052;p45"/>
          <p:cNvGrpSpPr/>
          <p:nvPr/>
        </p:nvGrpSpPr>
        <p:grpSpPr>
          <a:xfrm>
            <a:off x="836540" y="1979502"/>
            <a:ext cx="1773496" cy="2103863"/>
            <a:chOff x="424275" y="930075"/>
            <a:chExt cx="3135600" cy="3719700"/>
          </a:xfrm>
        </p:grpSpPr>
        <p:sp>
          <p:nvSpPr>
            <p:cNvPr id="1053" name="Google Shape;1053;p45"/>
            <p:cNvSpPr/>
            <p:nvPr/>
          </p:nvSpPr>
          <p:spPr>
            <a:xfrm>
              <a:off x="424275" y="930075"/>
              <a:ext cx="3135600" cy="3719700"/>
            </a:xfrm>
            <a:prstGeom prst="roundRect">
              <a:avLst>
                <a:gd name="adj" fmla="val 6824"/>
              </a:avLst>
            </a:prstGeom>
            <a:solidFill>
              <a:srgbClr val="0B5394"/>
            </a:solidFill>
            <a:ln>
              <a:noFill/>
            </a:ln>
          </p:spPr>
          <p:txBody>
            <a:bodyPr spcFirstLastPara="1" wrap="square" lIns="121900" tIns="121900" rIns="121900" bIns="121900" anchor="ctr" anchorCtr="0">
              <a:noAutofit/>
            </a:bodyPr>
            <a:lstStyle/>
            <a:p>
              <a:endParaRPr sz="2400">
                <a:solidFill>
                  <a:srgbClr val="0B5394"/>
                </a:solidFill>
              </a:endParaRPr>
            </a:p>
          </p:txBody>
        </p:sp>
        <p:sp>
          <p:nvSpPr>
            <p:cNvPr id="1054" name="Google Shape;1054;p45"/>
            <p:cNvSpPr/>
            <p:nvPr/>
          </p:nvSpPr>
          <p:spPr>
            <a:xfrm>
              <a:off x="424275" y="930075"/>
              <a:ext cx="3135600" cy="3719700"/>
            </a:xfrm>
            <a:prstGeom prst="roundRect">
              <a:avLst>
                <a:gd name="adj" fmla="val 6824"/>
              </a:avLst>
            </a:prstGeom>
            <a:solidFill>
              <a:srgbClr val="0B5394"/>
            </a:solidFill>
            <a:ln>
              <a:noFill/>
            </a:ln>
          </p:spPr>
          <p:txBody>
            <a:bodyPr spcFirstLastPara="1" wrap="square" lIns="121900" tIns="121900" rIns="121900" bIns="121900" anchor="ctr" anchorCtr="0">
              <a:noAutofit/>
            </a:bodyPr>
            <a:lstStyle/>
            <a:p>
              <a:endParaRPr sz="2400">
                <a:solidFill>
                  <a:srgbClr val="0B5394"/>
                </a:solidFill>
              </a:endParaRPr>
            </a:p>
          </p:txBody>
        </p:sp>
        <p:pic>
          <p:nvPicPr>
            <p:cNvPr id="1055" name="Google Shape;1055;p45"/>
            <p:cNvPicPr preferRelativeResize="0"/>
            <p:nvPr/>
          </p:nvPicPr>
          <p:blipFill>
            <a:blip r:embed="rId4">
              <a:alphaModFix/>
            </a:blip>
            <a:stretch>
              <a:fillRect/>
            </a:stretch>
          </p:blipFill>
          <p:spPr>
            <a:xfrm>
              <a:off x="719675" y="1306001"/>
              <a:ext cx="1662536" cy="1662531"/>
            </a:xfrm>
            <a:prstGeom prst="rect">
              <a:avLst/>
            </a:prstGeom>
            <a:noFill/>
            <a:ln>
              <a:noFill/>
            </a:ln>
          </p:spPr>
        </p:pic>
        <p:grpSp>
          <p:nvGrpSpPr>
            <p:cNvPr id="1056" name="Google Shape;1056;p45"/>
            <p:cNvGrpSpPr/>
            <p:nvPr/>
          </p:nvGrpSpPr>
          <p:grpSpPr>
            <a:xfrm>
              <a:off x="1504349" y="2041464"/>
              <a:ext cx="1754565" cy="1662531"/>
              <a:chOff x="1121988" y="3482625"/>
              <a:chExt cx="258275" cy="235000"/>
            </a:xfrm>
          </p:grpSpPr>
          <p:sp>
            <p:nvSpPr>
              <p:cNvPr id="1057" name="Google Shape;1057;p45"/>
              <p:cNvSpPr/>
              <p:nvPr/>
            </p:nvSpPr>
            <p:spPr>
              <a:xfrm>
                <a:off x="1222038" y="3542325"/>
                <a:ext cx="128750" cy="169075"/>
              </a:xfrm>
              <a:custGeom>
                <a:avLst/>
                <a:gdLst/>
                <a:ahLst/>
                <a:cxnLst/>
                <a:rect l="l" t="t" r="r" b="b"/>
                <a:pathLst>
                  <a:path w="5150" h="6763" extrusionOk="0">
                    <a:moveTo>
                      <a:pt x="2575" y="1"/>
                    </a:moveTo>
                    <a:lnTo>
                      <a:pt x="590" y="2544"/>
                    </a:lnTo>
                    <a:cubicBezTo>
                      <a:pt x="217" y="3010"/>
                      <a:pt x="0" y="3568"/>
                      <a:pt x="0" y="4188"/>
                    </a:cubicBezTo>
                    <a:cubicBezTo>
                      <a:pt x="0" y="5584"/>
                      <a:pt x="1148" y="6763"/>
                      <a:pt x="2575" y="6763"/>
                    </a:cubicBezTo>
                    <a:cubicBezTo>
                      <a:pt x="4002" y="6763"/>
                      <a:pt x="5150" y="5584"/>
                      <a:pt x="5150" y="4188"/>
                    </a:cubicBezTo>
                    <a:cubicBezTo>
                      <a:pt x="5150" y="3568"/>
                      <a:pt x="4963" y="3010"/>
                      <a:pt x="4560" y="2544"/>
                    </a:cubicBezTo>
                    <a:lnTo>
                      <a:pt x="2575"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1058" name="Google Shape;1058;p45"/>
              <p:cNvSpPr/>
              <p:nvPr/>
            </p:nvSpPr>
            <p:spPr>
              <a:xfrm>
                <a:off x="1286388" y="3542325"/>
                <a:ext cx="65175" cy="168300"/>
              </a:xfrm>
              <a:custGeom>
                <a:avLst/>
                <a:gdLst/>
                <a:ahLst/>
                <a:cxnLst/>
                <a:rect l="l" t="t" r="r" b="b"/>
                <a:pathLst>
                  <a:path w="2607" h="6732" extrusionOk="0">
                    <a:moveTo>
                      <a:pt x="1" y="1"/>
                    </a:moveTo>
                    <a:lnTo>
                      <a:pt x="1" y="6732"/>
                    </a:lnTo>
                    <a:cubicBezTo>
                      <a:pt x="1428" y="6732"/>
                      <a:pt x="2607" y="5584"/>
                      <a:pt x="2607" y="4157"/>
                    </a:cubicBezTo>
                    <a:cubicBezTo>
                      <a:pt x="2607" y="3568"/>
                      <a:pt x="2389" y="3010"/>
                      <a:pt x="2017" y="2544"/>
                    </a:cubicBezTo>
                    <a:lnTo>
                      <a:pt x="1986" y="2544"/>
                    </a:ln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1059" name="Google Shape;1059;p45"/>
              <p:cNvSpPr/>
              <p:nvPr/>
            </p:nvSpPr>
            <p:spPr>
              <a:xfrm>
                <a:off x="1263913" y="3482625"/>
                <a:ext cx="61275" cy="58950"/>
              </a:xfrm>
              <a:custGeom>
                <a:avLst/>
                <a:gdLst/>
                <a:ahLst/>
                <a:cxnLst/>
                <a:rect l="l" t="t" r="r" b="b"/>
                <a:pathLst>
                  <a:path w="2451" h="2358" extrusionOk="0">
                    <a:moveTo>
                      <a:pt x="373" y="0"/>
                    </a:moveTo>
                    <a:cubicBezTo>
                      <a:pt x="0" y="0"/>
                      <a:pt x="0" y="559"/>
                      <a:pt x="373" y="559"/>
                    </a:cubicBezTo>
                    <a:lnTo>
                      <a:pt x="1924" y="559"/>
                    </a:lnTo>
                    <a:lnTo>
                      <a:pt x="1924" y="2079"/>
                    </a:lnTo>
                    <a:cubicBezTo>
                      <a:pt x="1908" y="2265"/>
                      <a:pt x="2040" y="2358"/>
                      <a:pt x="2176" y="2358"/>
                    </a:cubicBezTo>
                    <a:cubicBezTo>
                      <a:pt x="2311" y="2358"/>
                      <a:pt x="2451" y="2265"/>
                      <a:pt x="2451" y="2079"/>
                    </a:cubicBezTo>
                    <a:lnTo>
                      <a:pt x="2451" y="279"/>
                    </a:lnTo>
                    <a:cubicBezTo>
                      <a:pt x="2451" y="124"/>
                      <a:pt x="2327" y="0"/>
                      <a:pt x="21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60" name="Google Shape;1060;p45"/>
              <p:cNvSpPr/>
              <p:nvPr/>
            </p:nvSpPr>
            <p:spPr>
              <a:xfrm>
                <a:off x="1121988" y="3632275"/>
                <a:ext cx="81450" cy="58200"/>
              </a:xfrm>
              <a:custGeom>
                <a:avLst/>
                <a:gdLst/>
                <a:ahLst/>
                <a:cxnLst/>
                <a:rect l="l" t="t" r="r" b="b"/>
                <a:pathLst>
                  <a:path w="3258" h="2328" extrusionOk="0">
                    <a:moveTo>
                      <a:pt x="280" y="1"/>
                    </a:moveTo>
                    <a:cubicBezTo>
                      <a:pt x="125" y="1"/>
                      <a:pt x="1" y="125"/>
                      <a:pt x="1" y="280"/>
                    </a:cubicBezTo>
                    <a:lnTo>
                      <a:pt x="1" y="2079"/>
                    </a:lnTo>
                    <a:cubicBezTo>
                      <a:pt x="1" y="2203"/>
                      <a:pt x="125" y="2327"/>
                      <a:pt x="280" y="2327"/>
                    </a:cubicBezTo>
                    <a:lnTo>
                      <a:pt x="2886" y="2327"/>
                    </a:lnTo>
                    <a:cubicBezTo>
                      <a:pt x="3258" y="2327"/>
                      <a:pt x="3258" y="1800"/>
                      <a:pt x="2886" y="1800"/>
                    </a:cubicBezTo>
                    <a:lnTo>
                      <a:pt x="559" y="1800"/>
                    </a:lnTo>
                    <a:lnTo>
                      <a:pt x="559" y="280"/>
                    </a:lnTo>
                    <a:cubicBezTo>
                      <a:pt x="559" y="125"/>
                      <a:pt x="435" y="1"/>
                      <a:pt x="28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061" name="Google Shape;1061;p45"/>
              <p:cNvSpPr/>
              <p:nvPr/>
            </p:nvSpPr>
            <p:spPr>
              <a:xfrm>
                <a:off x="1194113" y="3535350"/>
                <a:ext cx="186150" cy="182275"/>
              </a:xfrm>
              <a:custGeom>
                <a:avLst/>
                <a:gdLst/>
                <a:ahLst/>
                <a:cxnLst/>
                <a:rect l="l" t="t" r="r" b="b"/>
                <a:pathLst>
                  <a:path w="7446" h="7291" extrusionOk="0">
                    <a:moveTo>
                      <a:pt x="3444" y="1055"/>
                    </a:moveTo>
                    <a:lnTo>
                      <a:pt x="3444" y="3227"/>
                    </a:lnTo>
                    <a:lnTo>
                      <a:pt x="3103" y="2885"/>
                    </a:lnTo>
                    <a:cubicBezTo>
                      <a:pt x="3056" y="2839"/>
                      <a:pt x="2986" y="2816"/>
                      <a:pt x="2916" y="2816"/>
                    </a:cubicBezTo>
                    <a:cubicBezTo>
                      <a:pt x="2847" y="2816"/>
                      <a:pt x="2777" y="2839"/>
                      <a:pt x="2730" y="2885"/>
                    </a:cubicBezTo>
                    <a:cubicBezTo>
                      <a:pt x="2606" y="3009"/>
                      <a:pt x="2606" y="3196"/>
                      <a:pt x="2730" y="3289"/>
                    </a:cubicBezTo>
                    <a:lnTo>
                      <a:pt x="3444" y="4002"/>
                    </a:lnTo>
                    <a:lnTo>
                      <a:pt x="3444" y="5367"/>
                    </a:lnTo>
                    <a:lnTo>
                      <a:pt x="2544" y="4436"/>
                    </a:lnTo>
                    <a:cubicBezTo>
                      <a:pt x="2482" y="4388"/>
                      <a:pt x="2417" y="4367"/>
                      <a:pt x="2356" y="4367"/>
                    </a:cubicBezTo>
                    <a:cubicBezTo>
                      <a:pt x="2141" y="4367"/>
                      <a:pt x="1972" y="4622"/>
                      <a:pt x="2141" y="4840"/>
                    </a:cubicBezTo>
                    <a:lnTo>
                      <a:pt x="3444" y="6142"/>
                    </a:lnTo>
                    <a:lnTo>
                      <a:pt x="3444" y="6732"/>
                    </a:lnTo>
                    <a:cubicBezTo>
                      <a:pt x="2296" y="6608"/>
                      <a:pt x="1428" y="5615"/>
                      <a:pt x="1396" y="4467"/>
                    </a:cubicBezTo>
                    <a:cubicBezTo>
                      <a:pt x="1396" y="3909"/>
                      <a:pt x="1583" y="3413"/>
                      <a:pt x="1924" y="2978"/>
                    </a:cubicBezTo>
                    <a:cubicBezTo>
                      <a:pt x="1924" y="2978"/>
                      <a:pt x="1924" y="2978"/>
                      <a:pt x="1924" y="2947"/>
                    </a:cubicBezTo>
                    <a:lnTo>
                      <a:pt x="3444" y="1055"/>
                    </a:lnTo>
                    <a:close/>
                    <a:moveTo>
                      <a:pt x="3971" y="1055"/>
                    </a:moveTo>
                    <a:lnTo>
                      <a:pt x="5491" y="2978"/>
                    </a:lnTo>
                    <a:cubicBezTo>
                      <a:pt x="6577" y="4405"/>
                      <a:pt x="5739" y="6484"/>
                      <a:pt x="3971" y="6732"/>
                    </a:cubicBezTo>
                    <a:lnTo>
                      <a:pt x="3971" y="1055"/>
                    </a:lnTo>
                    <a:close/>
                    <a:moveTo>
                      <a:pt x="3692" y="1"/>
                    </a:moveTo>
                    <a:cubicBezTo>
                      <a:pt x="3630" y="1"/>
                      <a:pt x="3537" y="32"/>
                      <a:pt x="3506" y="94"/>
                    </a:cubicBezTo>
                    <a:lnTo>
                      <a:pt x="1521" y="2637"/>
                    </a:lnTo>
                    <a:cubicBezTo>
                      <a:pt x="1" y="4498"/>
                      <a:pt x="1303" y="7290"/>
                      <a:pt x="3723" y="7290"/>
                    </a:cubicBezTo>
                    <a:cubicBezTo>
                      <a:pt x="6111" y="7290"/>
                      <a:pt x="7445" y="4498"/>
                      <a:pt x="5925" y="2637"/>
                    </a:cubicBezTo>
                    <a:lnTo>
                      <a:pt x="5925" y="2637"/>
                    </a:lnTo>
                    <a:lnTo>
                      <a:pt x="5925" y="2668"/>
                    </a:lnTo>
                    <a:lnTo>
                      <a:pt x="3909" y="94"/>
                    </a:lnTo>
                    <a:cubicBezTo>
                      <a:pt x="3878" y="32"/>
                      <a:pt x="3785" y="1"/>
                      <a:pt x="36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062" name="Google Shape;1062;p45"/>
            <p:cNvSpPr/>
            <p:nvPr/>
          </p:nvSpPr>
          <p:spPr>
            <a:xfrm>
              <a:off x="1170288" y="2362987"/>
              <a:ext cx="761292" cy="458568"/>
            </a:xfrm>
            <a:prstGeom prst="cloud">
              <a:avLst/>
            </a:prstGeom>
            <a:solidFill>
              <a:schemeClr val="lt1"/>
            </a:solidFill>
            <a:ln>
              <a:noFill/>
            </a:ln>
          </p:spPr>
          <p:txBody>
            <a:bodyPr spcFirstLastPara="1" wrap="square" lIns="121900" tIns="121900" rIns="121900" bIns="121900" anchor="ctr" anchorCtr="0">
              <a:noAutofit/>
            </a:bodyPr>
            <a:lstStyle/>
            <a:p>
              <a:endParaRPr sz="2400"/>
            </a:p>
          </p:txBody>
        </p:sp>
        <p:sp>
          <p:nvSpPr>
            <p:cNvPr id="1063" name="Google Shape;1063;p45"/>
            <p:cNvSpPr txBox="1"/>
            <p:nvPr/>
          </p:nvSpPr>
          <p:spPr>
            <a:xfrm>
              <a:off x="938617" y="2174954"/>
              <a:ext cx="1224602" cy="834420"/>
            </a:xfrm>
            <a:prstGeom prst="rect">
              <a:avLst/>
            </a:prstGeom>
            <a:noFill/>
            <a:ln>
              <a:noFill/>
            </a:ln>
          </p:spPr>
          <p:txBody>
            <a:bodyPr spcFirstLastPara="1" wrap="square" lIns="121900" tIns="121900" rIns="121900" bIns="121900" anchor="t" anchorCtr="0">
              <a:spAutoFit/>
            </a:bodyPr>
            <a:lstStyle/>
            <a:p>
              <a:pPr algn="ctr"/>
              <a:r>
                <a:rPr lang="en" sz="1467">
                  <a:solidFill>
                    <a:schemeClr val="dk1"/>
                  </a:solidFill>
                  <a:latin typeface="Fira Sans Extra Condensed SemiBold"/>
                  <a:ea typeface="Fira Sans Extra Condensed SemiBold"/>
                  <a:cs typeface="Fira Sans Extra Condensed SemiBold"/>
                  <a:sym typeface="Fira Sans Extra Condensed SemiBold"/>
                </a:rPr>
                <a:t>C</a:t>
              </a:r>
              <a:r>
                <a:rPr lang="en" sz="400">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sp>
          <p:nvSpPr>
            <p:cNvPr id="1064" name="Google Shape;1064;p45"/>
            <p:cNvSpPr/>
            <p:nvPr/>
          </p:nvSpPr>
          <p:spPr>
            <a:xfrm>
              <a:off x="544550" y="3933875"/>
              <a:ext cx="2900100" cy="6090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p>
              <a:pPr algn="ctr">
                <a:lnSpc>
                  <a:spcPct val="90000"/>
                </a:lnSpc>
              </a:pPr>
              <a:r>
                <a:rPr lang="en" sz="2133">
                  <a:solidFill>
                    <a:schemeClr val="dk1"/>
                  </a:solidFill>
                  <a:latin typeface="Fira Sans Extra Condensed SemiBold"/>
                  <a:ea typeface="Fira Sans Extra Condensed SemiBold"/>
                  <a:cs typeface="Fira Sans Extra Condensed SemiBold"/>
                  <a:sym typeface="Fira Sans Extra Condensed SemiBold"/>
                </a:rPr>
                <a:t>Carbon</a:t>
              </a:r>
              <a:r>
                <a:rPr lang="en" sz="2133">
                  <a:solidFill>
                    <a:srgbClr val="3D85C6"/>
                  </a:solidFill>
                  <a:latin typeface="Fira Sans Extra Condensed SemiBold"/>
                  <a:ea typeface="Fira Sans Extra Condensed SemiBold"/>
                  <a:cs typeface="Fira Sans Extra Condensed SemiBold"/>
                  <a:sym typeface="Fira Sans Extra Condensed SemiBold"/>
                </a:rPr>
                <a:t>API</a:t>
              </a:r>
              <a:endParaRPr sz="133">
                <a:solidFill>
                  <a:srgbClr val="3D85C6"/>
                </a:solidFill>
              </a:endParaRPr>
            </a:p>
          </p:txBody>
        </p:sp>
      </p:grpSp>
      <p:grpSp>
        <p:nvGrpSpPr>
          <p:cNvPr id="1065" name="Google Shape;1065;p45"/>
          <p:cNvGrpSpPr/>
          <p:nvPr/>
        </p:nvGrpSpPr>
        <p:grpSpPr>
          <a:xfrm>
            <a:off x="4283454" y="2426233"/>
            <a:ext cx="3637183" cy="1205600"/>
            <a:chOff x="3179000" y="1665575"/>
            <a:chExt cx="2898000" cy="904200"/>
          </a:xfrm>
        </p:grpSpPr>
        <p:sp>
          <p:nvSpPr>
            <p:cNvPr id="1066" name="Google Shape;1066;p45"/>
            <p:cNvSpPr/>
            <p:nvPr/>
          </p:nvSpPr>
          <p:spPr>
            <a:xfrm>
              <a:off x="3179000" y="1665575"/>
              <a:ext cx="2898000" cy="9042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67" name="Google Shape;1067;p45"/>
            <p:cNvPicPr preferRelativeResize="0"/>
            <p:nvPr/>
          </p:nvPicPr>
          <p:blipFill>
            <a:blip r:embed="rId5">
              <a:alphaModFix/>
            </a:blip>
            <a:stretch>
              <a:fillRect/>
            </a:stretch>
          </p:blipFill>
          <p:spPr>
            <a:xfrm>
              <a:off x="3317173" y="1686375"/>
              <a:ext cx="2538020" cy="846425"/>
            </a:xfrm>
            <a:prstGeom prst="rect">
              <a:avLst/>
            </a:prstGeom>
            <a:noFill/>
            <a:ln>
              <a:noFill/>
            </a:ln>
          </p:spPr>
        </p:pic>
      </p:grpSp>
      <p:sp>
        <p:nvSpPr>
          <p:cNvPr id="1068" name="Google Shape;1068;p45"/>
          <p:cNvSpPr/>
          <p:nvPr/>
        </p:nvSpPr>
        <p:spPr>
          <a:xfrm>
            <a:off x="2948751" y="2918433"/>
            <a:ext cx="996000" cy="2260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9" name="Google Shape;1069;p45"/>
          <p:cNvSpPr txBox="1"/>
          <p:nvPr/>
        </p:nvSpPr>
        <p:spPr>
          <a:xfrm>
            <a:off x="4087584" y="4606600"/>
            <a:ext cx="4188000" cy="1428800"/>
          </a:xfrm>
          <a:prstGeom prst="rect">
            <a:avLst/>
          </a:prstGeom>
          <a:noFill/>
          <a:ln>
            <a:noFill/>
          </a:ln>
        </p:spPr>
        <p:txBody>
          <a:bodyPr spcFirstLastPara="1" wrap="square" lIns="121900" tIns="121900" rIns="121900" bIns="121900" anchor="ctr" anchorCtr="0">
            <a:noAutofit/>
          </a:bodyPr>
          <a:lstStyle/>
          <a:p>
            <a:r>
              <a:rPr lang="en" sz="1733">
                <a:latin typeface="Roboto"/>
                <a:ea typeface="Roboto"/>
                <a:cs typeface="Roboto"/>
                <a:sym typeface="Roboto"/>
              </a:rPr>
              <a:t>Adopt </a:t>
            </a:r>
            <a:r>
              <a:rPr lang="en" sz="1733" b="1">
                <a:latin typeface="Roboto"/>
                <a:ea typeface="Roboto"/>
                <a:cs typeface="Roboto"/>
                <a:sym typeface="Roboto"/>
              </a:rPr>
              <a:t>Verified Carbon Standard</a:t>
            </a:r>
            <a:br>
              <a:rPr lang="en" sz="1733" b="1">
                <a:latin typeface="Roboto"/>
                <a:ea typeface="Roboto"/>
                <a:cs typeface="Roboto"/>
                <a:sym typeface="Roboto"/>
              </a:rPr>
            </a:br>
            <a:r>
              <a:rPr lang="en" sz="1733" b="1">
                <a:latin typeface="Roboto"/>
                <a:ea typeface="Roboto"/>
                <a:cs typeface="Roboto"/>
                <a:sym typeface="Roboto"/>
              </a:rPr>
              <a:t>(VCS)</a:t>
            </a:r>
            <a:r>
              <a:rPr lang="en" sz="1733">
                <a:latin typeface="Roboto"/>
                <a:ea typeface="Roboto"/>
                <a:cs typeface="Roboto"/>
                <a:sym typeface="Roboto"/>
              </a:rPr>
              <a:t>, a global carbon crediting mechanism that verifies carbon offset</a:t>
            </a:r>
            <a:endParaRPr sz="1733">
              <a:solidFill>
                <a:srgbClr val="000000"/>
              </a:solidFill>
              <a:latin typeface="Roboto"/>
              <a:ea typeface="Roboto"/>
              <a:cs typeface="Roboto"/>
              <a:sym typeface="Roboto"/>
            </a:endParaRPr>
          </a:p>
        </p:txBody>
      </p:sp>
      <p:sp>
        <p:nvSpPr>
          <p:cNvPr id="1070" name="Google Shape;1070;p45"/>
          <p:cNvSpPr txBox="1"/>
          <p:nvPr/>
        </p:nvSpPr>
        <p:spPr>
          <a:xfrm>
            <a:off x="8650600" y="4668800"/>
            <a:ext cx="4188000" cy="1304400"/>
          </a:xfrm>
          <a:prstGeom prst="rect">
            <a:avLst/>
          </a:prstGeom>
          <a:noFill/>
          <a:ln>
            <a:noFill/>
          </a:ln>
        </p:spPr>
        <p:txBody>
          <a:bodyPr spcFirstLastPara="1" wrap="square" lIns="121900" tIns="121900" rIns="121900" bIns="121900" anchor="ctr" anchorCtr="0">
            <a:noAutofit/>
          </a:bodyPr>
          <a:lstStyle/>
          <a:p>
            <a:r>
              <a:rPr lang="en" sz="1733">
                <a:latin typeface="Roboto"/>
                <a:ea typeface="Roboto"/>
                <a:cs typeface="Roboto"/>
                <a:sym typeface="Roboto"/>
              </a:rPr>
              <a:t>Developer Team develop a </a:t>
            </a:r>
            <a:br>
              <a:rPr lang="en" sz="1733">
                <a:latin typeface="Roboto"/>
                <a:ea typeface="Roboto"/>
                <a:cs typeface="Roboto"/>
                <a:sym typeface="Roboto"/>
              </a:rPr>
            </a:br>
            <a:r>
              <a:rPr lang="en" sz="1733">
                <a:latin typeface="Roboto"/>
                <a:ea typeface="Roboto"/>
                <a:cs typeface="Roboto"/>
                <a:sym typeface="Roboto"/>
              </a:rPr>
              <a:t>centralised application, </a:t>
            </a:r>
            <a:r>
              <a:rPr lang="en" sz="1733" b="1">
                <a:latin typeface="Roboto"/>
                <a:ea typeface="Roboto"/>
                <a:cs typeface="Roboto"/>
                <a:sym typeface="Roboto"/>
              </a:rPr>
              <a:t>Carbon</a:t>
            </a:r>
            <a:r>
              <a:rPr lang="en" sz="1733" b="1">
                <a:solidFill>
                  <a:srgbClr val="E00000"/>
                </a:solidFill>
                <a:latin typeface="Roboto"/>
                <a:ea typeface="Roboto"/>
                <a:cs typeface="Roboto"/>
                <a:sym typeface="Roboto"/>
              </a:rPr>
              <a:t>UX </a:t>
            </a:r>
            <a:r>
              <a:rPr lang="en" sz="1733">
                <a:latin typeface="Roboto"/>
                <a:ea typeface="Roboto"/>
                <a:cs typeface="Roboto"/>
                <a:sym typeface="Roboto"/>
              </a:rPr>
              <a:t>(powered by </a:t>
            </a:r>
            <a:r>
              <a:rPr lang="en" sz="1733" b="1">
                <a:latin typeface="Roboto"/>
                <a:ea typeface="Roboto"/>
                <a:cs typeface="Roboto"/>
                <a:sym typeface="Roboto"/>
              </a:rPr>
              <a:t>Carbon</a:t>
            </a:r>
            <a:r>
              <a:rPr lang="en" sz="1733" b="1">
                <a:solidFill>
                  <a:srgbClr val="2200CC"/>
                </a:solidFill>
                <a:latin typeface="Roboto"/>
                <a:ea typeface="Roboto"/>
                <a:cs typeface="Roboto"/>
                <a:sym typeface="Roboto"/>
              </a:rPr>
              <a:t>API</a:t>
            </a:r>
            <a:r>
              <a:rPr lang="en" sz="1733">
                <a:latin typeface="Roboto"/>
                <a:ea typeface="Roboto"/>
                <a:cs typeface="Roboto"/>
                <a:sym typeface="Roboto"/>
              </a:rPr>
              <a:t>)</a:t>
            </a:r>
            <a:endParaRPr sz="1733">
              <a:solidFill>
                <a:srgbClr val="000000"/>
              </a:solidFill>
              <a:latin typeface="Roboto"/>
              <a:ea typeface="Roboto"/>
              <a:cs typeface="Roboto"/>
              <a:sym typeface="Roboto"/>
            </a:endParaRPr>
          </a:p>
        </p:txBody>
      </p:sp>
      <p:sp>
        <p:nvSpPr>
          <p:cNvPr id="1071" name="Google Shape;1071;p45"/>
          <p:cNvSpPr txBox="1">
            <a:spLocks noGrp="1"/>
          </p:cNvSpPr>
          <p:nvPr>
            <p:ph type="title"/>
          </p:nvPr>
        </p:nvSpPr>
        <p:spPr>
          <a:xfrm>
            <a:off x="508000" y="203600"/>
            <a:ext cx="3908650" cy="763600"/>
          </a:xfrm>
          <a:prstGeom prst="rect">
            <a:avLst/>
          </a:prstGeom>
        </p:spPr>
        <p:txBody>
          <a:bodyPr spcFirstLastPara="1" vert="horz" wrap="square" lIns="121900" tIns="121900" rIns="121900" bIns="121900" rtlCol="0" anchor="ctr" anchorCtr="0">
            <a:noAutofit/>
          </a:bodyPr>
          <a:lstStyle/>
          <a:p>
            <a:r>
              <a:rPr lang="en" sz="2799" b="1">
                <a:solidFill>
                  <a:srgbClr val="990000"/>
                </a:solidFill>
                <a:latin typeface="Arial" panose="02000000000000000000" pitchFamily="2" charset="-122"/>
                <a:ea typeface="FZLanTingHeiS-R-GB" panose="02000000000000000000" pitchFamily="2" charset="-122"/>
              </a:rPr>
              <a:t>Production</a:t>
            </a:r>
            <a:r>
              <a:rPr lang="en" sz="5067"/>
              <a:t> </a:t>
            </a:r>
            <a:r>
              <a:rPr lang="en" sz="2799" b="1">
                <a:solidFill>
                  <a:srgbClr val="990000"/>
                </a:solidFill>
                <a:latin typeface="Arial" panose="02000000000000000000" pitchFamily="2" charset="-122"/>
                <a:ea typeface="FZLanTingHeiS-R-GB" panose="02000000000000000000" pitchFamily="2" charset="-122"/>
              </a:rPr>
              <a:t>Flow</a:t>
            </a:r>
          </a:p>
        </p:txBody>
      </p:sp>
      <p:grpSp>
        <p:nvGrpSpPr>
          <p:cNvPr id="1072" name="Google Shape;1072;p45"/>
          <p:cNvGrpSpPr/>
          <p:nvPr/>
        </p:nvGrpSpPr>
        <p:grpSpPr>
          <a:xfrm>
            <a:off x="127901" y="4790867"/>
            <a:ext cx="3599700" cy="764400"/>
            <a:chOff x="95900" y="3635450"/>
            <a:chExt cx="2699775" cy="573300"/>
          </a:xfrm>
        </p:grpSpPr>
        <p:sp>
          <p:nvSpPr>
            <p:cNvPr id="1073" name="Google Shape;1073;p45"/>
            <p:cNvSpPr txBox="1"/>
            <p:nvPr/>
          </p:nvSpPr>
          <p:spPr>
            <a:xfrm>
              <a:off x="380975" y="3635450"/>
              <a:ext cx="2414700" cy="572700"/>
            </a:xfrm>
            <a:prstGeom prst="rect">
              <a:avLst/>
            </a:prstGeom>
            <a:noFill/>
            <a:ln>
              <a:noFill/>
            </a:ln>
          </p:spPr>
          <p:txBody>
            <a:bodyPr spcFirstLastPara="1" wrap="square" lIns="121900" tIns="121900" rIns="121900" bIns="121900" anchor="ctr" anchorCtr="0">
              <a:noAutofit/>
            </a:bodyPr>
            <a:lstStyle/>
            <a:p>
              <a:r>
                <a:rPr lang="en" sz="1733">
                  <a:latin typeface="Roboto"/>
                  <a:ea typeface="Roboto"/>
                  <a:cs typeface="Roboto"/>
                  <a:sym typeface="Roboto"/>
                </a:rPr>
                <a:t>Developer Team design the </a:t>
              </a:r>
              <a:r>
                <a:rPr lang="en" sz="1733" b="1">
                  <a:latin typeface="Roboto"/>
                  <a:ea typeface="Roboto"/>
                  <a:cs typeface="Roboto"/>
                  <a:sym typeface="Roboto"/>
                </a:rPr>
                <a:t>Carbon</a:t>
              </a:r>
              <a:r>
                <a:rPr lang="en" sz="1733" b="1">
                  <a:solidFill>
                    <a:srgbClr val="2200CC"/>
                  </a:solidFill>
                  <a:latin typeface="Roboto"/>
                  <a:ea typeface="Roboto"/>
                  <a:cs typeface="Roboto"/>
                  <a:sym typeface="Roboto"/>
                </a:rPr>
                <a:t>API</a:t>
              </a:r>
              <a:r>
                <a:rPr lang="en" sz="1733">
                  <a:latin typeface="Roboto"/>
                  <a:ea typeface="Roboto"/>
                  <a:cs typeface="Roboto"/>
                  <a:sym typeface="Roboto"/>
                </a:rPr>
                <a:t> architecture</a:t>
              </a:r>
              <a:endParaRPr sz="1733">
                <a:solidFill>
                  <a:srgbClr val="000000"/>
                </a:solidFill>
                <a:latin typeface="Roboto"/>
                <a:ea typeface="Roboto"/>
                <a:cs typeface="Roboto"/>
                <a:sym typeface="Roboto"/>
              </a:endParaRPr>
            </a:p>
          </p:txBody>
        </p:sp>
        <p:sp>
          <p:nvSpPr>
            <p:cNvPr id="1074" name="Google Shape;1074;p45"/>
            <p:cNvSpPr txBox="1"/>
            <p:nvPr/>
          </p:nvSpPr>
          <p:spPr>
            <a:xfrm>
              <a:off x="95900" y="3636050"/>
              <a:ext cx="450000" cy="572700"/>
            </a:xfrm>
            <a:prstGeom prst="rect">
              <a:avLst/>
            </a:prstGeom>
            <a:noFill/>
            <a:ln>
              <a:noFill/>
            </a:ln>
          </p:spPr>
          <p:txBody>
            <a:bodyPr spcFirstLastPara="1" wrap="square" lIns="121900" tIns="121900" rIns="121900" bIns="121900" anchor="ctr" anchorCtr="0">
              <a:noAutofit/>
            </a:bodyPr>
            <a:lstStyle/>
            <a:p>
              <a:r>
                <a:rPr lang="en" sz="4533">
                  <a:latin typeface="Bebas Neue"/>
                  <a:ea typeface="Bebas Neue"/>
                  <a:cs typeface="Bebas Neue"/>
                  <a:sym typeface="Bebas Neue"/>
                </a:rPr>
                <a:t>1</a:t>
              </a:r>
              <a:endParaRPr sz="3733">
                <a:latin typeface="Bebas Neue"/>
                <a:ea typeface="Bebas Neue"/>
                <a:cs typeface="Bebas Neue"/>
                <a:sym typeface="Bebas Neue"/>
              </a:endParaRPr>
            </a:p>
          </p:txBody>
        </p:sp>
      </p:grpSp>
      <p:sp>
        <p:nvSpPr>
          <p:cNvPr id="1075" name="Google Shape;1075;p45"/>
          <p:cNvSpPr txBox="1"/>
          <p:nvPr/>
        </p:nvSpPr>
        <p:spPr>
          <a:xfrm>
            <a:off x="3727600" y="4791667"/>
            <a:ext cx="600000" cy="763600"/>
          </a:xfrm>
          <a:prstGeom prst="rect">
            <a:avLst/>
          </a:prstGeom>
          <a:noFill/>
          <a:ln>
            <a:noFill/>
          </a:ln>
        </p:spPr>
        <p:txBody>
          <a:bodyPr spcFirstLastPara="1" wrap="square" lIns="121900" tIns="121900" rIns="121900" bIns="121900" anchor="ctr" anchorCtr="0">
            <a:noAutofit/>
          </a:bodyPr>
          <a:lstStyle/>
          <a:p>
            <a:r>
              <a:rPr lang="en" sz="4667">
                <a:latin typeface="Bebas Neue"/>
                <a:ea typeface="Bebas Neue"/>
                <a:cs typeface="Bebas Neue"/>
                <a:sym typeface="Bebas Neue"/>
              </a:rPr>
              <a:t>2</a:t>
            </a:r>
            <a:endParaRPr sz="4667">
              <a:latin typeface="Bebas Neue"/>
              <a:ea typeface="Bebas Neue"/>
              <a:cs typeface="Bebas Neue"/>
              <a:sym typeface="Bebas Neue"/>
            </a:endParaRPr>
          </a:p>
        </p:txBody>
      </p:sp>
      <p:sp>
        <p:nvSpPr>
          <p:cNvPr id="1076" name="Google Shape;1076;p45"/>
          <p:cNvSpPr txBox="1"/>
          <p:nvPr/>
        </p:nvSpPr>
        <p:spPr>
          <a:xfrm>
            <a:off x="8275600" y="4791667"/>
            <a:ext cx="600000" cy="763600"/>
          </a:xfrm>
          <a:prstGeom prst="rect">
            <a:avLst/>
          </a:prstGeom>
          <a:noFill/>
          <a:ln>
            <a:noFill/>
          </a:ln>
        </p:spPr>
        <p:txBody>
          <a:bodyPr spcFirstLastPara="1" wrap="square" lIns="121900" tIns="121900" rIns="121900" bIns="121900" anchor="ctr" anchorCtr="0">
            <a:noAutofit/>
          </a:bodyPr>
          <a:lstStyle/>
          <a:p>
            <a:r>
              <a:rPr lang="en" sz="4667">
                <a:latin typeface="Bebas Neue"/>
                <a:ea typeface="Bebas Neue"/>
                <a:cs typeface="Bebas Neue"/>
                <a:sym typeface="Bebas Neue"/>
              </a:rPr>
              <a:t>3</a:t>
            </a:r>
            <a:endParaRPr sz="4667">
              <a:latin typeface="Bebas Neue"/>
              <a:ea typeface="Bebas Neue"/>
              <a:cs typeface="Bebas Neue"/>
              <a:sym typeface="Bebas Neue"/>
            </a:endParaRPr>
          </a:p>
        </p:txBody>
      </p:sp>
      <p:sp>
        <p:nvSpPr>
          <p:cNvPr id="1077" name="Google Shape;1077;p45"/>
          <p:cNvSpPr/>
          <p:nvPr/>
        </p:nvSpPr>
        <p:spPr>
          <a:xfrm>
            <a:off x="8361384" y="2916033"/>
            <a:ext cx="996000" cy="2260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78" name="Google Shape;1078;p4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45</a:t>
            </a:fld>
            <a:endParaRPr/>
          </a:p>
        </p:txBody>
      </p:sp>
      <p:pic>
        <p:nvPicPr>
          <p:cNvPr id="23" name="Picture 22" descr="A black and orange circle with a black background with a black and red circle with a black and white logo&#10;&#10;Description automatically generated">
            <a:extLst>
              <a:ext uri="{FF2B5EF4-FFF2-40B4-BE49-F238E27FC236}">
                <a16:creationId xmlns:a16="http://schemas.microsoft.com/office/drawing/2014/main" id="{237376A5-65C2-2BA7-7477-E449F9A5FC9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4" name="Picture 2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CEF52FB7-014E-E253-E211-333A27FB23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5" name="TextBox 24">
            <a:extLst>
              <a:ext uri="{FF2B5EF4-FFF2-40B4-BE49-F238E27FC236}">
                <a16:creationId xmlns:a16="http://schemas.microsoft.com/office/drawing/2014/main" id="{1272EB8B-863E-CEF8-E9AA-9E12FD4B9945}"/>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6" name="TextBox 25">
            <a:extLst>
              <a:ext uri="{FF2B5EF4-FFF2-40B4-BE49-F238E27FC236}">
                <a16:creationId xmlns:a16="http://schemas.microsoft.com/office/drawing/2014/main" id="{B840B348-C575-B120-EFBE-B6B647E0C8EE}"/>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7" name="Picture 2" descr="Finance And Business, Opened, Box, Boxes, Open, Tool, Packaging - Open Box  PNG – Stunning free transparent png clipart images free download">
            <a:extLst>
              <a:ext uri="{FF2B5EF4-FFF2-40B4-BE49-F238E27FC236}">
                <a16:creationId xmlns:a16="http://schemas.microsoft.com/office/drawing/2014/main" id="{5A846931-7365-4023-E4E7-429F02AD0DE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inance And Business, Opened, Box, Boxes, Open, Tool, Packaging - Open Box  PNG – Stunning free transparent png clipart images free download">
            <a:extLst>
              <a:ext uri="{FF2B5EF4-FFF2-40B4-BE49-F238E27FC236}">
                <a16:creationId xmlns:a16="http://schemas.microsoft.com/office/drawing/2014/main" id="{BC38432D-6EF5-1516-D409-001E022C236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1E5F7930-24B6-C9B9-6E58-D12FC9F3C3C2}"/>
              </a:ext>
            </a:extLst>
          </p:cNvPr>
          <p:cNvPicPr>
            <a:picLocks noChangeAspect="1"/>
          </p:cNvPicPr>
          <p:nvPr/>
        </p:nvPicPr>
        <p:blipFill>
          <a:blip r:embed="rId10"/>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4175358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grpSp>
        <p:nvGrpSpPr>
          <p:cNvPr id="1208" name="Google Shape;1208;p49"/>
          <p:cNvGrpSpPr/>
          <p:nvPr/>
        </p:nvGrpSpPr>
        <p:grpSpPr>
          <a:xfrm>
            <a:off x="8398800" y="1836832"/>
            <a:ext cx="3183600" cy="1671067"/>
            <a:chOff x="6299109" y="1513100"/>
            <a:chExt cx="2387700" cy="1096500"/>
          </a:xfrm>
        </p:grpSpPr>
        <p:sp>
          <p:nvSpPr>
            <p:cNvPr id="1209" name="Google Shape;1209;p49"/>
            <p:cNvSpPr/>
            <p:nvPr/>
          </p:nvSpPr>
          <p:spPr>
            <a:xfrm>
              <a:off x="6299109" y="1513100"/>
              <a:ext cx="2387700" cy="1096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10" name="Google Shape;1210;p49"/>
            <p:cNvSpPr txBox="1"/>
            <p:nvPr/>
          </p:nvSpPr>
          <p:spPr>
            <a:xfrm>
              <a:off x="6474170" y="1631008"/>
              <a:ext cx="2037600" cy="4026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Maintenance</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($ 30,000)</a:t>
              </a:r>
              <a:endParaRPr sz="2133" i="1">
                <a:latin typeface="Fira Sans Extra Condensed SemiBold"/>
                <a:ea typeface="Fira Sans Extra Condensed SemiBold"/>
                <a:cs typeface="Fira Sans Extra Condensed SemiBold"/>
                <a:sym typeface="Fira Sans Extra Condensed SemiBold"/>
              </a:endParaRPr>
            </a:p>
          </p:txBody>
        </p:sp>
        <p:sp>
          <p:nvSpPr>
            <p:cNvPr id="1211" name="Google Shape;1211;p49"/>
            <p:cNvSpPr txBox="1"/>
            <p:nvPr/>
          </p:nvSpPr>
          <p:spPr>
            <a:xfrm>
              <a:off x="6474159" y="2033611"/>
              <a:ext cx="2037600" cy="4755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Customer service and technical support</a:t>
              </a:r>
              <a:endParaRPr sz="1600">
                <a:solidFill>
                  <a:srgbClr val="000000"/>
                </a:solidFill>
                <a:latin typeface="Roboto"/>
                <a:ea typeface="Roboto"/>
                <a:cs typeface="Roboto"/>
                <a:sym typeface="Roboto"/>
              </a:endParaRPr>
            </a:p>
          </p:txBody>
        </p:sp>
      </p:grpSp>
      <p:grpSp>
        <p:nvGrpSpPr>
          <p:cNvPr id="1212" name="Google Shape;1212;p49"/>
          <p:cNvGrpSpPr/>
          <p:nvPr/>
        </p:nvGrpSpPr>
        <p:grpSpPr>
          <a:xfrm>
            <a:off x="8398800" y="4161601"/>
            <a:ext cx="3183600" cy="1734860"/>
            <a:chOff x="6299109" y="3014755"/>
            <a:chExt cx="2387700" cy="1138360"/>
          </a:xfrm>
        </p:grpSpPr>
        <p:sp>
          <p:nvSpPr>
            <p:cNvPr id="1213" name="Google Shape;1213;p49"/>
            <p:cNvSpPr/>
            <p:nvPr/>
          </p:nvSpPr>
          <p:spPr>
            <a:xfrm>
              <a:off x="6299109" y="3014755"/>
              <a:ext cx="2387700" cy="1117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14" name="Google Shape;1214;p49"/>
            <p:cNvSpPr txBox="1"/>
            <p:nvPr/>
          </p:nvSpPr>
          <p:spPr>
            <a:xfrm>
              <a:off x="6474170" y="3135038"/>
              <a:ext cx="2037600" cy="4026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Production and R&amp;D</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($ 40,000)</a:t>
              </a:r>
              <a:endParaRPr sz="2133" i="1">
                <a:latin typeface="Fira Sans Extra Condensed SemiBold"/>
                <a:ea typeface="Fira Sans Extra Condensed SemiBold"/>
                <a:cs typeface="Fira Sans Extra Condensed SemiBold"/>
                <a:sym typeface="Fira Sans Extra Condensed SemiBold"/>
              </a:endParaRPr>
            </a:p>
          </p:txBody>
        </p:sp>
        <p:sp>
          <p:nvSpPr>
            <p:cNvPr id="1215" name="Google Shape;1215;p49"/>
            <p:cNvSpPr txBox="1"/>
            <p:nvPr/>
          </p:nvSpPr>
          <p:spPr>
            <a:xfrm>
              <a:off x="6474170" y="3572015"/>
              <a:ext cx="2037600" cy="5811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Development of COCCOS (CarbonAPI and CarbonUX)</a:t>
              </a:r>
              <a:endParaRPr sz="1600">
                <a:solidFill>
                  <a:srgbClr val="000000"/>
                </a:solidFill>
                <a:latin typeface="Roboto"/>
                <a:ea typeface="Roboto"/>
                <a:cs typeface="Roboto"/>
                <a:sym typeface="Roboto"/>
              </a:endParaRPr>
            </a:p>
          </p:txBody>
        </p:sp>
      </p:grpSp>
      <p:grpSp>
        <p:nvGrpSpPr>
          <p:cNvPr id="1216" name="Google Shape;1216;p49"/>
          <p:cNvGrpSpPr/>
          <p:nvPr/>
        </p:nvGrpSpPr>
        <p:grpSpPr>
          <a:xfrm>
            <a:off x="609600" y="1676697"/>
            <a:ext cx="3183600" cy="1638799"/>
            <a:chOff x="457191" y="1374082"/>
            <a:chExt cx="2387700" cy="1235400"/>
          </a:xfrm>
        </p:grpSpPr>
        <p:sp>
          <p:nvSpPr>
            <p:cNvPr id="1217" name="Google Shape;1217;p49"/>
            <p:cNvSpPr/>
            <p:nvPr/>
          </p:nvSpPr>
          <p:spPr>
            <a:xfrm>
              <a:off x="457191" y="1374082"/>
              <a:ext cx="2387700" cy="12354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18" name="Google Shape;1218;p49"/>
            <p:cNvSpPr txBox="1"/>
            <p:nvPr/>
          </p:nvSpPr>
          <p:spPr>
            <a:xfrm>
              <a:off x="555191" y="1499579"/>
              <a:ext cx="2037600" cy="4665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Marketing</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($ 10,000)</a:t>
              </a:r>
              <a:endParaRPr sz="2133" i="1">
                <a:latin typeface="Fira Sans Extra Condensed SemiBold"/>
                <a:ea typeface="Fira Sans Extra Condensed SemiBold"/>
                <a:cs typeface="Fira Sans Extra Condensed SemiBold"/>
                <a:sym typeface="Fira Sans Extra Condensed SemiBold"/>
              </a:endParaRPr>
            </a:p>
          </p:txBody>
        </p:sp>
        <p:sp>
          <p:nvSpPr>
            <p:cNvPr id="1219" name="Google Shape;1219;p49"/>
            <p:cNvSpPr txBox="1"/>
            <p:nvPr/>
          </p:nvSpPr>
          <p:spPr>
            <a:xfrm>
              <a:off x="547800" y="1986353"/>
              <a:ext cx="2206500" cy="5811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Online and offline advertising to promote application</a:t>
              </a:r>
              <a:endParaRPr sz="1600">
                <a:solidFill>
                  <a:srgbClr val="000000"/>
                </a:solidFill>
                <a:latin typeface="Roboto"/>
                <a:ea typeface="Roboto"/>
                <a:cs typeface="Roboto"/>
                <a:sym typeface="Roboto"/>
              </a:endParaRPr>
            </a:p>
          </p:txBody>
        </p:sp>
      </p:grpSp>
      <p:grpSp>
        <p:nvGrpSpPr>
          <p:cNvPr id="1220" name="Google Shape;1220;p49"/>
          <p:cNvGrpSpPr/>
          <p:nvPr/>
        </p:nvGrpSpPr>
        <p:grpSpPr>
          <a:xfrm>
            <a:off x="313668" y="3969667"/>
            <a:ext cx="3479675" cy="2104725"/>
            <a:chOff x="457191" y="3035684"/>
            <a:chExt cx="2387700" cy="1123839"/>
          </a:xfrm>
        </p:grpSpPr>
        <p:sp>
          <p:nvSpPr>
            <p:cNvPr id="1221" name="Google Shape;1221;p49"/>
            <p:cNvSpPr/>
            <p:nvPr/>
          </p:nvSpPr>
          <p:spPr>
            <a:xfrm>
              <a:off x="457191" y="3035684"/>
              <a:ext cx="2387700" cy="1096500"/>
            </a:xfrm>
            <a:prstGeom prst="roundRect">
              <a:avLst>
                <a:gd name="adj" fmla="val 16667"/>
              </a:avLst>
            </a:prstGeom>
            <a:solidFill>
              <a:srgbClr val="EFEFEF"/>
            </a:solidFill>
            <a:ln>
              <a:noFill/>
            </a:ln>
          </p:spPr>
          <p:txBody>
            <a:bodyPr spcFirstLastPara="1" wrap="square" lIns="121900" tIns="121900" rIns="121900" bIns="121900" anchor="ctr" anchorCtr="0">
              <a:noAutofit/>
            </a:bodyPr>
            <a:lstStyle/>
            <a:p>
              <a:pPr algn="just">
                <a:lnSpc>
                  <a:spcPct val="115000"/>
                </a:lnSpc>
              </a:pPr>
              <a:endParaRPr sz="2400"/>
            </a:p>
          </p:txBody>
        </p:sp>
        <p:sp>
          <p:nvSpPr>
            <p:cNvPr id="1222" name="Google Shape;1222;p49"/>
            <p:cNvSpPr txBox="1"/>
            <p:nvPr/>
          </p:nvSpPr>
          <p:spPr>
            <a:xfrm>
              <a:off x="561686" y="3092070"/>
              <a:ext cx="2037600" cy="402600"/>
            </a:xfrm>
            <a:prstGeom prst="rect">
              <a:avLst/>
            </a:prstGeom>
            <a:noFill/>
            <a:ln>
              <a:noFill/>
            </a:ln>
          </p:spPr>
          <p:txBody>
            <a:bodyPr spcFirstLastPara="1" wrap="square" lIns="121900" tIns="121900" rIns="121900" bIns="121900" anchor="ctr" anchorCtr="0">
              <a:noAutofit/>
            </a:bodyPr>
            <a:lstStyle/>
            <a:p>
              <a:pPr algn="just">
                <a:lnSpc>
                  <a:spcPct val="115000"/>
                </a:lnSpc>
              </a:pPr>
              <a:r>
                <a:rPr lang="en" sz="2133">
                  <a:latin typeface="Fira Sans Extra Condensed SemiBold"/>
                  <a:ea typeface="Fira Sans Extra Condensed SemiBold"/>
                  <a:cs typeface="Fira Sans Extra Condensed SemiBold"/>
                  <a:sym typeface="Fira Sans Extra Condensed SemiBold"/>
                </a:rPr>
                <a:t>VCS Program Fee</a:t>
              </a:r>
              <a:endParaRPr sz="2133">
                <a:latin typeface="Fira Sans Extra Condensed SemiBold"/>
                <a:ea typeface="Fira Sans Extra Condensed SemiBold"/>
                <a:cs typeface="Fira Sans Extra Condensed SemiBold"/>
                <a:sym typeface="Fira Sans Extra Condensed SemiBold"/>
              </a:endParaRPr>
            </a:p>
            <a:p>
              <a:pPr algn="just">
                <a:lnSpc>
                  <a:spcPct val="115000"/>
                </a:lnSpc>
              </a:pPr>
              <a:r>
                <a:rPr lang="en" sz="2133" i="1">
                  <a:latin typeface="Fira Sans Extra Condensed SemiBold"/>
                  <a:ea typeface="Fira Sans Extra Condensed SemiBold"/>
                  <a:cs typeface="Fira Sans Extra Condensed SemiBold"/>
                  <a:sym typeface="Fira Sans Extra Condensed SemiBold"/>
                </a:rPr>
                <a:t>($ 20,000)</a:t>
              </a:r>
              <a:endParaRPr sz="2133" i="1">
                <a:latin typeface="Fira Sans Extra Condensed SemiBold"/>
                <a:ea typeface="Fira Sans Extra Condensed SemiBold"/>
                <a:cs typeface="Fira Sans Extra Condensed SemiBold"/>
                <a:sym typeface="Fira Sans Extra Condensed SemiBold"/>
              </a:endParaRPr>
            </a:p>
          </p:txBody>
        </p:sp>
        <p:sp>
          <p:nvSpPr>
            <p:cNvPr id="1223" name="Google Shape;1223;p49"/>
            <p:cNvSpPr txBox="1"/>
            <p:nvPr/>
          </p:nvSpPr>
          <p:spPr>
            <a:xfrm>
              <a:off x="558732" y="3510923"/>
              <a:ext cx="2184600" cy="6486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latin typeface="Roboto"/>
                  <a:ea typeface="Roboto"/>
                  <a:cs typeface="Roboto"/>
                  <a:sym typeface="Roboto"/>
                </a:rPr>
                <a:t>Project Registration Review fee of $2500 and issuance fee of $0.20 per Verified Carbon Unit</a:t>
              </a:r>
              <a:endParaRPr sz="1600">
                <a:solidFill>
                  <a:srgbClr val="000000"/>
                </a:solidFill>
                <a:latin typeface="Roboto"/>
                <a:ea typeface="Roboto"/>
                <a:cs typeface="Roboto"/>
                <a:sym typeface="Roboto"/>
              </a:endParaRPr>
            </a:p>
          </p:txBody>
        </p:sp>
      </p:grpSp>
      <p:pic>
        <p:nvPicPr>
          <p:cNvPr id="1224" name="Google Shape;1224;p49" title="Chart">
            <a:hlinkClick r:id="rId3"/>
          </p:cNvPr>
          <p:cNvPicPr preferRelativeResize="0"/>
          <p:nvPr/>
        </p:nvPicPr>
        <p:blipFill>
          <a:blip r:embed="rId4">
            <a:alphaModFix/>
          </a:blip>
          <a:stretch>
            <a:fillRect/>
          </a:stretch>
        </p:blipFill>
        <p:spPr>
          <a:xfrm rot="-900001">
            <a:off x="4223767" y="1808884"/>
            <a:ext cx="3744467" cy="3891333"/>
          </a:xfrm>
          <a:prstGeom prst="rect">
            <a:avLst/>
          </a:prstGeom>
          <a:noFill/>
          <a:ln>
            <a:noFill/>
          </a:ln>
        </p:spPr>
      </p:pic>
      <p:sp>
        <p:nvSpPr>
          <p:cNvPr id="1225" name="Google Shape;1225;p49"/>
          <p:cNvSpPr/>
          <p:nvPr/>
        </p:nvSpPr>
        <p:spPr>
          <a:xfrm>
            <a:off x="5657000" y="3315567"/>
            <a:ext cx="878000" cy="878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6" name="Google Shape;1226;p49"/>
          <p:cNvSpPr txBox="1"/>
          <p:nvPr/>
        </p:nvSpPr>
        <p:spPr>
          <a:xfrm>
            <a:off x="5018400" y="2480067"/>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10%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227" name="Google Shape;1227;p49"/>
          <p:cNvSpPr txBox="1"/>
          <p:nvPr/>
        </p:nvSpPr>
        <p:spPr>
          <a:xfrm>
            <a:off x="6243567" y="2715933"/>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30%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228" name="Google Shape;1228;p49"/>
          <p:cNvSpPr txBox="1"/>
          <p:nvPr/>
        </p:nvSpPr>
        <p:spPr>
          <a:xfrm>
            <a:off x="5938800" y="4383300"/>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40%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1229" name="Google Shape;1229;p49"/>
          <p:cNvSpPr txBox="1"/>
          <p:nvPr/>
        </p:nvSpPr>
        <p:spPr>
          <a:xfrm>
            <a:off x="4601184" y="3486151"/>
            <a:ext cx="878000" cy="536800"/>
          </a:xfrm>
          <a:prstGeom prst="rect">
            <a:avLst/>
          </a:prstGeom>
          <a:noFill/>
          <a:ln>
            <a:noFill/>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20%</a:t>
            </a:r>
            <a:endParaRPr sz="2133">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1230" name="Google Shape;1230;p49"/>
          <p:cNvCxnSpPr>
            <a:stCxn id="1217" idx="3"/>
            <a:endCxn id="1226" idx="1"/>
          </p:cNvCxnSpPr>
          <p:nvPr/>
        </p:nvCxnSpPr>
        <p:spPr>
          <a:xfrm>
            <a:off x="3793200" y="2496095"/>
            <a:ext cx="1225200" cy="252400"/>
          </a:xfrm>
          <a:prstGeom prst="bentConnector3">
            <a:avLst>
              <a:gd name="adj1" fmla="val 50000"/>
            </a:avLst>
          </a:prstGeom>
          <a:noFill/>
          <a:ln w="19050" cap="flat" cmpd="sng">
            <a:solidFill>
              <a:schemeClr val="dk1"/>
            </a:solidFill>
            <a:prstDash val="dash"/>
            <a:round/>
            <a:headEnd type="none" w="med" len="med"/>
            <a:tailEnd type="none" w="med" len="med"/>
          </a:ln>
        </p:spPr>
      </p:cxnSp>
      <p:cxnSp>
        <p:nvCxnSpPr>
          <p:cNvPr id="1231" name="Google Shape;1231;p49"/>
          <p:cNvCxnSpPr>
            <a:stCxn id="1221" idx="3"/>
            <a:endCxn id="1229" idx="1"/>
          </p:cNvCxnSpPr>
          <p:nvPr/>
        </p:nvCxnSpPr>
        <p:spPr>
          <a:xfrm rot="10800000" flipH="1">
            <a:off x="3793343" y="3754429"/>
            <a:ext cx="808000" cy="1242000"/>
          </a:xfrm>
          <a:prstGeom prst="bentConnector3">
            <a:avLst>
              <a:gd name="adj1" fmla="val 49990"/>
            </a:avLst>
          </a:prstGeom>
          <a:noFill/>
          <a:ln w="19050" cap="flat" cmpd="sng">
            <a:solidFill>
              <a:schemeClr val="dk1"/>
            </a:solidFill>
            <a:prstDash val="dash"/>
            <a:round/>
            <a:headEnd type="none" w="med" len="med"/>
            <a:tailEnd type="none" w="med" len="med"/>
          </a:ln>
        </p:spPr>
      </p:cxnSp>
      <p:cxnSp>
        <p:nvCxnSpPr>
          <p:cNvPr id="1232" name="Google Shape;1232;p49"/>
          <p:cNvCxnSpPr>
            <a:stCxn id="1209" idx="1"/>
            <a:endCxn id="1227" idx="3"/>
          </p:cNvCxnSpPr>
          <p:nvPr/>
        </p:nvCxnSpPr>
        <p:spPr>
          <a:xfrm flipH="1">
            <a:off x="7121600" y="2672365"/>
            <a:ext cx="1277200" cy="312000"/>
          </a:xfrm>
          <a:prstGeom prst="bentConnector3">
            <a:avLst>
              <a:gd name="adj1" fmla="val 50001"/>
            </a:avLst>
          </a:prstGeom>
          <a:noFill/>
          <a:ln w="19050" cap="flat" cmpd="sng">
            <a:solidFill>
              <a:schemeClr val="dk1"/>
            </a:solidFill>
            <a:prstDash val="dash"/>
            <a:round/>
            <a:headEnd type="none" w="med" len="med"/>
            <a:tailEnd type="none" w="med" len="med"/>
          </a:ln>
        </p:spPr>
      </p:cxnSp>
      <p:cxnSp>
        <p:nvCxnSpPr>
          <p:cNvPr id="1233" name="Google Shape;1233;p49"/>
          <p:cNvCxnSpPr>
            <a:stCxn id="1213" idx="1"/>
            <a:endCxn id="1228" idx="3"/>
          </p:cNvCxnSpPr>
          <p:nvPr/>
        </p:nvCxnSpPr>
        <p:spPr>
          <a:xfrm rot="10800000">
            <a:off x="6816800" y="4651535"/>
            <a:ext cx="1582000" cy="361600"/>
          </a:xfrm>
          <a:prstGeom prst="bentConnector3">
            <a:avLst>
              <a:gd name="adj1" fmla="val 50000"/>
            </a:avLst>
          </a:prstGeom>
          <a:noFill/>
          <a:ln w="19050" cap="flat" cmpd="sng">
            <a:solidFill>
              <a:schemeClr val="dk1"/>
            </a:solidFill>
            <a:prstDash val="dash"/>
            <a:round/>
            <a:headEnd type="none" w="med" len="med"/>
            <a:tailEnd type="none" w="med" len="med"/>
          </a:ln>
        </p:spPr>
      </p:cxnSp>
      <p:sp>
        <p:nvSpPr>
          <p:cNvPr id="1234" name="Google Shape;1234;p49"/>
          <p:cNvSpPr/>
          <p:nvPr/>
        </p:nvSpPr>
        <p:spPr>
          <a:xfrm>
            <a:off x="5476865" y="3135553"/>
            <a:ext cx="1238400" cy="1238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235" name="Google Shape;1235;p49"/>
          <p:cNvGrpSpPr/>
          <p:nvPr/>
        </p:nvGrpSpPr>
        <p:grpSpPr>
          <a:xfrm>
            <a:off x="5680214" y="3305425"/>
            <a:ext cx="964993" cy="863488"/>
            <a:chOff x="1826427" y="2177113"/>
            <a:chExt cx="2273784" cy="2034611"/>
          </a:xfrm>
        </p:grpSpPr>
        <p:sp>
          <p:nvSpPr>
            <p:cNvPr id="1236" name="Google Shape;1236;p49"/>
            <p:cNvSpPr/>
            <p:nvPr/>
          </p:nvSpPr>
          <p:spPr>
            <a:xfrm rot="1140856">
              <a:off x="1980343" y="2438617"/>
              <a:ext cx="1679540" cy="1703354"/>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7" name="Google Shape;1237;p49"/>
            <p:cNvSpPr/>
            <p:nvPr/>
          </p:nvSpPr>
          <p:spPr>
            <a:xfrm rot="1141999">
              <a:off x="3116134" y="3848358"/>
              <a:ext cx="363366" cy="363366"/>
            </a:xfrm>
            <a:prstGeom prst="ellipse">
              <a:avLst/>
            </a:prstGeom>
            <a:solidFill>
              <a:srgbClr val="EA9999"/>
            </a:solidFill>
            <a:ln>
              <a:noFill/>
            </a:ln>
          </p:spPr>
          <p:txBody>
            <a:bodyPr spcFirstLastPara="1" wrap="square" lIns="121900" tIns="121900" rIns="121900" bIns="121900" anchor="ctr" anchorCtr="0">
              <a:noAutofit/>
            </a:bodyPr>
            <a:lstStyle/>
            <a:p>
              <a:endParaRPr sz="2400"/>
            </a:p>
          </p:txBody>
        </p:sp>
        <p:pic>
          <p:nvPicPr>
            <p:cNvPr id="1238" name="Google Shape;1238;p49"/>
            <p:cNvPicPr preferRelativeResize="0"/>
            <p:nvPr/>
          </p:nvPicPr>
          <p:blipFill rotWithShape="1">
            <a:blip r:embed="rId5">
              <a:alphaModFix/>
            </a:blip>
            <a:srcRect b="38661"/>
            <a:stretch/>
          </p:blipFill>
          <p:spPr>
            <a:xfrm rot="1139994">
              <a:off x="1826427" y="2177113"/>
              <a:ext cx="2273784" cy="1394700"/>
            </a:xfrm>
            <a:prstGeom prst="rect">
              <a:avLst/>
            </a:prstGeom>
            <a:noFill/>
            <a:ln>
              <a:noFill/>
            </a:ln>
          </p:spPr>
        </p:pic>
        <p:sp>
          <p:nvSpPr>
            <p:cNvPr id="1239" name="Google Shape;1239;p49"/>
            <p:cNvSpPr/>
            <p:nvPr/>
          </p:nvSpPr>
          <p:spPr>
            <a:xfrm rot="1140878">
              <a:off x="2309094" y="2779264"/>
              <a:ext cx="1022069" cy="1022069"/>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240" name="Google Shape;1240;p49"/>
            <p:cNvSpPr/>
            <p:nvPr/>
          </p:nvSpPr>
          <p:spPr>
            <a:xfrm rot="1142282">
              <a:off x="1998780" y="2188395"/>
              <a:ext cx="360520" cy="364031"/>
            </a:xfrm>
            <a:prstGeom prst="ellipse">
              <a:avLst/>
            </a:prstGeom>
            <a:solidFill>
              <a:srgbClr val="69E781"/>
            </a:solidFill>
            <a:ln>
              <a:noFill/>
            </a:ln>
          </p:spPr>
          <p:txBody>
            <a:bodyPr spcFirstLastPara="1" wrap="square" lIns="121900" tIns="121900" rIns="121900" bIns="121900" anchor="ctr" anchorCtr="0">
              <a:noAutofit/>
            </a:bodyPr>
            <a:lstStyle/>
            <a:p>
              <a:endParaRPr sz="2400"/>
            </a:p>
          </p:txBody>
        </p:sp>
        <p:sp>
          <p:nvSpPr>
            <p:cNvPr id="1241" name="Google Shape;1241;p49"/>
            <p:cNvSpPr txBox="1"/>
            <p:nvPr/>
          </p:nvSpPr>
          <p:spPr>
            <a:xfrm rot="1623">
              <a:off x="2373350" y="2565092"/>
              <a:ext cx="635401" cy="1450466"/>
            </a:xfrm>
            <a:prstGeom prst="rect">
              <a:avLst/>
            </a:prstGeom>
            <a:noFill/>
            <a:ln>
              <a:noFill/>
            </a:ln>
          </p:spPr>
          <p:txBody>
            <a:bodyPr spcFirstLastPara="1" wrap="square" lIns="121900" tIns="121900" rIns="121900" bIns="121900" anchor="t" anchorCtr="0">
              <a:spAutoFit/>
            </a:bodyPr>
            <a:lstStyle/>
            <a:p>
              <a:pPr algn="ctr">
                <a:lnSpc>
                  <a:spcPct val="90000"/>
                </a:lnSpc>
              </a:pPr>
              <a:r>
                <a:rPr lang="en" sz="2667">
                  <a:solidFill>
                    <a:schemeClr val="dk1"/>
                  </a:solidFill>
                  <a:latin typeface="Fira Sans Extra Condensed SemiBold"/>
                  <a:ea typeface="Fira Sans Extra Condensed SemiBold"/>
                  <a:cs typeface="Fira Sans Extra Condensed SemiBold"/>
                  <a:sym typeface="Fira Sans Extra Condensed SemiBold"/>
                </a:rPr>
                <a:t>C</a:t>
              </a:r>
              <a:endParaRPr sz="133"/>
            </a:p>
          </p:txBody>
        </p:sp>
        <p:sp>
          <p:nvSpPr>
            <p:cNvPr id="1242" name="Google Shape;1242;p49"/>
            <p:cNvSpPr/>
            <p:nvPr/>
          </p:nvSpPr>
          <p:spPr>
            <a:xfrm rot="1141999">
              <a:off x="1902546" y="3587555"/>
              <a:ext cx="363366" cy="363366"/>
            </a:xfrm>
            <a:prstGeom prst="ellipse">
              <a:avLst/>
            </a:prstGeom>
            <a:solidFill>
              <a:srgbClr val="FFE599"/>
            </a:solidFill>
            <a:ln>
              <a:noFill/>
            </a:ln>
          </p:spPr>
          <p:txBody>
            <a:bodyPr spcFirstLastPara="1" wrap="square" lIns="121900" tIns="121900" rIns="121900" bIns="121900" anchor="ctr" anchorCtr="0">
              <a:noAutofit/>
            </a:bodyPr>
            <a:lstStyle/>
            <a:p>
              <a:endParaRPr sz="2400"/>
            </a:p>
          </p:txBody>
        </p:sp>
        <p:sp>
          <p:nvSpPr>
            <p:cNvPr id="1243" name="Google Shape;1243;p49"/>
            <p:cNvSpPr/>
            <p:nvPr/>
          </p:nvSpPr>
          <p:spPr>
            <a:xfrm rot="1141999">
              <a:off x="3519065" y="2443143"/>
              <a:ext cx="363366" cy="363366"/>
            </a:xfrm>
            <a:prstGeom prst="ellipse">
              <a:avLst/>
            </a:prstGeom>
            <a:solidFill>
              <a:srgbClr val="B4A7D6"/>
            </a:solidFill>
            <a:ln>
              <a:noFill/>
            </a:ln>
          </p:spPr>
          <p:txBody>
            <a:bodyPr spcFirstLastPara="1" wrap="square" lIns="121900" tIns="121900" rIns="121900" bIns="121900" anchor="ctr" anchorCtr="0">
              <a:noAutofit/>
            </a:bodyPr>
            <a:lstStyle/>
            <a:p>
              <a:endParaRPr sz="2400"/>
            </a:p>
          </p:txBody>
        </p:sp>
      </p:grpSp>
      <p:sp>
        <p:nvSpPr>
          <p:cNvPr id="1244" name="Google Shape;1244;p49"/>
          <p:cNvSpPr txBox="1"/>
          <p:nvPr/>
        </p:nvSpPr>
        <p:spPr>
          <a:xfrm>
            <a:off x="3749000" y="1093333"/>
            <a:ext cx="4694000" cy="457200"/>
          </a:xfrm>
          <a:prstGeom prst="rect">
            <a:avLst/>
          </a:prstGeom>
          <a:solidFill>
            <a:schemeClr val="lt1"/>
          </a:solidFill>
          <a:ln>
            <a:noFill/>
          </a:ln>
        </p:spPr>
        <p:txBody>
          <a:bodyPr spcFirstLastPara="1" wrap="square" lIns="121900" tIns="121900" rIns="121900" bIns="121900" anchor="ctr" anchorCtr="0">
            <a:noAutofit/>
          </a:bodyPr>
          <a:lstStyle/>
          <a:p>
            <a:pPr algn="ctr">
              <a:lnSpc>
                <a:spcPct val="115000"/>
              </a:lnSpc>
            </a:pPr>
            <a:r>
              <a:rPr lang="en" sz="2133" b="1">
                <a:solidFill>
                  <a:srgbClr val="EC3A3B"/>
                </a:solidFill>
                <a:latin typeface="Fira Sans Extra Condensed SemiB"/>
                <a:ea typeface="Fira Sans Extra Condensed SemiB"/>
                <a:cs typeface="Fira Sans Extra Condensed SemiB"/>
                <a:sym typeface="Fira Sans Extra Condensed SemiBold"/>
              </a:rPr>
              <a:t>Estimated Total Investment : </a:t>
            </a:r>
            <a:r>
              <a:rPr lang="en" sz="2133" b="1" i="1">
                <a:solidFill>
                  <a:srgbClr val="EC3A3B"/>
                </a:solidFill>
                <a:latin typeface="Fira Sans Extra Condensed SemiB"/>
                <a:ea typeface="Fira Sans Extra Condensed SemiB"/>
                <a:cs typeface="Fira Sans Extra Condensed SemiB"/>
                <a:sym typeface="Fira Sans Extra Condensed SemiBold"/>
              </a:rPr>
              <a:t>$ 100,000</a:t>
            </a:r>
            <a:endParaRPr sz="2133" b="1" i="1">
              <a:solidFill>
                <a:srgbClr val="EC3A3B"/>
              </a:solidFill>
              <a:latin typeface="Fira Sans Extra Condensed SemiB"/>
              <a:ea typeface="Fira Sans Extra Condensed SemiB"/>
              <a:cs typeface="Fira Sans Extra Condensed SemiB"/>
              <a:sym typeface="Fira Sans Extra Condensed SemiBold"/>
            </a:endParaRPr>
          </a:p>
        </p:txBody>
      </p:sp>
      <p:sp>
        <p:nvSpPr>
          <p:cNvPr id="1245" name="Google Shape;1245;p4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46</a:t>
            </a:fld>
            <a:endParaRPr/>
          </a:p>
        </p:txBody>
      </p:sp>
      <p:sp>
        <p:nvSpPr>
          <p:cNvPr id="5" name="Google Shape;1368;p55">
            <a:extLst>
              <a:ext uri="{FF2B5EF4-FFF2-40B4-BE49-F238E27FC236}">
                <a16:creationId xmlns:a16="http://schemas.microsoft.com/office/drawing/2014/main" id="{CC3DC803-3687-021A-E720-BD20B7DDDE01}"/>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Budgeting</a:t>
            </a:r>
            <a:endParaRPr lang="en" sz="2400" b="1">
              <a:solidFill>
                <a:srgbClr val="C00000"/>
              </a:solidFill>
              <a:latin typeface="Arial"/>
              <a:ea typeface="Calibri Light"/>
              <a:cs typeface="Calibri Light"/>
            </a:endParaRPr>
          </a:p>
        </p:txBody>
      </p:sp>
      <p:sp>
        <p:nvSpPr>
          <p:cNvPr id="6" name="TextBox 5">
            <a:extLst>
              <a:ext uri="{FF2B5EF4-FFF2-40B4-BE49-F238E27FC236}">
                <a16:creationId xmlns:a16="http://schemas.microsoft.com/office/drawing/2014/main" id="{026FB2B5-1220-A725-BF45-74EB674AC41C}"/>
              </a:ext>
            </a:extLst>
          </p:cNvPr>
          <p:cNvSpPr txBox="1"/>
          <p:nvPr/>
        </p:nvSpPr>
        <p:spPr>
          <a:xfrm>
            <a:off x="8478983" y="234974"/>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605AC6B4-F904-CE99-53F5-184D50D628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2D9059F8-997B-9EE1-3452-4135CB5EB5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657215BE-8F50-C2E1-8F76-35B8D36235EE}"/>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879A12F6-5049-6233-6B52-0E03C1B6B9FB}"/>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A5430A2E-C177-7447-2E94-D887C6E9726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36820398-10CC-4F23-7112-8023A05DDF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93A0F31-BB84-4600-D007-DDF8250C6F72}"/>
              </a:ext>
            </a:extLst>
          </p:cNvPr>
          <p:cNvPicPr>
            <a:picLocks noChangeAspect="1"/>
          </p:cNvPicPr>
          <p:nvPr/>
        </p:nvPicPr>
        <p:blipFill>
          <a:blip r:embed="rId10"/>
          <a:stretch>
            <a:fillRect/>
          </a:stretch>
        </p:blipFill>
        <p:spPr>
          <a:xfrm>
            <a:off x="11193385" y="235894"/>
            <a:ext cx="699674" cy="69967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50"/>
          <p:cNvSpPr/>
          <p:nvPr/>
        </p:nvSpPr>
        <p:spPr>
          <a:xfrm>
            <a:off x="901033" y="1408767"/>
            <a:ext cx="4933600" cy="367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251" name="Google Shape;1251;p50" title="Chart"/>
          <p:cNvPicPr preferRelativeResize="0"/>
          <p:nvPr/>
        </p:nvPicPr>
        <p:blipFill>
          <a:blip r:embed="rId3">
            <a:alphaModFix/>
          </a:blip>
          <a:stretch>
            <a:fillRect/>
          </a:stretch>
        </p:blipFill>
        <p:spPr>
          <a:xfrm>
            <a:off x="962182" y="1914385"/>
            <a:ext cx="4811161" cy="3082760"/>
          </a:xfrm>
          <a:prstGeom prst="rect">
            <a:avLst/>
          </a:prstGeom>
          <a:noFill/>
          <a:ln>
            <a:noFill/>
          </a:ln>
        </p:spPr>
      </p:pic>
      <p:pic>
        <p:nvPicPr>
          <p:cNvPr id="1252" name="Google Shape;1252;p50"/>
          <p:cNvPicPr preferRelativeResize="0"/>
          <p:nvPr/>
        </p:nvPicPr>
        <p:blipFill>
          <a:blip r:embed="rId4">
            <a:alphaModFix/>
          </a:blip>
          <a:stretch>
            <a:fillRect/>
          </a:stretch>
        </p:blipFill>
        <p:spPr>
          <a:xfrm>
            <a:off x="1743449" y="2092330"/>
            <a:ext cx="3883544" cy="2385879"/>
          </a:xfrm>
          <a:prstGeom prst="rect">
            <a:avLst/>
          </a:prstGeom>
          <a:noFill/>
          <a:ln>
            <a:noFill/>
          </a:ln>
        </p:spPr>
      </p:pic>
      <p:graphicFrame>
        <p:nvGraphicFramePr>
          <p:cNvPr id="1254" name="Google Shape;1254;p50"/>
          <p:cNvGraphicFramePr/>
          <p:nvPr>
            <p:extLst>
              <p:ext uri="{D42A27DB-BD31-4B8C-83A1-F6EECF244321}">
                <p14:modId xmlns:p14="http://schemas.microsoft.com/office/powerpoint/2010/main" val="1834361758"/>
              </p:ext>
            </p:extLst>
          </p:nvPr>
        </p:nvGraphicFramePr>
        <p:xfrm>
          <a:off x="6108233" y="1885684"/>
          <a:ext cx="5703931" cy="2255195"/>
        </p:xfrm>
        <a:graphic>
          <a:graphicData uri="http://schemas.openxmlformats.org/drawingml/2006/table">
            <a:tbl>
              <a:tblPr>
                <a:noFill/>
              </a:tblPr>
              <a:tblGrid>
                <a:gridCol w="1178067">
                  <a:extLst>
                    <a:ext uri="{9D8B030D-6E8A-4147-A177-3AD203B41FA5}">
                      <a16:colId xmlns:a16="http://schemas.microsoft.com/office/drawing/2014/main" val="20000"/>
                    </a:ext>
                  </a:extLst>
                </a:gridCol>
                <a:gridCol w="565733">
                  <a:extLst>
                    <a:ext uri="{9D8B030D-6E8A-4147-A177-3AD203B41FA5}">
                      <a16:colId xmlns:a16="http://schemas.microsoft.com/office/drawing/2014/main" val="20001"/>
                    </a:ext>
                  </a:extLst>
                </a:gridCol>
                <a:gridCol w="565733">
                  <a:extLst>
                    <a:ext uri="{9D8B030D-6E8A-4147-A177-3AD203B41FA5}">
                      <a16:colId xmlns:a16="http://schemas.microsoft.com/office/drawing/2014/main" val="20002"/>
                    </a:ext>
                  </a:extLst>
                </a:gridCol>
                <a:gridCol w="565733">
                  <a:extLst>
                    <a:ext uri="{9D8B030D-6E8A-4147-A177-3AD203B41FA5}">
                      <a16:colId xmlns:a16="http://schemas.microsoft.com/office/drawing/2014/main" val="20003"/>
                    </a:ext>
                  </a:extLst>
                </a:gridCol>
                <a:gridCol w="565733">
                  <a:extLst>
                    <a:ext uri="{9D8B030D-6E8A-4147-A177-3AD203B41FA5}">
                      <a16:colId xmlns:a16="http://schemas.microsoft.com/office/drawing/2014/main" val="20004"/>
                    </a:ext>
                  </a:extLst>
                </a:gridCol>
                <a:gridCol w="565733">
                  <a:extLst>
                    <a:ext uri="{9D8B030D-6E8A-4147-A177-3AD203B41FA5}">
                      <a16:colId xmlns:a16="http://schemas.microsoft.com/office/drawing/2014/main" val="20005"/>
                    </a:ext>
                  </a:extLst>
                </a:gridCol>
                <a:gridCol w="565733">
                  <a:extLst>
                    <a:ext uri="{9D8B030D-6E8A-4147-A177-3AD203B41FA5}">
                      <a16:colId xmlns:a16="http://schemas.microsoft.com/office/drawing/2014/main" val="20006"/>
                    </a:ext>
                  </a:extLst>
                </a:gridCol>
                <a:gridCol w="565733">
                  <a:extLst>
                    <a:ext uri="{9D8B030D-6E8A-4147-A177-3AD203B41FA5}">
                      <a16:colId xmlns:a16="http://schemas.microsoft.com/office/drawing/2014/main" val="20007"/>
                    </a:ext>
                  </a:extLst>
                </a:gridCol>
                <a:gridCol w="565733">
                  <a:extLst>
                    <a:ext uri="{9D8B030D-6E8A-4147-A177-3AD203B41FA5}">
                      <a16:colId xmlns:a16="http://schemas.microsoft.com/office/drawing/2014/main" val="20008"/>
                    </a:ext>
                  </a:extLst>
                </a:gridCol>
              </a:tblGrid>
              <a:tr h="487627">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Unit of Carbon Credit Transaction</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20000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30000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40000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50000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55550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60000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5700">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Fixed Cost ($)</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04747">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Variable Cost ($)</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2000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4000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6000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8000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11100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12000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04747">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Total Cost ($)</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102000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104000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106000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108000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110000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111100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112000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87627">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Commission revenue ($)</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20000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40000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60000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80000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111100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120000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04747">
                <a:tc>
                  <a:txBody>
                    <a:bodyPr/>
                    <a:lstStyle/>
                    <a:p>
                      <a:pPr marL="0" lvl="0" indent="0" algn="l" rtl="0">
                        <a:spcBef>
                          <a:spcPts val="0"/>
                        </a:spcBef>
                        <a:spcAft>
                          <a:spcPts val="0"/>
                        </a:spcAft>
                        <a:buNone/>
                      </a:pPr>
                      <a:r>
                        <a:rPr lang="en" sz="1200">
                          <a:solidFill>
                            <a:schemeClr val="lt1"/>
                          </a:solidFill>
                          <a:latin typeface="Oswald"/>
                          <a:ea typeface="Oswald"/>
                          <a:cs typeface="Oswald"/>
                          <a:sym typeface="Oswald"/>
                        </a:rPr>
                        <a:t>Profit ($)</a:t>
                      </a:r>
                      <a:endParaRPr sz="1200">
                        <a:solidFill>
                          <a:schemeClr val="lt1"/>
                        </a:solidFill>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76A5AF"/>
                    </a:solidFill>
                  </a:tcPr>
                </a:tc>
                <a:tc>
                  <a:txBody>
                    <a:bodyPr/>
                    <a:lstStyle/>
                    <a:p>
                      <a:pPr marL="0" lvl="0" indent="0" algn="l" rtl="0">
                        <a:spcBef>
                          <a:spcPts val="0"/>
                        </a:spcBef>
                        <a:spcAft>
                          <a:spcPts val="0"/>
                        </a:spcAft>
                        <a:buNone/>
                      </a:pPr>
                      <a:r>
                        <a:rPr lang="en" sz="900">
                          <a:latin typeface="Oswald"/>
                          <a:ea typeface="Oswald"/>
                          <a:cs typeface="Oswald"/>
                          <a:sym typeface="Oswald"/>
                        </a:rPr>
                        <a:t>(100000)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(82000)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(64000)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(46000)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(28000)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(10000)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a:latin typeface="Oswald"/>
                          <a:ea typeface="Oswald"/>
                          <a:cs typeface="Oswald"/>
                          <a:sym typeface="Oswald"/>
                        </a:rPr>
                        <a:t>8000</a:t>
                      </a:r>
                      <a:endParaRPr sz="900">
                        <a:latin typeface="Oswald"/>
                        <a:ea typeface="Oswald"/>
                        <a:cs typeface="Oswald"/>
                        <a:sym typeface="Oswald"/>
                      </a:endParaRPr>
                    </a:p>
                  </a:txBody>
                  <a:tcPr marL="60933" marR="60933" marT="60933" marB="60933">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1255" name="Google Shape;1255;p50"/>
          <p:cNvSpPr txBox="1"/>
          <p:nvPr/>
        </p:nvSpPr>
        <p:spPr>
          <a:xfrm>
            <a:off x="6665167" y="4552133"/>
            <a:ext cx="4728000" cy="1618400"/>
          </a:xfrm>
          <a:prstGeom prst="rect">
            <a:avLst/>
          </a:prstGeom>
          <a:noFill/>
          <a:ln>
            <a:noFill/>
          </a:ln>
        </p:spPr>
        <p:txBody>
          <a:bodyPr spcFirstLastPara="1" wrap="square" lIns="121900" tIns="121900" rIns="121900" bIns="121900" anchor="ctr" anchorCtr="0">
            <a:noAutofit/>
          </a:bodyPr>
          <a:lstStyle/>
          <a:p>
            <a:pPr algn="r"/>
            <a:r>
              <a:rPr lang="en" sz="2800">
                <a:latin typeface="Fira Sans Extra Condensed SemiBold"/>
                <a:ea typeface="Fira Sans Extra Condensed SemiBold"/>
                <a:cs typeface="Fira Sans Extra Condensed SemiBold"/>
                <a:sym typeface="Fira Sans Extra Condensed SemiBold"/>
              </a:rPr>
              <a:t>Expected </a:t>
            </a:r>
            <a:r>
              <a:rPr lang="en" sz="2800">
                <a:solidFill>
                  <a:srgbClr val="E00000"/>
                </a:solidFill>
                <a:latin typeface="Fira Sans Extra Condensed SemiBold"/>
                <a:ea typeface="Fira Sans Extra Condensed SemiBold"/>
                <a:cs typeface="Fira Sans Extra Condensed SemiBold"/>
                <a:sym typeface="Fira Sans Extra Condensed SemiBold"/>
              </a:rPr>
              <a:t>ROI</a:t>
            </a:r>
            <a:r>
              <a:rPr lang="en" sz="2800">
                <a:latin typeface="Fira Sans Extra Condensed SemiBold"/>
                <a:ea typeface="Fira Sans Extra Condensed SemiBold"/>
                <a:cs typeface="Fira Sans Extra Condensed SemiBold"/>
                <a:sym typeface="Fira Sans Extra Condensed SemiBold"/>
              </a:rPr>
              <a:t> upon </a:t>
            </a:r>
            <a:br>
              <a:rPr lang="en" sz="2800">
                <a:latin typeface="Fira Sans Extra Condensed SemiBold"/>
                <a:ea typeface="Fira Sans Extra Condensed SemiBold"/>
                <a:cs typeface="Fira Sans Extra Condensed SemiBold"/>
                <a:sym typeface="Fira Sans Extra Condensed SemiBold"/>
              </a:rPr>
            </a:br>
            <a:r>
              <a:rPr lang="en" sz="2800">
                <a:solidFill>
                  <a:srgbClr val="FF0000"/>
                </a:solidFill>
                <a:latin typeface="Fira Sans Extra Condensed SemiBold"/>
                <a:ea typeface="Fira Sans Extra Condensed SemiBold"/>
                <a:cs typeface="Fira Sans Extra Condensed SemiBold"/>
                <a:sym typeface="Fira Sans Extra Condensed SemiBold"/>
              </a:rPr>
              <a:t>55,550</a:t>
            </a:r>
            <a:r>
              <a:rPr lang="en" sz="2800">
                <a:latin typeface="Fira Sans Extra Condensed SemiBold"/>
                <a:ea typeface="Fira Sans Extra Condensed SemiBold"/>
                <a:cs typeface="Fira Sans Extra Condensed SemiBold"/>
                <a:sym typeface="Fira Sans Extra Condensed SemiBold"/>
              </a:rPr>
              <a:t> carbon credit units (kg)</a:t>
            </a:r>
            <a:br>
              <a:rPr lang="en" sz="2800">
                <a:latin typeface="Fira Sans Extra Condensed SemiBold"/>
                <a:ea typeface="Fira Sans Extra Condensed SemiBold"/>
                <a:cs typeface="Fira Sans Extra Condensed SemiBold"/>
                <a:sym typeface="Fira Sans Extra Condensed SemiBold"/>
              </a:rPr>
            </a:br>
            <a:r>
              <a:rPr lang="en" sz="2800">
                <a:latin typeface="Fira Sans Extra Condensed SemiBold"/>
                <a:ea typeface="Fira Sans Extra Condensed SemiBold"/>
                <a:cs typeface="Fira Sans Extra Condensed SemiBold"/>
                <a:sym typeface="Fira Sans Extra Condensed SemiBold"/>
              </a:rPr>
              <a:t>transaction</a:t>
            </a:r>
            <a:endParaRPr sz="2800">
              <a:solidFill>
                <a:srgbClr val="000000"/>
              </a:solidFill>
              <a:latin typeface="Fira Sans Extra Condensed SemiBold"/>
              <a:ea typeface="Fira Sans Extra Condensed SemiBold"/>
              <a:cs typeface="Fira Sans Extra Condensed SemiBold"/>
              <a:sym typeface="Fira Sans Extra Condensed SemiBold"/>
            </a:endParaRPr>
          </a:p>
        </p:txBody>
      </p:sp>
      <p:cxnSp>
        <p:nvCxnSpPr>
          <p:cNvPr id="1256" name="Google Shape;1256;p50"/>
          <p:cNvCxnSpPr/>
          <p:nvPr/>
        </p:nvCxnSpPr>
        <p:spPr>
          <a:xfrm rot="10800000" flipH="1">
            <a:off x="1743448" y="2161203"/>
            <a:ext cx="3298800" cy="2279600"/>
          </a:xfrm>
          <a:prstGeom prst="straightConnector1">
            <a:avLst/>
          </a:prstGeom>
          <a:noFill/>
          <a:ln w="28575" cap="flat" cmpd="sng">
            <a:solidFill>
              <a:srgbClr val="1155CC"/>
            </a:solidFill>
            <a:prstDash val="solid"/>
            <a:round/>
            <a:headEnd type="none" w="med" len="med"/>
            <a:tailEnd type="none" w="med" len="med"/>
          </a:ln>
        </p:spPr>
      </p:cxnSp>
      <p:cxnSp>
        <p:nvCxnSpPr>
          <p:cNvPr id="1257" name="Google Shape;1257;p50"/>
          <p:cNvCxnSpPr/>
          <p:nvPr/>
        </p:nvCxnSpPr>
        <p:spPr>
          <a:xfrm>
            <a:off x="1743448" y="3282620"/>
            <a:ext cx="2982000" cy="5200"/>
          </a:xfrm>
          <a:prstGeom prst="straightConnector1">
            <a:avLst/>
          </a:prstGeom>
          <a:noFill/>
          <a:ln w="28575" cap="flat" cmpd="sng">
            <a:solidFill>
              <a:srgbClr val="FF0000"/>
            </a:solidFill>
            <a:prstDash val="solid"/>
            <a:round/>
            <a:headEnd type="none" w="med" len="med"/>
            <a:tailEnd type="none" w="med" len="med"/>
          </a:ln>
        </p:spPr>
      </p:cxnSp>
      <p:cxnSp>
        <p:nvCxnSpPr>
          <p:cNvPr id="1258" name="Google Shape;1258;p50"/>
          <p:cNvCxnSpPr/>
          <p:nvPr/>
        </p:nvCxnSpPr>
        <p:spPr>
          <a:xfrm rot="10800000" flipH="1">
            <a:off x="1738143" y="2950217"/>
            <a:ext cx="2974400" cy="332400"/>
          </a:xfrm>
          <a:prstGeom prst="straightConnector1">
            <a:avLst/>
          </a:prstGeom>
          <a:noFill/>
          <a:ln w="28575" cap="flat" cmpd="sng">
            <a:solidFill>
              <a:srgbClr val="FCBD24"/>
            </a:solidFill>
            <a:prstDash val="solid"/>
            <a:round/>
            <a:headEnd type="none" w="med" len="med"/>
            <a:tailEnd type="none" w="med" len="med"/>
          </a:ln>
        </p:spPr>
      </p:cxnSp>
      <p:sp>
        <p:nvSpPr>
          <p:cNvPr id="1259" name="Google Shape;1259;p50"/>
          <p:cNvSpPr txBox="1"/>
          <p:nvPr/>
        </p:nvSpPr>
        <p:spPr>
          <a:xfrm>
            <a:off x="4727728" y="1822567"/>
            <a:ext cx="1107600" cy="268800"/>
          </a:xfrm>
          <a:prstGeom prst="rect">
            <a:avLst/>
          </a:prstGeom>
          <a:noFill/>
          <a:ln>
            <a:noFill/>
          </a:ln>
        </p:spPr>
        <p:txBody>
          <a:bodyPr spcFirstLastPara="1" wrap="square" lIns="121900" tIns="121900" rIns="121900" bIns="121900" anchor="t" anchorCtr="0">
            <a:noAutofit/>
          </a:bodyPr>
          <a:lstStyle/>
          <a:p>
            <a:r>
              <a:rPr lang="en" sz="1333" b="1">
                <a:solidFill>
                  <a:srgbClr val="1155CC"/>
                </a:solidFill>
                <a:latin typeface="Roboto"/>
                <a:ea typeface="Roboto"/>
                <a:cs typeface="Roboto"/>
                <a:sym typeface="Roboto"/>
              </a:rPr>
              <a:t>revenue</a:t>
            </a:r>
            <a:endParaRPr sz="1333" b="1">
              <a:solidFill>
                <a:srgbClr val="1155CC"/>
              </a:solidFill>
              <a:latin typeface="Roboto"/>
              <a:ea typeface="Roboto"/>
              <a:cs typeface="Roboto"/>
              <a:sym typeface="Roboto"/>
            </a:endParaRPr>
          </a:p>
        </p:txBody>
      </p:sp>
      <p:sp>
        <p:nvSpPr>
          <p:cNvPr id="1260" name="Google Shape;1260;p50"/>
          <p:cNvSpPr txBox="1"/>
          <p:nvPr/>
        </p:nvSpPr>
        <p:spPr>
          <a:xfrm>
            <a:off x="4764203" y="3112549"/>
            <a:ext cx="934800" cy="268800"/>
          </a:xfrm>
          <a:prstGeom prst="rect">
            <a:avLst/>
          </a:prstGeom>
          <a:noFill/>
          <a:ln>
            <a:noFill/>
          </a:ln>
        </p:spPr>
        <p:txBody>
          <a:bodyPr spcFirstLastPara="1" wrap="square" lIns="121900" tIns="121900" rIns="121900" bIns="121900" anchor="t" anchorCtr="0">
            <a:noAutofit/>
          </a:bodyPr>
          <a:lstStyle/>
          <a:p>
            <a:r>
              <a:rPr lang="en" sz="1333" b="1">
                <a:solidFill>
                  <a:srgbClr val="EC3A3B"/>
                </a:solidFill>
                <a:latin typeface="Roboto"/>
                <a:ea typeface="Roboto"/>
                <a:cs typeface="Roboto"/>
                <a:sym typeface="Roboto"/>
              </a:rPr>
              <a:t>fixed cost</a:t>
            </a:r>
            <a:endParaRPr sz="1333" b="1">
              <a:solidFill>
                <a:srgbClr val="EC3A3B"/>
              </a:solidFill>
              <a:latin typeface="Roboto"/>
              <a:ea typeface="Roboto"/>
              <a:cs typeface="Roboto"/>
              <a:sym typeface="Roboto"/>
            </a:endParaRPr>
          </a:p>
        </p:txBody>
      </p:sp>
      <p:sp>
        <p:nvSpPr>
          <p:cNvPr id="1261" name="Google Shape;1261;p50"/>
          <p:cNvSpPr txBox="1"/>
          <p:nvPr/>
        </p:nvSpPr>
        <p:spPr>
          <a:xfrm>
            <a:off x="4620719" y="2508976"/>
            <a:ext cx="1321600" cy="268800"/>
          </a:xfrm>
          <a:prstGeom prst="rect">
            <a:avLst/>
          </a:prstGeom>
          <a:noFill/>
          <a:ln>
            <a:noFill/>
          </a:ln>
        </p:spPr>
        <p:txBody>
          <a:bodyPr spcFirstLastPara="1" wrap="square" lIns="121900" tIns="121900" rIns="121900" bIns="121900" anchor="t" anchorCtr="0">
            <a:noAutofit/>
          </a:bodyPr>
          <a:lstStyle/>
          <a:p>
            <a:pPr algn="ctr"/>
            <a:r>
              <a:rPr lang="en" sz="1333" b="1">
                <a:solidFill>
                  <a:srgbClr val="FCBD24"/>
                </a:solidFill>
                <a:latin typeface="Roboto"/>
                <a:ea typeface="Roboto"/>
                <a:cs typeface="Roboto"/>
                <a:sym typeface="Roboto"/>
              </a:rPr>
              <a:t>total cost </a:t>
            </a:r>
            <a:br>
              <a:rPr lang="en" sz="1333" b="1">
                <a:solidFill>
                  <a:srgbClr val="FCBD24"/>
                </a:solidFill>
                <a:latin typeface="Roboto"/>
                <a:ea typeface="Roboto"/>
                <a:cs typeface="Roboto"/>
                <a:sym typeface="Roboto"/>
              </a:rPr>
            </a:br>
            <a:r>
              <a:rPr lang="en" sz="1333" b="1">
                <a:solidFill>
                  <a:srgbClr val="FCBD24"/>
                </a:solidFill>
                <a:latin typeface="Roboto"/>
                <a:ea typeface="Roboto"/>
                <a:cs typeface="Roboto"/>
                <a:sym typeface="Roboto"/>
              </a:rPr>
              <a:t>(variable + fixed)</a:t>
            </a:r>
            <a:endParaRPr sz="1333" b="1">
              <a:solidFill>
                <a:srgbClr val="FCBD24"/>
              </a:solidFill>
              <a:latin typeface="Roboto"/>
              <a:ea typeface="Roboto"/>
              <a:cs typeface="Roboto"/>
              <a:sym typeface="Roboto"/>
            </a:endParaRPr>
          </a:p>
        </p:txBody>
      </p:sp>
      <p:cxnSp>
        <p:nvCxnSpPr>
          <p:cNvPr id="1262" name="Google Shape;1262;p50"/>
          <p:cNvCxnSpPr/>
          <p:nvPr/>
        </p:nvCxnSpPr>
        <p:spPr>
          <a:xfrm>
            <a:off x="3742693" y="3053335"/>
            <a:ext cx="400" cy="1387600"/>
          </a:xfrm>
          <a:prstGeom prst="straightConnector1">
            <a:avLst/>
          </a:prstGeom>
          <a:noFill/>
          <a:ln w="9525" cap="flat" cmpd="sng">
            <a:solidFill>
              <a:schemeClr val="dk1"/>
            </a:solidFill>
            <a:prstDash val="dash"/>
            <a:round/>
            <a:headEnd type="none" w="med" len="med"/>
            <a:tailEnd type="none" w="med" len="med"/>
          </a:ln>
        </p:spPr>
      </p:cxnSp>
      <p:cxnSp>
        <p:nvCxnSpPr>
          <p:cNvPr id="1263" name="Google Shape;1263;p50"/>
          <p:cNvCxnSpPr/>
          <p:nvPr/>
        </p:nvCxnSpPr>
        <p:spPr>
          <a:xfrm rot="10800000" flipH="1">
            <a:off x="1768179" y="3053355"/>
            <a:ext cx="1974800" cy="21200"/>
          </a:xfrm>
          <a:prstGeom prst="straightConnector1">
            <a:avLst/>
          </a:prstGeom>
          <a:noFill/>
          <a:ln w="9525" cap="flat" cmpd="sng">
            <a:solidFill>
              <a:schemeClr val="dk1"/>
            </a:solidFill>
            <a:prstDash val="dash"/>
            <a:round/>
            <a:headEnd type="none" w="med" len="med"/>
            <a:tailEnd type="none" w="med" len="med"/>
          </a:ln>
        </p:spPr>
      </p:cxnSp>
      <p:cxnSp>
        <p:nvCxnSpPr>
          <p:cNvPr id="1264" name="Google Shape;1264;p50"/>
          <p:cNvCxnSpPr/>
          <p:nvPr/>
        </p:nvCxnSpPr>
        <p:spPr>
          <a:xfrm>
            <a:off x="3388251" y="2344667"/>
            <a:ext cx="354400" cy="693200"/>
          </a:xfrm>
          <a:prstGeom prst="straightConnector1">
            <a:avLst/>
          </a:prstGeom>
          <a:noFill/>
          <a:ln w="19050" cap="flat" cmpd="sng">
            <a:solidFill>
              <a:schemeClr val="dk1"/>
            </a:solidFill>
            <a:prstDash val="solid"/>
            <a:round/>
            <a:headEnd type="none" w="med" len="med"/>
            <a:tailEnd type="triangle" w="med" len="med"/>
          </a:ln>
        </p:spPr>
      </p:cxnSp>
      <p:sp>
        <p:nvSpPr>
          <p:cNvPr id="1265" name="Google Shape;1265;p50"/>
          <p:cNvSpPr txBox="1"/>
          <p:nvPr/>
        </p:nvSpPr>
        <p:spPr>
          <a:xfrm>
            <a:off x="2118041" y="2060388"/>
            <a:ext cx="1596000" cy="268800"/>
          </a:xfrm>
          <a:prstGeom prst="rect">
            <a:avLst/>
          </a:prstGeom>
          <a:noFill/>
          <a:ln>
            <a:noFill/>
          </a:ln>
        </p:spPr>
        <p:txBody>
          <a:bodyPr spcFirstLastPara="1" wrap="square" lIns="121900" tIns="121900" rIns="121900" bIns="121900" anchor="t" anchorCtr="0">
            <a:noAutofit/>
          </a:bodyPr>
          <a:lstStyle/>
          <a:p>
            <a:r>
              <a:rPr lang="en" sz="1333" b="1">
                <a:solidFill>
                  <a:schemeClr val="dk1"/>
                </a:solidFill>
                <a:latin typeface="Roboto"/>
                <a:ea typeface="Roboto"/>
                <a:cs typeface="Roboto"/>
                <a:sym typeface="Roboto"/>
              </a:rPr>
              <a:t>break- even point</a:t>
            </a:r>
            <a:endParaRPr sz="1333" b="1">
              <a:solidFill>
                <a:schemeClr val="dk1"/>
              </a:solidFill>
              <a:latin typeface="Roboto"/>
              <a:ea typeface="Roboto"/>
              <a:cs typeface="Roboto"/>
              <a:sym typeface="Roboto"/>
            </a:endParaRPr>
          </a:p>
        </p:txBody>
      </p:sp>
      <p:sp>
        <p:nvSpPr>
          <p:cNvPr id="1266" name="Google Shape;1266;p50"/>
          <p:cNvSpPr/>
          <p:nvPr/>
        </p:nvSpPr>
        <p:spPr>
          <a:xfrm>
            <a:off x="10616200" y="1822567"/>
            <a:ext cx="630400" cy="2386000"/>
          </a:xfrm>
          <a:prstGeom prst="rect">
            <a:avLst/>
          </a:prstGeom>
          <a:noFill/>
          <a:ln w="19050" cap="flat" cmpd="sng">
            <a:solidFill>
              <a:srgbClr val="CC412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267" name="Google Shape;1267;p50"/>
          <p:cNvPicPr preferRelativeResize="0"/>
          <p:nvPr/>
        </p:nvPicPr>
        <p:blipFill>
          <a:blip r:embed="rId5">
            <a:alphaModFix/>
          </a:blip>
          <a:stretch>
            <a:fillRect/>
          </a:stretch>
        </p:blipFill>
        <p:spPr>
          <a:xfrm>
            <a:off x="915269" y="5399001"/>
            <a:ext cx="4904967" cy="503847"/>
          </a:xfrm>
          <a:prstGeom prst="rect">
            <a:avLst/>
          </a:prstGeom>
          <a:noFill/>
          <a:ln>
            <a:noFill/>
          </a:ln>
        </p:spPr>
      </p:pic>
      <p:sp>
        <p:nvSpPr>
          <p:cNvPr id="1268" name="Google Shape;1268;p5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47</a:t>
            </a:fld>
            <a:endParaRPr/>
          </a:p>
        </p:txBody>
      </p:sp>
      <p:sp>
        <p:nvSpPr>
          <p:cNvPr id="5" name="Google Shape;1368;p55">
            <a:extLst>
              <a:ext uri="{FF2B5EF4-FFF2-40B4-BE49-F238E27FC236}">
                <a16:creationId xmlns:a16="http://schemas.microsoft.com/office/drawing/2014/main" id="{0715EE64-2461-12C4-E8EF-4C9A9CA7224C}"/>
              </a:ext>
            </a:extLst>
          </p:cNvPr>
          <p:cNvSpPr txBox="1">
            <a:spLocks/>
          </p:cNvSpPr>
          <p:nvPr/>
        </p:nvSpPr>
        <p:spPr>
          <a:xfrm>
            <a:off x="1107016" y="2516"/>
            <a:ext cx="10941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latin typeface="Arial"/>
                <a:ea typeface="FZLanTingHeiS-R-GB"/>
                <a:cs typeface="Arial"/>
              </a:rPr>
            </a:br>
            <a:r>
              <a:rPr lang="en" sz="2000" b="1">
                <a:solidFill>
                  <a:srgbClr val="990000"/>
                </a:solidFill>
                <a:latin typeface="Arial"/>
                <a:ea typeface="FZLanTingHeiS-R-GB"/>
                <a:cs typeface="Arial"/>
              </a:rPr>
              <a:t>Business Value</a:t>
            </a:r>
            <a:endParaRPr lang="en" sz="2400" b="1">
              <a:solidFill>
                <a:srgbClr val="990000"/>
              </a:solidFill>
              <a:latin typeface="Arial"/>
              <a:ea typeface="Calibri Light"/>
              <a:cs typeface="Arial"/>
            </a:endParaRPr>
          </a:p>
          <a:p>
            <a:pPr algn="l"/>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Break-Even Analysis</a:t>
            </a:r>
            <a:endParaRPr lang="en" sz="2400" b="1">
              <a:solidFill>
                <a:srgbClr val="C00000"/>
              </a:solidFill>
              <a:latin typeface="Arial"/>
              <a:ea typeface="Calibri Light"/>
              <a:cs typeface="Calibri Light"/>
            </a:endParaRPr>
          </a:p>
        </p:txBody>
      </p:sp>
      <p:pic>
        <p:nvPicPr>
          <p:cNvPr id="10" name="Picture 9" descr="A black and orange circle with a black background with a black and red circle with a black and white logo&#10;&#10;Description automatically generated">
            <a:extLst>
              <a:ext uri="{FF2B5EF4-FFF2-40B4-BE49-F238E27FC236}">
                <a16:creationId xmlns:a16="http://schemas.microsoft.com/office/drawing/2014/main" id="{DAD2A8AE-1F69-CCBE-C923-34171B508FC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1" name="Picture 10"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143C61C-3089-FD11-7CD1-C28E4FBD38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2" name="TextBox 11">
            <a:extLst>
              <a:ext uri="{FF2B5EF4-FFF2-40B4-BE49-F238E27FC236}">
                <a16:creationId xmlns:a16="http://schemas.microsoft.com/office/drawing/2014/main" id="{3FB5DA1E-4E34-2B9E-453B-54D459E02923}"/>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3" name="TextBox 12">
            <a:extLst>
              <a:ext uri="{FF2B5EF4-FFF2-40B4-BE49-F238E27FC236}">
                <a16:creationId xmlns:a16="http://schemas.microsoft.com/office/drawing/2014/main" id="{46CF5BE6-2F77-E843-A89A-14CF08BBCE6D}"/>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4" name="Picture 2" descr="Finance And Business, Opened, Box, Boxes, Open, Tool, Packaging - Open Box  PNG – Stunning free transparent png clipart images free download">
            <a:extLst>
              <a:ext uri="{FF2B5EF4-FFF2-40B4-BE49-F238E27FC236}">
                <a16:creationId xmlns:a16="http://schemas.microsoft.com/office/drawing/2014/main" id="{8231BC7E-2BFE-DCE9-6919-DC468DE1170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inance And Business, Opened, Box, Boxes, Open, Tool, Packaging - Open Box  PNG – Stunning free transparent png clipart images free download">
            <a:extLst>
              <a:ext uri="{FF2B5EF4-FFF2-40B4-BE49-F238E27FC236}">
                <a16:creationId xmlns:a16="http://schemas.microsoft.com/office/drawing/2014/main" id="{EC4BBE3E-4ECB-4D25-8188-81EACE85039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C9D30AD-D383-761B-9BB7-9CC87718B205}"/>
              </a:ext>
            </a:extLst>
          </p:cNvPr>
          <p:cNvPicPr>
            <a:picLocks noChangeAspect="1"/>
          </p:cNvPicPr>
          <p:nvPr/>
        </p:nvPicPr>
        <p:blipFill>
          <a:blip r:embed="rId10"/>
          <a:stretch>
            <a:fillRect/>
          </a:stretch>
        </p:blipFill>
        <p:spPr>
          <a:xfrm>
            <a:off x="11193385" y="235894"/>
            <a:ext cx="699674" cy="69967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651260-1FC2-0EDE-ED8B-9B2EA91D05E4}"/>
              </a:ext>
            </a:extLst>
          </p:cNvPr>
          <p:cNvSpPr txBox="1"/>
          <p:nvPr/>
        </p:nvSpPr>
        <p:spPr>
          <a:xfrm>
            <a:off x="1046251" y="141951"/>
            <a:ext cx="6096772"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990000"/>
                </a:solidFill>
                <a:effectLst/>
                <a:uLnTx/>
                <a:uFillTx/>
                <a:latin typeface="Arial"/>
                <a:ea typeface="FZLanTingHeiS-R-GB"/>
                <a:cs typeface="Arial"/>
              </a:rPr>
              <a:t>Business Value</a:t>
            </a:r>
            <a:endParaRPr kumimoji="0" lang="en" sz="2400" b="1" i="0" u="none" strike="noStrike" kern="1200" cap="none" spc="0" normalizeH="0" baseline="0" noProof="0">
              <a:ln>
                <a:noFill/>
              </a:ln>
              <a:solidFill>
                <a:srgbClr val="990000"/>
              </a:solidFill>
              <a:effectLst/>
              <a:uLnTx/>
              <a:uFillTx/>
              <a:latin typeface="Arial"/>
              <a:ea typeface="Calibri Light"/>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600" b="1" i="0" u="none" strike="noStrike" kern="1200" cap="none" spc="0" normalizeH="0" baseline="0" noProof="0">
                <a:ln>
                  <a:noFill/>
                </a:ln>
                <a:solidFill>
                  <a:srgbClr val="990000"/>
                </a:solidFill>
                <a:effectLst/>
                <a:uLnTx/>
                <a:uFillTx/>
                <a:latin typeface="Arial"/>
                <a:ea typeface="FZLanTingHeiS-R-GB"/>
                <a:cs typeface="Arial"/>
              </a:rPr>
              <a:t> </a:t>
            </a:r>
            <a:br>
              <a:rPr kumimoji="0" lang="en" sz="2400" b="1" i="0" u="none" strike="noStrike" kern="1200" cap="none" spc="0" normalizeH="0" baseline="0" noProof="0">
                <a:ln>
                  <a:noFill/>
                </a:ln>
                <a:solidFill>
                  <a:prstClr val="black"/>
                </a:solidFill>
                <a:effectLst/>
                <a:uLnTx/>
                <a:uFillTx/>
                <a:latin typeface="Arial"/>
                <a:ea typeface="FZLanTingHeiS-R-GB"/>
                <a:cs typeface="Arial"/>
              </a:rPr>
            </a:br>
            <a:r>
              <a:rPr kumimoji="0" lang="en" sz="2400" b="1" i="0" u="none" strike="noStrike" kern="1200" cap="none" spc="0" normalizeH="0" baseline="0" noProof="0">
                <a:ln>
                  <a:noFill/>
                </a:ln>
                <a:solidFill>
                  <a:prstClr val="black"/>
                </a:solidFill>
                <a:effectLst/>
                <a:uLnTx/>
                <a:uFillTx/>
                <a:latin typeface="Arial"/>
                <a:ea typeface="Calibri Light" panose="020F0302020204030204"/>
                <a:cs typeface="Calibri Light" panose="020F0302020204030204"/>
              </a:rPr>
              <a:t>Laws and Regulation</a:t>
            </a:r>
            <a:endParaRPr kumimoji="0" lang="en" sz="2400" b="1" i="0" u="none" strike="noStrike" kern="1200" cap="none" spc="0" normalizeH="0" baseline="0" noProof="0">
              <a:ln>
                <a:noFill/>
              </a:ln>
              <a:solidFill>
                <a:srgbClr val="C00000"/>
              </a:solidFill>
              <a:effectLst/>
              <a:uLnTx/>
              <a:uFillTx/>
              <a:latin typeface="Arial"/>
              <a:ea typeface="Calibri Light"/>
              <a:cs typeface="Calibri Light"/>
            </a:endParaRPr>
          </a:p>
        </p:txBody>
      </p:sp>
      <p:sp>
        <p:nvSpPr>
          <p:cNvPr id="6" name="Google Shape;531;p34">
            <a:extLst>
              <a:ext uri="{FF2B5EF4-FFF2-40B4-BE49-F238E27FC236}">
                <a16:creationId xmlns:a16="http://schemas.microsoft.com/office/drawing/2014/main" id="{52EED8B7-1E33-32E4-7F42-6184A6953659}"/>
              </a:ext>
            </a:extLst>
          </p:cNvPr>
          <p:cNvSpPr/>
          <p:nvPr/>
        </p:nvSpPr>
        <p:spPr>
          <a:xfrm>
            <a:off x="2083392" y="3584120"/>
            <a:ext cx="4109784" cy="814748"/>
          </a:xfrm>
          <a:prstGeom prst="roundRect">
            <a:avLst>
              <a:gd name="adj" fmla="val 18918"/>
            </a:avLst>
          </a:prstGeom>
          <a:solidFill>
            <a:schemeClr val="accent1">
              <a:lumMod val="40000"/>
              <a:lumOff val="60000"/>
            </a:schemeClr>
          </a:solidFill>
          <a:ln>
            <a:noFill/>
          </a:ln>
        </p:spPr>
        <p:txBody>
          <a:bodyPr spcFirstLastPara="1" wrap="square" lIns="121900" tIns="121900" rIns="121900" bIns="121900" anchor="ctr" anchorCtr="0">
            <a:noAutofit/>
          </a:bodyPr>
          <a:lstStyle/>
          <a:p>
            <a:pPr algn="ctr"/>
            <a:r>
              <a:rPr lang="en-US" sz="2800" b="1" i="0">
                <a:solidFill>
                  <a:schemeClr val="accent1">
                    <a:lumMod val="75000"/>
                  </a:schemeClr>
                </a:solidFill>
                <a:effectLst/>
                <a:latin typeface="Söhne"/>
              </a:rPr>
              <a:t>Legal Review</a:t>
            </a:r>
            <a:endParaRPr sz="2800">
              <a:solidFill>
                <a:schemeClr val="accent1">
                  <a:lumMod val="75000"/>
                </a:schemeClr>
              </a:solidFill>
            </a:endParaRPr>
          </a:p>
        </p:txBody>
      </p:sp>
      <p:sp>
        <p:nvSpPr>
          <p:cNvPr id="7" name="Google Shape;531;p34">
            <a:extLst>
              <a:ext uri="{FF2B5EF4-FFF2-40B4-BE49-F238E27FC236}">
                <a16:creationId xmlns:a16="http://schemas.microsoft.com/office/drawing/2014/main" id="{569ED497-2BCE-7EBD-0302-D710A5BE034A}"/>
              </a:ext>
            </a:extLst>
          </p:cNvPr>
          <p:cNvSpPr/>
          <p:nvPr/>
        </p:nvSpPr>
        <p:spPr>
          <a:xfrm>
            <a:off x="2083392" y="4514503"/>
            <a:ext cx="4109783" cy="814748"/>
          </a:xfrm>
          <a:prstGeom prst="roundRect">
            <a:avLst>
              <a:gd name="adj" fmla="val 18918"/>
            </a:avLst>
          </a:prstGeom>
          <a:solidFill>
            <a:schemeClr val="accent2">
              <a:lumMod val="20000"/>
              <a:lumOff val="80000"/>
            </a:schemeClr>
          </a:solidFill>
          <a:ln>
            <a:noFill/>
          </a:ln>
        </p:spPr>
        <p:txBody>
          <a:bodyPr spcFirstLastPara="1" wrap="square" lIns="121900" tIns="121900" rIns="121900" bIns="121900" anchor="ctr" anchorCtr="0">
            <a:noAutofit/>
          </a:bodyPr>
          <a:lstStyle/>
          <a:p>
            <a:pPr algn="ctr"/>
            <a:r>
              <a:rPr lang="en-US" sz="2800" b="1" i="0">
                <a:solidFill>
                  <a:srgbClr val="FF0000"/>
                </a:solidFill>
                <a:effectLst/>
                <a:latin typeface="Söhne"/>
              </a:rPr>
              <a:t>Privacy by Design</a:t>
            </a:r>
            <a:endParaRPr lang="en-US" sz="2800">
              <a:solidFill>
                <a:srgbClr val="FF0000"/>
              </a:solidFill>
            </a:endParaRPr>
          </a:p>
        </p:txBody>
      </p:sp>
      <p:sp>
        <p:nvSpPr>
          <p:cNvPr id="8" name="Google Shape;531;p34">
            <a:extLst>
              <a:ext uri="{FF2B5EF4-FFF2-40B4-BE49-F238E27FC236}">
                <a16:creationId xmlns:a16="http://schemas.microsoft.com/office/drawing/2014/main" id="{B0E0CFC7-B2A1-C4B9-C9EB-1C1B59439FCC}"/>
              </a:ext>
            </a:extLst>
          </p:cNvPr>
          <p:cNvSpPr/>
          <p:nvPr/>
        </p:nvSpPr>
        <p:spPr>
          <a:xfrm>
            <a:off x="2064934" y="5441227"/>
            <a:ext cx="4109782" cy="814748"/>
          </a:xfrm>
          <a:prstGeom prst="roundRect">
            <a:avLst>
              <a:gd name="adj" fmla="val 18918"/>
            </a:avLst>
          </a:prstGeom>
          <a:solidFill>
            <a:schemeClr val="accent6">
              <a:lumMod val="40000"/>
              <a:lumOff val="60000"/>
            </a:schemeClr>
          </a:solidFill>
          <a:ln>
            <a:noFill/>
          </a:ln>
        </p:spPr>
        <p:txBody>
          <a:bodyPr spcFirstLastPara="1" wrap="square" lIns="121900" tIns="121900" rIns="121900" bIns="121900" anchor="ctr" anchorCtr="0">
            <a:noAutofit/>
          </a:bodyPr>
          <a:lstStyle/>
          <a:p>
            <a:pPr algn="ctr"/>
            <a:r>
              <a:rPr lang="en-US" sz="2800" b="1" i="0">
                <a:solidFill>
                  <a:schemeClr val="accent6">
                    <a:lumMod val="75000"/>
                  </a:schemeClr>
                </a:solidFill>
                <a:effectLst/>
                <a:latin typeface="Söhne"/>
              </a:rPr>
              <a:t>Data Collection and Consent</a:t>
            </a:r>
            <a:endParaRPr lang="en-US" sz="2800">
              <a:solidFill>
                <a:schemeClr val="accent6">
                  <a:lumMod val="75000"/>
                </a:schemeClr>
              </a:solidFill>
            </a:endParaRPr>
          </a:p>
        </p:txBody>
      </p:sp>
      <p:sp>
        <p:nvSpPr>
          <p:cNvPr id="9" name="Google Shape;531;p34">
            <a:extLst>
              <a:ext uri="{FF2B5EF4-FFF2-40B4-BE49-F238E27FC236}">
                <a16:creationId xmlns:a16="http://schemas.microsoft.com/office/drawing/2014/main" id="{74B8F5B2-BAC9-679F-E4AE-FCAC0AAEFCBD}"/>
              </a:ext>
            </a:extLst>
          </p:cNvPr>
          <p:cNvSpPr/>
          <p:nvPr/>
        </p:nvSpPr>
        <p:spPr>
          <a:xfrm>
            <a:off x="6452392" y="3545859"/>
            <a:ext cx="3879249" cy="814748"/>
          </a:xfrm>
          <a:prstGeom prst="roundRect">
            <a:avLst>
              <a:gd name="adj" fmla="val 18918"/>
            </a:avLst>
          </a:prstGeom>
          <a:solidFill>
            <a:schemeClr val="accent4">
              <a:lumMod val="20000"/>
              <a:lumOff val="80000"/>
            </a:schemeClr>
          </a:solidFill>
          <a:ln>
            <a:noFill/>
          </a:ln>
        </p:spPr>
        <p:txBody>
          <a:bodyPr spcFirstLastPara="1" wrap="square" lIns="121900" tIns="121900" rIns="121900" bIns="121900" anchor="ctr" anchorCtr="0">
            <a:noAutofit/>
          </a:bodyPr>
          <a:lstStyle/>
          <a:p>
            <a:pPr algn="ctr"/>
            <a:r>
              <a:rPr lang="en-US" sz="2800" b="1" i="0">
                <a:solidFill>
                  <a:schemeClr val="accent2">
                    <a:lumMod val="75000"/>
                  </a:schemeClr>
                </a:solidFill>
                <a:effectLst/>
                <a:latin typeface="Söhne"/>
              </a:rPr>
              <a:t>Transparency</a:t>
            </a:r>
            <a:endParaRPr sz="2800">
              <a:solidFill>
                <a:schemeClr val="accent2">
                  <a:lumMod val="75000"/>
                </a:schemeClr>
              </a:solidFill>
            </a:endParaRPr>
          </a:p>
        </p:txBody>
      </p:sp>
      <p:sp>
        <p:nvSpPr>
          <p:cNvPr id="10" name="Google Shape;531;p34">
            <a:extLst>
              <a:ext uri="{FF2B5EF4-FFF2-40B4-BE49-F238E27FC236}">
                <a16:creationId xmlns:a16="http://schemas.microsoft.com/office/drawing/2014/main" id="{9F573E2D-3EE1-AA0F-CC68-14BDCA7BB82C}"/>
              </a:ext>
            </a:extLst>
          </p:cNvPr>
          <p:cNvSpPr/>
          <p:nvPr/>
        </p:nvSpPr>
        <p:spPr>
          <a:xfrm>
            <a:off x="6452393" y="4487201"/>
            <a:ext cx="3879248" cy="814748"/>
          </a:xfrm>
          <a:prstGeom prst="roundRect">
            <a:avLst>
              <a:gd name="adj" fmla="val 18918"/>
            </a:avLst>
          </a:prstGeom>
          <a:solidFill>
            <a:srgbClr val="F2B9FF"/>
          </a:solidFill>
          <a:ln>
            <a:noFill/>
          </a:ln>
        </p:spPr>
        <p:txBody>
          <a:bodyPr spcFirstLastPara="1" wrap="square" lIns="121900" tIns="121900" rIns="121900" bIns="121900" anchor="ctr" anchorCtr="0">
            <a:noAutofit/>
          </a:bodyPr>
          <a:lstStyle/>
          <a:p>
            <a:pPr algn="ctr"/>
            <a:r>
              <a:rPr lang="en-US" sz="2800" b="1" i="0">
                <a:solidFill>
                  <a:srgbClr val="7030A0"/>
                </a:solidFill>
                <a:effectLst/>
                <a:latin typeface="Söhne"/>
              </a:rPr>
              <a:t>User Control</a:t>
            </a:r>
            <a:endParaRPr lang="en-US" sz="2800">
              <a:solidFill>
                <a:srgbClr val="7030A0"/>
              </a:solidFill>
            </a:endParaRPr>
          </a:p>
        </p:txBody>
      </p:sp>
      <p:sp>
        <p:nvSpPr>
          <p:cNvPr id="11" name="Google Shape;531;p34">
            <a:extLst>
              <a:ext uri="{FF2B5EF4-FFF2-40B4-BE49-F238E27FC236}">
                <a16:creationId xmlns:a16="http://schemas.microsoft.com/office/drawing/2014/main" id="{034A4F55-A059-3122-6132-668214EF7BE7}"/>
              </a:ext>
            </a:extLst>
          </p:cNvPr>
          <p:cNvSpPr/>
          <p:nvPr/>
        </p:nvSpPr>
        <p:spPr>
          <a:xfrm>
            <a:off x="6457996" y="5428543"/>
            <a:ext cx="3879250" cy="800849"/>
          </a:xfrm>
          <a:prstGeom prst="roundRect">
            <a:avLst>
              <a:gd name="adj" fmla="val 18918"/>
            </a:avLst>
          </a:prstGeom>
          <a:solidFill>
            <a:schemeClr val="bg1">
              <a:lumMod val="95000"/>
            </a:schemeClr>
          </a:solidFill>
          <a:ln>
            <a:noFill/>
          </a:ln>
        </p:spPr>
        <p:txBody>
          <a:bodyPr spcFirstLastPara="1" wrap="square" lIns="121900" tIns="121900" rIns="121900" bIns="121900" anchor="ctr" anchorCtr="0">
            <a:noAutofit/>
          </a:bodyPr>
          <a:lstStyle/>
          <a:p>
            <a:pPr algn="ctr"/>
            <a:r>
              <a:rPr lang="en-US" sz="2800" b="1" i="0">
                <a:effectLst/>
                <a:latin typeface="Söhne"/>
              </a:rPr>
              <a:t>Training and Monitoring</a:t>
            </a:r>
            <a:endParaRPr lang="en-US" sz="2800">
              <a:solidFill>
                <a:schemeClr val="accent6">
                  <a:lumMod val="75000"/>
                </a:schemeClr>
              </a:solidFill>
            </a:endParaRPr>
          </a:p>
        </p:txBody>
      </p:sp>
      <p:pic>
        <p:nvPicPr>
          <p:cNvPr id="3" name="Picture 2">
            <a:extLst>
              <a:ext uri="{FF2B5EF4-FFF2-40B4-BE49-F238E27FC236}">
                <a16:creationId xmlns:a16="http://schemas.microsoft.com/office/drawing/2014/main" id="{6E612B9D-C2EB-A19E-DFAC-84C391432DA4}"/>
              </a:ext>
            </a:extLst>
          </p:cNvPr>
          <p:cNvPicPr>
            <a:picLocks noChangeAspect="1"/>
          </p:cNvPicPr>
          <p:nvPr/>
        </p:nvPicPr>
        <p:blipFill>
          <a:blip r:embed="rId2"/>
          <a:stretch>
            <a:fillRect/>
          </a:stretch>
        </p:blipFill>
        <p:spPr>
          <a:xfrm>
            <a:off x="199500" y="3412934"/>
            <a:ext cx="1595660" cy="2248214"/>
          </a:xfrm>
          <a:prstGeom prst="rect">
            <a:avLst/>
          </a:prstGeom>
        </p:spPr>
      </p:pic>
      <p:pic>
        <p:nvPicPr>
          <p:cNvPr id="12" name="Picture 11">
            <a:extLst>
              <a:ext uri="{FF2B5EF4-FFF2-40B4-BE49-F238E27FC236}">
                <a16:creationId xmlns:a16="http://schemas.microsoft.com/office/drawing/2014/main" id="{9014B73B-C68A-2F83-C220-AC842E8C2D3F}"/>
              </a:ext>
            </a:extLst>
          </p:cNvPr>
          <p:cNvPicPr>
            <a:picLocks noChangeAspect="1"/>
          </p:cNvPicPr>
          <p:nvPr/>
        </p:nvPicPr>
        <p:blipFill rotWithShape="1">
          <a:blip r:embed="rId3"/>
          <a:srcRect t="45562" b="29785"/>
          <a:stretch/>
        </p:blipFill>
        <p:spPr>
          <a:xfrm>
            <a:off x="175463" y="5253774"/>
            <a:ext cx="1619697" cy="575194"/>
          </a:xfrm>
          <a:prstGeom prst="rect">
            <a:avLst/>
          </a:prstGeom>
        </p:spPr>
      </p:pic>
      <p:pic>
        <p:nvPicPr>
          <p:cNvPr id="14" name="Picture 13">
            <a:extLst>
              <a:ext uri="{FF2B5EF4-FFF2-40B4-BE49-F238E27FC236}">
                <a16:creationId xmlns:a16="http://schemas.microsoft.com/office/drawing/2014/main" id="{9F1F2DA0-B25C-D82A-8630-F14A79D0020B}"/>
              </a:ext>
            </a:extLst>
          </p:cNvPr>
          <p:cNvPicPr>
            <a:picLocks noChangeAspect="1"/>
          </p:cNvPicPr>
          <p:nvPr/>
        </p:nvPicPr>
        <p:blipFill rotWithShape="1">
          <a:blip r:embed="rId4"/>
          <a:srcRect t="63561"/>
          <a:stretch/>
        </p:blipFill>
        <p:spPr>
          <a:xfrm>
            <a:off x="231714" y="5739868"/>
            <a:ext cx="1549940" cy="641172"/>
          </a:xfrm>
          <a:prstGeom prst="rect">
            <a:avLst/>
          </a:prstGeom>
        </p:spPr>
      </p:pic>
      <p:pic>
        <p:nvPicPr>
          <p:cNvPr id="16" name="Picture 15">
            <a:hlinkClick r:id="rId5"/>
            <a:extLst>
              <a:ext uri="{FF2B5EF4-FFF2-40B4-BE49-F238E27FC236}">
                <a16:creationId xmlns:a16="http://schemas.microsoft.com/office/drawing/2014/main" id="{1FA71DB0-9626-934B-77A7-99A39E45E637}"/>
              </a:ext>
            </a:extLst>
          </p:cNvPr>
          <p:cNvPicPr>
            <a:picLocks noChangeAspect="1"/>
          </p:cNvPicPr>
          <p:nvPr/>
        </p:nvPicPr>
        <p:blipFill>
          <a:blip r:embed="rId6"/>
          <a:stretch>
            <a:fillRect/>
          </a:stretch>
        </p:blipFill>
        <p:spPr>
          <a:xfrm>
            <a:off x="199500" y="1629948"/>
            <a:ext cx="970201" cy="1017916"/>
          </a:xfrm>
          <a:prstGeom prst="rect">
            <a:avLst/>
          </a:prstGeom>
        </p:spPr>
      </p:pic>
      <p:pic>
        <p:nvPicPr>
          <p:cNvPr id="18" name="Picture 17">
            <a:hlinkClick r:id="rId7"/>
            <a:extLst>
              <a:ext uri="{FF2B5EF4-FFF2-40B4-BE49-F238E27FC236}">
                <a16:creationId xmlns:a16="http://schemas.microsoft.com/office/drawing/2014/main" id="{11B24622-314E-2DF0-1DD4-676B1E923C21}"/>
              </a:ext>
            </a:extLst>
          </p:cNvPr>
          <p:cNvPicPr>
            <a:picLocks noChangeAspect="1"/>
          </p:cNvPicPr>
          <p:nvPr/>
        </p:nvPicPr>
        <p:blipFill>
          <a:blip r:embed="rId8"/>
          <a:stretch>
            <a:fillRect/>
          </a:stretch>
        </p:blipFill>
        <p:spPr>
          <a:xfrm>
            <a:off x="1291840" y="1667321"/>
            <a:ext cx="2116305" cy="764033"/>
          </a:xfrm>
          <a:prstGeom prst="rect">
            <a:avLst/>
          </a:prstGeom>
        </p:spPr>
      </p:pic>
      <p:pic>
        <p:nvPicPr>
          <p:cNvPr id="5122" name="Picture 2" descr="Ministry of Energy, Science, Technology, Environment and Climate Change |  RADARS MOSTI">
            <a:hlinkClick r:id="rId9"/>
            <a:extLst>
              <a:ext uri="{FF2B5EF4-FFF2-40B4-BE49-F238E27FC236}">
                <a16:creationId xmlns:a16="http://schemas.microsoft.com/office/drawing/2014/main" id="{533C768E-9A4F-0699-DE87-8689AA5BF0A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7" t="6930"/>
          <a:stretch/>
        </p:blipFill>
        <p:spPr bwMode="auto">
          <a:xfrm>
            <a:off x="3605402" y="1629948"/>
            <a:ext cx="878892" cy="8229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Jabatan Perlindungan Data Peribadi – Jabatan Perlindungan Data Peribadi">
            <a:extLst>
              <a:ext uri="{FF2B5EF4-FFF2-40B4-BE49-F238E27FC236}">
                <a16:creationId xmlns:a16="http://schemas.microsoft.com/office/drawing/2014/main" id="{DF89C7D6-F63B-C8CD-00C8-F0BE1B13C9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50409" y="4279659"/>
            <a:ext cx="1022290" cy="102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hlinkClick r:id="rId12"/>
            <a:extLst>
              <a:ext uri="{FF2B5EF4-FFF2-40B4-BE49-F238E27FC236}">
                <a16:creationId xmlns:a16="http://schemas.microsoft.com/office/drawing/2014/main" id="{11E54F3B-9802-4692-88C8-8092A79C620F}"/>
              </a:ext>
            </a:extLst>
          </p:cNvPr>
          <p:cNvPicPr>
            <a:picLocks noChangeAspect="1"/>
          </p:cNvPicPr>
          <p:nvPr/>
        </p:nvPicPr>
        <p:blipFill>
          <a:blip r:embed="rId13"/>
          <a:stretch>
            <a:fillRect/>
          </a:stretch>
        </p:blipFill>
        <p:spPr>
          <a:xfrm>
            <a:off x="4672976" y="1608879"/>
            <a:ext cx="1225320" cy="822475"/>
          </a:xfrm>
          <a:prstGeom prst="rect">
            <a:avLst/>
          </a:prstGeom>
        </p:spPr>
      </p:pic>
      <p:sp>
        <p:nvSpPr>
          <p:cNvPr id="21" name="TextBox 20">
            <a:extLst>
              <a:ext uri="{FF2B5EF4-FFF2-40B4-BE49-F238E27FC236}">
                <a16:creationId xmlns:a16="http://schemas.microsoft.com/office/drawing/2014/main" id="{ACD17F12-4F52-B0FF-0563-88275C220714}"/>
              </a:ext>
            </a:extLst>
          </p:cNvPr>
          <p:cNvSpPr txBox="1"/>
          <p:nvPr/>
        </p:nvSpPr>
        <p:spPr>
          <a:xfrm>
            <a:off x="235552" y="1196852"/>
            <a:ext cx="60967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990000"/>
                </a:solidFill>
                <a:effectLst/>
                <a:uLnTx/>
                <a:uFillTx/>
                <a:latin typeface="Arial"/>
                <a:ea typeface="FZLanTingHeiS-R-GB"/>
                <a:cs typeface="Arial"/>
              </a:rPr>
              <a:t>Agencies/NGOs involved</a:t>
            </a:r>
            <a:endParaRPr kumimoji="0" lang="en" sz="2400" b="1" i="0" u="none" strike="noStrike" kern="1200" cap="none" spc="0" normalizeH="0" baseline="0" noProof="0">
              <a:ln>
                <a:noFill/>
              </a:ln>
              <a:solidFill>
                <a:srgbClr val="C00000"/>
              </a:solidFill>
              <a:effectLst/>
              <a:uLnTx/>
              <a:uFillTx/>
              <a:latin typeface="Arial"/>
              <a:ea typeface="Calibri Light"/>
              <a:cs typeface="Calibri Light"/>
            </a:endParaRPr>
          </a:p>
        </p:txBody>
      </p:sp>
      <p:pic>
        <p:nvPicPr>
          <p:cNvPr id="5126" name="Picture 6" descr="Malaysia - Wikipedia">
            <a:extLst>
              <a:ext uri="{FF2B5EF4-FFF2-40B4-BE49-F238E27FC236}">
                <a16:creationId xmlns:a16="http://schemas.microsoft.com/office/drawing/2014/main" id="{3CAB1277-A0AC-649E-6770-A714722614E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99839" y="1238255"/>
            <a:ext cx="718332" cy="35916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AEBA7BF-F6FA-B8CE-5A81-E702DC77ECEA}"/>
              </a:ext>
            </a:extLst>
          </p:cNvPr>
          <p:cNvSpPr txBox="1"/>
          <p:nvPr/>
        </p:nvSpPr>
        <p:spPr>
          <a:xfrm>
            <a:off x="235552" y="2990883"/>
            <a:ext cx="60967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990000"/>
                </a:solidFill>
                <a:effectLst/>
                <a:uLnTx/>
                <a:uFillTx/>
                <a:latin typeface="Arial"/>
                <a:ea typeface="FZLanTingHeiS-R-GB"/>
                <a:cs typeface="Arial"/>
              </a:rPr>
              <a:t>In compliance with</a:t>
            </a:r>
            <a:endParaRPr kumimoji="0" lang="en" sz="2400" b="1" i="0" u="none" strike="noStrike" kern="1200" cap="none" spc="0" normalizeH="0" baseline="0" noProof="0">
              <a:ln>
                <a:noFill/>
              </a:ln>
              <a:solidFill>
                <a:srgbClr val="C00000"/>
              </a:solidFill>
              <a:effectLst/>
              <a:uLnTx/>
              <a:uFillTx/>
              <a:latin typeface="Arial"/>
              <a:ea typeface="Calibri Light"/>
              <a:cs typeface="Calibri Light"/>
            </a:endParaRPr>
          </a:p>
        </p:txBody>
      </p:sp>
      <p:pic>
        <p:nvPicPr>
          <p:cNvPr id="24" name="Picture 23">
            <a:extLst>
              <a:ext uri="{FF2B5EF4-FFF2-40B4-BE49-F238E27FC236}">
                <a16:creationId xmlns:a16="http://schemas.microsoft.com/office/drawing/2014/main" id="{A2D96A40-B0F1-B369-CF79-4FBDD1AA3F63}"/>
              </a:ext>
            </a:extLst>
          </p:cNvPr>
          <p:cNvPicPr>
            <a:picLocks noChangeAspect="1"/>
          </p:cNvPicPr>
          <p:nvPr/>
        </p:nvPicPr>
        <p:blipFill>
          <a:blip r:embed="rId15"/>
          <a:stretch>
            <a:fillRect/>
          </a:stretch>
        </p:blipFill>
        <p:spPr>
          <a:xfrm>
            <a:off x="6757239" y="1790466"/>
            <a:ext cx="771567" cy="785295"/>
          </a:xfrm>
          <a:prstGeom prst="rect">
            <a:avLst/>
          </a:prstGeom>
        </p:spPr>
      </p:pic>
      <p:pic>
        <p:nvPicPr>
          <p:cNvPr id="26" name="Picture 25">
            <a:extLst>
              <a:ext uri="{FF2B5EF4-FFF2-40B4-BE49-F238E27FC236}">
                <a16:creationId xmlns:a16="http://schemas.microsoft.com/office/drawing/2014/main" id="{BBE8F313-D6D9-CF24-D745-D9252A0438DB}"/>
              </a:ext>
            </a:extLst>
          </p:cNvPr>
          <p:cNvPicPr>
            <a:picLocks noChangeAspect="1"/>
          </p:cNvPicPr>
          <p:nvPr/>
        </p:nvPicPr>
        <p:blipFill>
          <a:blip r:embed="rId16"/>
          <a:stretch>
            <a:fillRect/>
          </a:stretch>
        </p:blipFill>
        <p:spPr>
          <a:xfrm>
            <a:off x="7764365" y="1761014"/>
            <a:ext cx="981875" cy="814748"/>
          </a:xfrm>
          <a:prstGeom prst="rect">
            <a:avLst/>
          </a:prstGeom>
        </p:spPr>
      </p:pic>
      <p:pic>
        <p:nvPicPr>
          <p:cNvPr id="28" name="Picture 27">
            <a:extLst>
              <a:ext uri="{FF2B5EF4-FFF2-40B4-BE49-F238E27FC236}">
                <a16:creationId xmlns:a16="http://schemas.microsoft.com/office/drawing/2014/main" id="{B95AAE40-4ADA-51A3-B000-06D6E165945F}"/>
              </a:ext>
            </a:extLst>
          </p:cNvPr>
          <p:cNvPicPr>
            <a:picLocks noChangeAspect="1"/>
          </p:cNvPicPr>
          <p:nvPr/>
        </p:nvPicPr>
        <p:blipFill>
          <a:blip r:embed="rId17"/>
          <a:stretch>
            <a:fillRect/>
          </a:stretch>
        </p:blipFill>
        <p:spPr>
          <a:xfrm>
            <a:off x="8981799" y="1732025"/>
            <a:ext cx="842296" cy="798783"/>
          </a:xfrm>
          <a:prstGeom prst="rect">
            <a:avLst/>
          </a:prstGeom>
        </p:spPr>
      </p:pic>
      <p:pic>
        <p:nvPicPr>
          <p:cNvPr id="30" name="Picture 29">
            <a:extLst>
              <a:ext uri="{FF2B5EF4-FFF2-40B4-BE49-F238E27FC236}">
                <a16:creationId xmlns:a16="http://schemas.microsoft.com/office/drawing/2014/main" id="{ACA1D39B-3154-9C19-A0A7-020FBE4DB373}"/>
              </a:ext>
            </a:extLst>
          </p:cNvPr>
          <p:cNvPicPr>
            <a:picLocks noChangeAspect="1"/>
          </p:cNvPicPr>
          <p:nvPr/>
        </p:nvPicPr>
        <p:blipFill>
          <a:blip r:embed="rId18"/>
          <a:stretch>
            <a:fillRect/>
          </a:stretch>
        </p:blipFill>
        <p:spPr>
          <a:xfrm>
            <a:off x="10059654" y="1739224"/>
            <a:ext cx="769816" cy="791585"/>
          </a:xfrm>
          <a:prstGeom prst="rect">
            <a:avLst/>
          </a:prstGeom>
        </p:spPr>
      </p:pic>
      <p:sp>
        <p:nvSpPr>
          <p:cNvPr id="31" name="TextBox 30">
            <a:extLst>
              <a:ext uri="{FF2B5EF4-FFF2-40B4-BE49-F238E27FC236}">
                <a16:creationId xmlns:a16="http://schemas.microsoft.com/office/drawing/2014/main" id="{DE55B108-E28E-019C-B485-8557E088EC06}"/>
              </a:ext>
            </a:extLst>
          </p:cNvPr>
          <p:cNvSpPr txBox="1"/>
          <p:nvPr/>
        </p:nvSpPr>
        <p:spPr>
          <a:xfrm>
            <a:off x="6653872" y="1278257"/>
            <a:ext cx="3642423"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990000"/>
                </a:solidFill>
                <a:effectLst/>
                <a:uLnTx/>
                <a:uFillTx/>
                <a:latin typeface="Arial"/>
                <a:ea typeface="FZLanTingHeiS-R-GB"/>
                <a:cs typeface="Arial"/>
              </a:rPr>
              <a:t>Fulfiling </a:t>
            </a:r>
            <a:r>
              <a:rPr lang="en" sz="2000" b="1">
                <a:solidFill>
                  <a:srgbClr val="990000"/>
                </a:solidFill>
                <a:ea typeface="Calibri Light"/>
                <a:cs typeface="Arial"/>
              </a:rPr>
              <a:t>SDG goals:</a:t>
            </a:r>
            <a:endParaRPr kumimoji="0" lang="en" sz="2400" b="1" i="0" u="none" strike="noStrike" kern="1200" cap="none" spc="0" normalizeH="0" baseline="0" noProof="0">
              <a:ln>
                <a:noFill/>
              </a:ln>
              <a:solidFill>
                <a:srgbClr val="C00000"/>
              </a:solidFill>
              <a:effectLst/>
              <a:uLnTx/>
              <a:uFillTx/>
              <a:latin typeface="Arial"/>
              <a:ea typeface="Calibri Light"/>
              <a:cs typeface="Calibri Light"/>
            </a:endParaRPr>
          </a:p>
        </p:txBody>
      </p:sp>
      <p:pic>
        <p:nvPicPr>
          <p:cNvPr id="29" name="Picture 28" descr="A black and orange circle with a black background with a black and red circle with a black and white logo&#10;&#10;Description automatically generated">
            <a:extLst>
              <a:ext uri="{FF2B5EF4-FFF2-40B4-BE49-F238E27FC236}">
                <a16:creationId xmlns:a16="http://schemas.microsoft.com/office/drawing/2014/main" id="{FF46BF61-F717-BDDF-D887-D91F6C61FFAA}"/>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32" name="Picture 3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3F86B0EA-0502-2651-1D04-B7FE05D9F4D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33" name="TextBox 32">
            <a:extLst>
              <a:ext uri="{FF2B5EF4-FFF2-40B4-BE49-F238E27FC236}">
                <a16:creationId xmlns:a16="http://schemas.microsoft.com/office/drawing/2014/main" id="{FBC85895-B09A-81D5-5933-A6237FEB88D2}"/>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34" name="TextBox 33">
            <a:extLst>
              <a:ext uri="{FF2B5EF4-FFF2-40B4-BE49-F238E27FC236}">
                <a16:creationId xmlns:a16="http://schemas.microsoft.com/office/drawing/2014/main" id="{D88BCE89-2E9C-8846-76A8-8BBCE0BC655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5" name="Picture 2" descr="Finance And Business, Opened, Box, Boxes, Open, Tool, Packaging - Open Box  PNG – Stunning free transparent png clipart images free download">
            <a:extLst>
              <a:ext uri="{FF2B5EF4-FFF2-40B4-BE49-F238E27FC236}">
                <a16:creationId xmlns:a16="http://schemas.microsoft.com/office/drawing/2014/main" id="{11D9A828-83A9-AC34-B360-0E6743E1EA12}"/>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inance And Business, Opened, Box, Boxes, Open, Tool, Packaging - Open Box  PNG – Stunning free transparent png clipart images free download">
            <a:extLst>
              <a:ext uri="{FF2B5EF4-FFF2-40B4-BE49-F238E27FC236}">
                <a16:creationId xmlns:a16="http://schemas.microsoft.com/office/drawing/2014/main" id="{ED5074BC-E37B-6CFE-19E1-63205F963B94}"/>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4B9412D7-E22C-48AE-DD4E-8FE2297B0540}"/>
              </a:ext>
            </a:extLst>
          </p:cNvPr>
          <p:cNvPicPr>
            <a:picLocks noChangeAspect="1"/>
          </p:cNvPicPr>
          <p:nvPr/>
        </p:nvPicPr>
        <p:blipFill>
          <a:blip r:embed="rId23"/>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A8A8D4FF-6CC2-4999-5E4F-B45099A0190F}"/>
              </a:ext>
            </a:extLst>
          </p:cNvPr>
          <p:cNvSpPr>
            <a:spLocks noGrp="1"/>
          </p:cNvSpPr>
          <p:nvPr>
            <p:ph type="sldNum" idx="12"/>
          </p:nvPr>
        </p:nvSpPr>
        <p:spPr/>
        <p:txBody>
          <a:bodyPr/>
          <a:lstStyle/>
          <a:p>
            <a:fld id="{00000000-1234-1234-1234-123412341234}" type="slidenum">
              <a:rPr lang="en" smtClean="0"/>
              <a:pPr/>
              <a:t>48</a:t>
            </a:fld>
            <a:endParaRPr lang="en-GB"/>
          </a:p>
        </p:txBody>
      </p:sp>
    </p:spTree>
    <p:extLst>
      <p:ext uri="{BB962C8B-B14F-4D97-AF65-F5344CB8AC3E}">
        <p14:creationId xmlns:p14="http://schemas.microsoft.com/office/powerpoint/2010/main" val="3643424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71;p45">
            <a:extLst>
              <a:ext uri="{FF2B5EF4-FFF2-40B4-BE49-F238E27FC236}">
                <a16:creationId xmlns:a16="http://schemas.microsoft.com/office/drawing/2014/main" id="{6EDC75DE-8D1E-6052-8001-4BDD97E26420}"/>
              </a:ext>
            </a:extLst>
          </p:cNvPr>
          <p:cNvSpPr txBox="1">
            <a:spLocks noGrp="1"/>
          </p:cNvSpPr>
          <p:nvPr>
            <p:ph type="title"/>
          </p:nvPr>
        </p:nvSpPr>
        <p:spPr>
          <a:xfrm>
            <a:off x="965200" y="203600"/>
            <a:ext cx="10515600" cy="763600"/>
          </a:xfrm>
          <a:prstGeom prst="rect">
            <a:avLst/>
          </a:prstGeom>
        </p:spPr>
        <p:txBody>
          <a:bodyPr spcFirstLastPara="1" vert="horz" wrap="square" lIns="121900" tIns="121900" rIns="121900" bIns="121900" rtlCol="0" anchor="ctr" anchorCtr="0">
            <a:noAutofit/>
          </a:bodyPr>
          <a:lstStyle/>
          <a:p>
            <a:pPr algn="l"/>
            <a:r>
              <a:rPr lang="en" sz="2799" b="1">
                <a:solidFill>
                  <a:srgbClr val="990000"/>
                </a:solidFill>
                <a:latin typeface="Arial" panose="02000000000000000000" pitchFamily="2" charset="-122"/>
                <a:ea typeface="FZLanTingHeiS-R-GB" panose="02000000000000000000" pitchFamily="2" charset="-122"/>
              </a:rPr>
              <a:t>Verification [Survey]</a:t>
            </a:r>
          </a:p>
        </p:txBody>
      </p:sp>
      <p:pic>
        <p:nvPicPr>
          <p:cNvPr id="7" name="Picture 6">
            <a:extLst>
              <a:ext uri="{FF2B5EF4-FFF2-40B4-BE49-F238E27FC236}">
                <a16:creationId xmlns:a16="http://schemas.microsoft.com/office/drawing/2014/main" id="{73B76C02-C243-C421-E780-48147A028CEE}"/>
              </a:ext>
            </a:extLst>
          </p:cNvPr>
          <p:cNvPicPr>
            <a:picLocks noChangeAspect="1"/>
          </p:cNvPicPr>
          <p:nvPr/>
        </p:nvPicPr>
        <p:blipFill>
          <a:blip r:embed="rId2"/>
          <a:stretch>
            <a:fillRect/>
          </a:stretch>
        </p:blipFill>
        <p:spPr>
          <a:xfrm>
            <a:off x="0" y="1294541"/>
            <a:ext cx="7772400" cy="2778786"/>
          </a:xfrm>
          <a:prstGeom prst="rect">
            <a:avLst/>
          </a:prstGeom>
        </p:spPr>
      </p:pic>
      <p:pic>
        <p:nvPicPr>
          <p:cNvPr id="9" name="Picture 8">
            <a:extLst>
              <a:ext uri="{FF2B5EF4-FFF2-40B4-BE49-F238E27FC236}">
                <a16:creationId xmlns:a16="http://schemas.microsoft.com/office/drawing/2014/main" id="{9F67F751-4447-D06F-5CC0-2F799A0632BE}"/>
              </a:ext>
            </a:extLst>
          </p:cNvPr>
          <p:cNvPicPr>
            <a:picLocks noChangeAspect="1"/>
          </p:cNvPicPr>
          <p:nvPr/>
        </p:nvPicPr>
        <p:blipFill>
          <a:blip r:embed="rId3"/>
          <a:stretch>
            <a:fillRect/>
          </a:stretch>
        </p:blipFill>
        <p:spPr>
          <a:xfrm>
            <a:off x="1242861" y="4073327"/>
            <a:ext cx="5286678" cy="2481878"/>
          </a:xfrm>
          <a:prstGeom prst="rect">
            <a:avLst/>
          </a:prstGeom>
        </p:spPr>
      </p:pic>
      <p:pic>
        <p:nvPicPr>
          <p:cNvPr id="10" name="Picture 9">
            <a:extLst>
              <a:ext uri="{FF2B5EF4-FFF2-40B4-BE49-F238E27FC236}">
                <a16:creationId xmlns:a16="http://schemas.microsoft.com/office/drawing/2014/main" id="{2FD0E386-5B85-85E9-70F3-951D09A82B74}"/>
              </a:ext>
            </a:extLst>
          </p:cNvPr>
          <p:cNvPicPr>
            <a:picLocks noChangeAspect="1"/>
          </p:cNvPicPr>
          <p:nvPr/>
        </p:nvPicPr>
        <p:blipFill>
          <a:blip r:embed="rId4"/>
          <a:stretch>
            <a:fillRect/>
          </a:stretch>
        </p:blipFill>
        <p:spPr>
          <a:xfrm>
            <a:off x="8368325" y="1294541"/>
            <a:ext cx="3477295" cy="5435600"/>
          </a:xfrm>
          <a:prstGeom prst="rect">
            <a:avLst/>
          </a:prstGeom>
        </p:spPr>
      </p:pic>
      <p:pic>
        <p:nvPicPr>
          <p:cNvPr id="17" name="Picture 16" descr="A black and orange circle with a black background with a black and red circle with a black and white logo&#10;&#10;Description automatically generated">
            <a:extLst>
              <a:ext uri="{FF2B5EF4-FFF2-40B4-BE49-F238E27FC236}">
                <a16:creationId xmlns:a16="http://schemas.microsoft.com/office/drawing/2014/main" id="{4060F19F-C677-1A8D-F892-55437B6E11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8" name="Picture 1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9F6411AE-4903-8902-785A-EFB1AD6063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9" name="TextBox 18">
            <a:extLst>
              <a:ext uri="{FF2B5EF4-FFF2-40B4-BE49-F238E27FC236}">
                <a16:creationId xmlns:a16="http://schemas.microsoft.com/office/drawing/2014/main" id="{AB45AF0E-E917-3FD7-91A7-23B67936A611}"/>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0" name="TextBox 19">
            <a:extLst>
              <a:ext uri="{FF2B5EF4-FFF2-40B4-BE49-F238E27FC236}">
                <a16:creationId xmlns:a16="http://schemas.microsoft.com/office/drawing/2014/main" id="{0B5566C6-39F9-BE1F-7F7F-95545B15E81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1" name="Picture 2" descr="Finance And Business, Opened, Box, Boxes, Open, Tool, Packaging - Open Box  PNG – Stunning free transparent png clipart images free download">
            <a:extLst>
              <a:ext uri="{FF2B5EF4-FFF2-40B4-BE49-F238E27FC236}">
                <a16:creationId xmlns:a16="http://schemas.microsoft.com/office/drawing/2014/main" id="{142E2F79-2064-573E-1A87-6C487094328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inance And Business, Opened, Box, Boxes, Open, Tool, Packaging - Open Box  PNG – Stunning free transparent png clipart images free download">
            <a:extLst>
              <a:ext uri="{FF2B5EF4-FFF2-40B4-BE49-F238E27FC236}">
                <a16:creationId xmlns:a16="http://schemas.microsoft.com/office/drawing/2014/main" id="{E60589AF-52DD-F22D-218D-2FEC9841DAD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AAE5074-16E4-5BED-BEB5-528F0B53C6E0}"/>
              </a:ext>
            </a:extLst>
          </p:cNvPr>
          <p:cNvPicPr>
            <a:picLocks noChangeAspect="1"/>
          </p:cNvPicPr>
          <p:nvPr/>
        </p:nvPicPr>
        <p:blipFill>
          <a:blip r:embed="rId9"/>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2B2A72D3-6682-9CF7-D639-5A596C5F4C45}"/>
              </a:ext>
            </a:extLst>
          </p:cNvPr>
          <p:cNvSpPr>
            <a:spLocks noGrp="1"/>
          </p:cNvSpPr>
          <p:nvPr>
            <p:ph type="sldNum" idx="12"/>
          </p:nvPr>
        </p:nvSpPr>
        <p:spPr/>
        <p:txBody>
          <a:bodyPr/>
          <a:lstStyle/>
          <a:p>
            <a:fld id="{00000000-1234-1234-1234-123412341234}" type="slidenum">
              <a:rPr lang="en" smtClean="0"/>
              <a:pPr/>
              <a:t>49</a:t>
            </a:fld>
            <a:endParaRPr lang="en-GB"/>
          </a:p>
        </p:txBody>
      </p:sp>
    </p:spTree>
    <p:extLst>
      <p:ext uri="{BB962C8B-B14F-4D97-AF65-F5344CB8AC3E}">
        <p14:creationId xmlns:p14="http://schemas.microsoft.com/office/powerpoint/2010/main" val="2482685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233627" y="-269481"/>
            <a:ext cx="6408401" cy="1772000"/>
          </a:xfrm>
          <a:prstGeom prst="rect">
            <a:avLst/>
          </a:prstGeom>
        </p:spPr>
        <p:txBody>
          <a:bodyPr spcFirstLastPara="1" vert="horz" wrap="square" lIns="121900" tIns="121900" rIns="121900" bIns="121900" rtlCol="0" anchor="ctr" anchorCtr="0">
            <a:noAutofit/>
          </a:bodyPr>
          <a:lstStyle/>
          <a:p>
            <a:r>
              <a:rPr lang="en" sz="4400" b="1">
                <a:solidFill>
                  <a:srgbClr val="990000"/>
                </a:solidFill>
                <a:latin typeface="Arial"/>
                <a:ea typeface="FZLanTingHeiS-R-GB"/>
                <a:cs typeface="Arial"/>
              </a:rPr>
              <a:t>Team Introduction</a:t>
            </a:r>
            <a:endParaRPr lang="en" sz="4400" b="1">
              <a:solidFill>
                <a:srgbClr val="990000"/>
              </a:solidFill>
              <a:latin typeface="Arial" panose="02000000000000000000" pitchFamily="2" charset="-122"/>
              <a:ea typeface="FZLanTingHeiS-R-GB" panose="02000000000000000000" pitchFamily="2" charset="-122"/>
              <a:cs typeface="Arial"/>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5</a:t>
            </a:fld>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83A2F901-24C1-AA99-8845-0EAB4C0AB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93" y="6405070"/>
            <a:ext cx="897985" cy="410716"/>
          </a:xfrm>
          <a:prstGeom prst="rect">
            <a:avLst/>
          </a:prstGeom>
        </p:spPr>
      </p:pic>
      <p:sp>
        <p:nvSpPr>
          <p:cNvPr id="3" name="Google Shape;1375;p55">
            <a:extLst>
              <a:ext uri="{FF2B5EF4-FFF2-40B4-BE49-F238E27FC236}">
                <a16:creationId xmlns:a16="http://schemas.microsoft.com/office/drawing/2014/main" id="{205B473E-2A5D-142B-0AE0-0DA6088FE5B6}"/>
              </a:ext>
            </a:extLst>
          </p:cNvPr>
          <p:cNvSpPr/>
          <p:nvPr/>
        </p:nvSpPr>
        <p:spPr>
          <a:xfrm rot="16200000">
            <a:off x="8534109" y="2767390"/>
            <a:ext cx="4758801" cy="2291950"/>
          </a:xfrm>
          <a:prstGeom prst="homePlate">
            <a:avLst>
              <a:gd name="adj" fmla="val 50000"/>
            </a:avLst>
          </a:prstGeom>
          <a:solidFill>
            <a:schemeClr val="bg1"/>
          </a:solidFill>
          <a:ln w="9525" cap="flat" cmpd="sng">
            <a:solidFill>
              <a:srgbClr val="002060"/>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5" name="群組 39">
            <a:extLst>
              <a:ext uri="{FF2B5EF4-FFF2-40B4-BE49-F238E27FC236}">
                <a16:creationId xmlns:a16="http://schemas.microsoft.com/office/drawing/2014/main" id="{4AB9B3DF-08BD-BBC4-6208-B45EB66D03F6}"/>
              </a:ext>
            </a:extLst>
          </p:cNvPr>
          <p:cNvGrpSpPr/>
          <p:nvPr/>
        </p:nvGrpSpPr>
        <p:grpSpPr>
          <a:xfrm>
            <a:off x="9975064" y="1266762"/>
            <a:ext cx="1978034" cy="2189064"/>
            <a:chOff x="6958816" y="1180984"/>
            <a:chExt cx="2316700" cy="2562986"/>
          </a:xfrm>
        </p:grpSpPr>
        <p:sp>
          <p:nvSpPr>
            <p:cNvPr id="6" name="Google Shape;1389;p56">
              <a:extLst>
                <a:ext uri="{FF2B5EF4-FFF2-40B4-BE49-F238E27FC236}">
                  <a16:creationId xmlns:a16="http://schemas.microsoft.com/office/drawing/2014/main" id="{DC3642C7-717E-7510-4872-51ABBE17463B}"/>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7" name="Google Shape;1396;p56">
              <a:extLst>
                <a:ext uri="{FF2B5EF4-FFF2-40B4-BE49-F238E27FC236}">
                  <a16:creationId xmlns:a16="http://schemas.microsoft.com/office/drawing/2014/main" id="{FBB480E6-BA60-60F2-8146-B93EAAEBB777}"/>
                </a:ext>
              </a:extLst>
            </p:cNvPr>
            <p:cNvSpPr txBox="1"/>
            <p:nvPr/>
          </p:nvSpPr>
          <p:spPr>
            <a:xfrm>
              <a:off x="7167566" y="2699005"/>
              <a:ext cx="1883333" cy="1044965"/>
            </a:xfrm>
            <a:prstGeom prst="rect">
              <a:avLst/>
            </a:prstGeom>
            <a:noFill/>
            <a:ln>
              <a:noFill/>
            </a:ln>
          </p:spPr>
          <p:txBody>
            <a:bodyPr spcFirstLastPara="1" wrap="square" lIns="121900" tIns="121900" rIns="121900" bIns="121900" anchor="t" anchorCtr="0">
              <a:spAutoFit/>
            </a:bodyPr>
            <a:lstStyle/>
            <a:p>
              <a:pPr algn="ctr"/>
              <a:r>
                <a:rPr lang="en-US" altLang="zh-CN" sz="1400" b="1" err="1">
                  <a:solidFill>
                    <a:srgbClr val="990000"/>
                  </a:solidFill>
                  <a:ea typeface="宋体"/>
                  <a:cs typeface="Arial"/>
                  <a:sym typeface="Fira Sans Extra Condensed"/>
                </a:rPr>
                <a:t>Oluwatimilehin</a:t>
              </a:r>
              <a:r>
                <a:rPr lang="en-US" altLang="zh-CN" sz="1400" b="1">
                  <a:solidFill>
                    <a:srgbClr val="990000"/>
                  </a:solidFill>
                  <a:ea typeface="宋体"/>
                  <a:cs typeface="Arial"/>
                  <a:sym typeface="Fira Sans Extra Condensed"/>
                </a:rPr>
                <a:t> </a:t>
              </a:r>
              <a:r>
                <a:rPr lang="en-US" altLang="zh-CN" sz="1400" b="1" err="1">
                  <a:solidFill>
                    <a:srgbClr val="990000"/>
                  </a:solidFill>
                  <a:ea typeface="宋体"/>
                  <a:cs typeface="Arial"/>
                  <a:sym typeface="Fira Sans Extra Condensed"/>
                </a:rPr>
                <a:t>Ileladewa</a:t>
              </a:r>
              <a:endParaRPr lang="en-US" altLang="zh-CN" sz="1400" b="1">
                <a:solidFill>
                  <a:srgbClr val="990000"/>
                </a:solidFill>
                <a:ea typeface="宋体"/>
                <a:cs typeface="Arial"/>
                <a:sym typeface="Fira Sans Extra Condensed"/>
              </a:endParaRPr>
            </a:p>
            <a:p>
              <a:pPr algn="ctr"/>
              <a:r>
                <a:rPr lang="en" sz="1400" b="1">
                  <a:latin typeface="Fira Sans Extra Condensed"/>
                  <a:sym typeface="Fira Sans Extra Condensed"/>
                </a:rPr>
                <a:t>CTO</a:t>
              </a:r>
              <a:endParaRPr sz="1400"/>
            </a:p>
          </p:txBody>
        </p:sp>
      </p:grpSp>
      <p:grpSp>
        <p:nvGrpSpPr>
          <p:cNvPr id="8" name="群組 14">
            <a:extLst>
              <a:ext uri="{FF2B5EF4-FFF2-40B4-BE49-F238E27FC236}">
                <a16:creationId xmlns:a16="http://schemas.microsoft.com/office/drawing/2014/main" id="{E132C607-99FB-6FCE-8E13-C6442C62D425}"/>
              </a:ext>
            </a:extLst>
          </p:cNvPr>
          <p:cNvGrpSpPr/>
          <p:nvPr/>
        </p:nvGrpSpPr>
        <p:grpSpPr>
          <a:xfrm>
            <a:off x="2496785" y="1265650"/>
            <a:ext cx="2308101" cy="5027115"/>
            <a:chOff x="1904118" y="1265650"/>
            <a:chExt cx="2308101" cy="5027115"/>
          </a:xfrm>
        </p:grpSpPr>
        <p:sp>
          <p:nvSpPr>
            <p:cNvPr id="9" name="Google Shape;1375;p55">
              <a:extLst>
                <a:ext uri="{FF2B5EF4-FFF2-40B4-BE49-F238E27FC236}">
                  <a16:creationId xmlns:a16="http://schemas.microsoft.com/office/drawing/2014/main" id="{CD90BFCF-BA4A-565A-1E5B-5591F72B3251}"/>
                </a:ext>
              </a:extLst>
            </p:cNvPr>
            <p:cNvSpPr/>
            <p:nvPr/>
          </p:nvSpPr>
          <p:spPr>
            <a:xfrm rot="16200000">
              <a:off x="670692" y="2767390"/>
              <a:ext cx="4758801" cy="2291950"/>
            </a:xfrm>
            <a:prstGeom prst="homePlate">
              <a:avLst>
                <a:gd name="adj" fmla="val 50000"/>
              </a:avLst>
            </a:prstGeom>
            <a:solidFill>
              <a:schemeClr val="bg1"/>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10" name="群組 12">
              <a:extLst>
                <a:ext uri="{FF2B5EF4-FFF2-40B4-BE49-F238E27FC236}">
                  <a16:creationId xmlns:a16="http://schemas.microsoft.com/office/drawing/2014/main" id="{EF62F0E8-E305-8C0B-23A2-4132DA7C37A7}"/>
                </a:ext>
              </a:extLst>
            </p:cNvPr>
            <p:cNvGrpSpPr/>
            <p:nvPr/>
          </p:nvGrpSpPr>
          <p:grpSpPr>
            <a:xfrm>
              <a:off x="1962162" y="1265650"/>
              <a:ext cx="2250057" cy="4992336"/>
              <a:chOff x="2544245" y="1180983"/>
              <a:chExt cx="2250057" cy="4992336"/>
            </a:xfrm>
          </p:grpSpPr>
          <p:sp>
            <p:nvSpPr>
              <p:cNvPr id="11" name="Google Shape;1578;p16">
                <a:extLst>
                  <a:ext uri="{FF2B5EF4-FFF2-40B4-BE49-F238E27FC236}">
                    <a16:creationId xmlns:a16="http://schemas.microsoft.com/office/drawing/2014/main" id="{AC4535E0-2D66-96E8-A0A4-E0582CC2563C}"/>
                  </a:ext>
                </a:extLst>
              </p:cNvPr>
              <p:cNvSpPr txBox="1"/>
              <p:nvPr/>
            </p:nvSpPr>
            <p:spPr>
              <a:xfrm>
                <a:off x="2544245" y="3438520"/>
                <a:ext cx="2250057" cy="27347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a:solidFill>
                      <a:schemeClr val="dk2"/>
                    </a:solidFill>
                    <a:latin typeface="Microsoft YaHei"/>
                    <a:ea typeface="Microsoft YaHei"/>
                    <a:cs typeface="Open Sans"/>
                  </a:rPr>
                  <a:t>Education</a:t>
                </a:r>
              </a:p>
              <a:p>
                <a:pPr algn="just">
                  <a:buSzPts val="1400"/>
                </a:pPr>
                <a:r>
                  <a:rPr lang="en-US" sz="1200">
                    <a:solidFill>
                      <a:schemeClr val="dk2"/>
                    </a:solidFill>
                    <a:latin typeface="Microsoft YaHei"/>
                    <a:ea typeface="Microsoft YaHei"/>
                    <a:cs typeface="Open Sans"/>
                  </a:rPr>
                  <a:t>2022 : Bachelor - Software Engineering, UTAR.</a:t>
                </a:r>
                <a:endParaRPr lang="en-US" sz="1200">
                  <a:solidFill>
                    <a:schemeClr val="dk2"/>
                  </a:solidFill>
                  <a:cs typeface="Arial"/>
                </a:endParaRPr>
              </a:p>
              <a:p>
                <a:pPr algn="just">
                  <a:buSzPts val="1400"/>
                </a:pPr>
                <a:endParaRPr lang="en-US" sz="700">
                  <a:solidFill>
                    <a:schemeClr val="dk2"/>
                  </a:solidFill>
                  <a:latin typeface="Microsoft YaHei"/>
                  <a:ea typeface="Microsoft YaHei"/>
                  <a:cs typeface="Open Sans"/>
                </a:endParaRPr>
              </a:p>
              <a:p>
                <a:pPr algn="just">
                  <a:buClr>
                    <a:srgbClr val="000000"/>
                  </a:buClr>
                  <a:buSzPts val="1400"/>
                </a:pPr>
                <a:r>
                  <a:rPr lang="en-US" altLang="zh-CN" sz="1400" b="1">
                    <a:solidFill>
                      <a:schemeClr val="dk2"/>
                    </a:solidFill>
                    <a:latin typeface="Microsoft YaHei"/>
                    <a:ea typeface="Microsoft YaHei"/>
                    <a:cs typeface="Open Sans"/>
                    <a:sym typeface="Open Sans"/>
                  </a:rPr>
                  <a:t>E</a:t>
                </a:r>
                <a:r>
                  <a:rPr lang="en-US" sz="1400" b="1">
                    <a:solidFill>
                      <a:schemeClr val="dk2"/>
                    </a:solidFill>
                    <a:latin typeface="Microsoft YaHei"/>
                    <a:ea typeface="Microsoft YaHei"/>
                    <a:cs typeface="Open Sans"/>
                    <a:sym typeface="Open Sans"/>
                  </a:rPr>
                  <a:t>xperience &amp;</a:t>
                </a:r>
                <a:r>
                  <a:rPr lang="en-US" altLang="zh-CN" sz="1400" b="1">
                    <a:solidFill>
                      <a:schemeClr val="dk2"/>
                    </a:solidFill>
                    <a:latin typeface="Microsoft YaHei"/>
                    <a:ea typeface="Microsoft YaHei"/>
                    <a:cs typeface="Open Sans"/>
                    <a:sym typeface="Open Sans"/>
                  </a:rPr>
                  <a:t> Awards  </a:t>
                </a:r>
                <a:endParaRPr lang="en-US" sz="1400">
                  <a:solidFill>
                    <a:schemeClr val="dk2"/>
                  </a:solidFill>
                  <a:ea typeface="Microsoft YaHei"/>
                  <a:cs typeface="Arial"/>
                  <a:sym typeface="Open Sans"/>
                </a:endParaRPr>
              </a:p>
              <a:p>
                <a:pPr algn="just">
                  <a:buSzPts val="1400"/>
                </a:pPr>
                <a:endParaRPr lang="en-US" sz="700">
                  <a:ea typeface="Microsoft YaHei"/>
                  <a:cs typeface="Arial"/>
                </a:endParaRPr>
              </a:p>
              <a:p>
                <a:pPr algn="just">
                  <a:buSzPts val="1400"/>
                </a:pPr>
                <a:r>
                  <a:rPr lang="en-US" sz="1100">
                    <a:latin typeface="Microsoft YaHei"/>
                    <a:ea typeface="Microsoft YaHei"/>
                    <a:cs typeface="Arial"/>
                    <a:sym typeface="Open Sans"/>
                  </a:rPr>
                  <a:t>Microsoft Certified Azure AI fundamental, 2022.</a:t>
                </a:r>
                <a:endParaRPr lang="en-US" sz="1100">
                  <a:latin typeface="Microsoft YaHei"/>
                  <a:ea typeface="Microsoft YaHei"/>
                  <a:cs typeface="Arial"/>
                </a:endParaRPr>
              </a:p>
              <a:p>
                <a:pPr algn="just"/>
                <a:endParaRPr lang="en-US" sz="600">
                  <a:latin typeface="Microsoft YaHei"/>
                  <a:ea typeface="Microsoft YaHei"/>
                  <a:cs typeface="Arial"/>
                </a:endParaRPr>
              </a:p>
              <a:p>
                <a:pPr algn="just"/>
                <a:r>
                  <a:rPr lang="en-US" sz="1000">
                    <a:latin typeface="Microsoft YaHei"/>
                    <a:ea typeface="Microsoft YaHei"/>
                    <a:cs typeface="Arial"/>
                  </a:rPr>
                  <a:t>2</a:t>
                </a:r>
                <a:r>
                  <a:rPr lang="en-US" sz="700" baseline="30000">
                    <a:latin typeface="Microsoft YaHei"/>
                    <a:ea typeface="Microsoft YaHei"/>
                    <a:cs typeface="Arial"/>
                  </a:rPr>
                  <a:t>nd</a:t>
                </a:r>
                <a:r>
                  <a:rPr lang="en-US" sz="1100">
                    <a:latin typeface="Microsoft YaHei"/>
                    <a:ea typeface="Microsoft YaHei"/>
                    <a:cs typeface="Arial"/>
                  </a:rPr>
                  <a:t> runner-up in Samsung Development Day Hackathon, Treasurer of UTAR Sustainable Development club, 2022.</a:t>
                </a:r>
                <a:endParaRPr lang="en-US" sz="1100">
                  <a:latin typeface="Calibri" panose="020F0502020204030204"/>
                  <a:ea typeface="Microsoft YaHei"/>
                  <a:cs typeface="Calibri" panose="020F0502020204030204"/>
                </a:endParaRPr>
              </a:p>
              <a:p>
                <a:pPr algn="just"/>
                <a:endParaRPr lang="en-US" sz="600">
                  <a:latin typeface="Microsoft YaHei"/>
                  <a:ea typeface="Microsoft YaHei"/>
                  <a:cs typeface="Arial"/>
                </a:endParaRPr>
              </a:p>
              <a:p>
                <a:pPr algn="just"/>
                <a:r>
                  <a:rPr lang="en-US" sz="1100">
                    <a:latin typeface="Microsoft YaHei"/>
                    <a:ea typeface="Microsoft YaHei"/>
                    <a:cs typeface="Arial"/>
                  </a:rPr>
                  <a:t>Chairperson of UTAR IT society, 2022.</a:t>
                </a:r>
                <a:endParaRPr lang="en-US" sz="1100">
                  <a:cs typeface="Calibri" panose="020F0502020204030204"/>
                </a:endParaRPr>
              </a:p>
              <a:p>
                <a:pPr algn="just">
                  <a:buClr>
                    <a:srgbClr val="000000"/>
                  </a:buClr>
                  <a:buSzPts val="1400"/>
                </a:pPr>
                <a:endParaRPr lang="en-US" altLang="zh-TW" sz="1200" b="1">
                  <a:solidFill>
                    <a:schemeClr val="dk2"/>
                  </a:solidFill>
                  <a:latin typeface="Microsoft YaHei"/>
                  <a:ea typeface="Microsoft YaHei"/>
                  <a:cs typeface="Open Sans"/>
                </a:endParaRPr>
              </a:p>
            </p:txBody>
          </p:sp>
          <p:grpSp>
            <p:nvGrpSpPr>
              <p:cNvPr id="12" name="群組 7">
                <a:extLst>
                  <a:ext uri="{FF2B5EF4-FFF2-40B4-BE49-F238E27FC236}">
                    <a16:creationId xmlns:a16="http://schemas.microsoft.com/office/drawing/2014/main" id="{101EEB02-1934-D503-E972-0E71F540F131}"/>
                  </a:ext>
                </a:extLst>
              </p:cNvPr>
              <p:cNvGrpSpPr/>
              <p:nvPr/>
            </p:nvGrpSpPr>
            <p:grpSpPr>
              <a:xfrm>
                <a:off x="2597470" y="1180983"/>
                <a:ext cx="2127214" cy="2168534"/>
                <a:chOff x="2597470" y="1180983"/>
                <a:chExt cx="2127214" cy="2168534"/>
              </a:xfrm>
            </p:grpSpPr>
            <p:grpSp>
              <p:nvGrpSpPr>
                <p:cNvPr id="13" name="群組 26">
                  <a:extLst>
                    <a:ext uri="{FF2B5EF4-FFF2-40B4-BE49-F238E27FC236}">
                      <a16:creationId xmlns:a16="http://schemas.microsoft.com/office/drawing/2014/main" id="{EF33C5E6-24E1-612A-FE55-7D40572A9434}"/>
                    </a:ext>
                  </a:extLst>
                </p:cNvPr>
                <p:cNvGrpSpPr/>
                <p:nvPr/>
              </p:nvGrpSpPr>
              <p:grpSpPr>
                <a:xfrm>
                  <a:off x="2597470" y="1180983"/>
                  <a:ext cx="2127214" cy="2168534"/>
                  <a:chOff x="6883260" y="1180984"/>
                  <a:chExt cx="2491422" cy="2538950"/>
                </a:xfrm>
              </p:grpSpPr>
              <p:sp>
                <p:nvSpPr>
                  <p:cNvPr id="15" name="Google Shape;1389;p56">
                    <a:extLst>
                      <a:ext uri="{FF2B5EF4-FFF2-40B4-BE49-F238E27FC236}">
                        <a16:creationId xmlns:a16="http://schemas.microsoft.com/office/drawing/2014/main" id="{915472F3-4B88-101A-2E6B-F91A420AC234}"/>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16" name="Google Shape;1396;p56">
                    <a:extLst>
                      <a:ext uri="{FF2B5EF4-FFF2-40B4-BE49-F238E27FC236}">
                        <a16:creationId xmlns:a16="http://schemas.microsoft.com/office/drawing/2014/main" id="{5AC94F3D-5897-E1D9-F09F-75DC2042E542}"/>
                      </a:ext>
                    </a:extLst>
                  </p:cNvPr>
                  <p:cNvSpPr txBox="1"/>
                  <p:nvPr/>
                </p:nvSpPr>
                <p:spPr>
                  <a:xfrm>
                    <a:off x="6883260" y="2676054"/>
                    <a:ext cx="2491422" cy="900825"/>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rPr>
                      <a:t>Chong </a:t>
                    </a:r>
                    <a:r>
                      <a:rPr lang="en-US" altLang="zh-CN" b="1" err="1">
                        <a:solidFill>
                          <a:srgbClr val="990000"/>
                        </a:solidFill>
                        <a:ea typeface="宋体"/>
                        <a:cs typeface="Arial"/>
                      </a:rPr>
                      <a:t>Siow</a:t>
                    </a:r>
                    <a:r>
                      <a:rPr lang="en-US" altLang="zh-CN" b="1">
                        <a:solidFill>
                          <a:srgbClr val="990000"/>
                        </a:solidFill>
                        <a:ea typeface="宋体"/>
                        <a:cs typeface="Arial"/>
                      </a:rPr>
                      <a:t> Yen</a:t>
                    </a:r>
                  </a:p>
                  <a:p>
                    <a:pPr algn="ctr"/>
                    <a:r>
                      <a:rPr lang="en" sz="1600" b="1">
                        <a:latin typeface="Fira Sans Extra Condensed"/>
                        <a:sym typeface="Fira Sans Extra Condensed"/>
                      </a:rPr>
                      <a:t>COO</a:t>
                    </a:r>
                    <a:endParaRPr/>
                  </a:p>
                </p:txBody>
              </p:sp>
            </p:grpSp>
            <p:pic>
              <p:nvPicPr>
                <p:cNvPr id="14" name="Picture 7" descr="A person wearing glasses and a white shirt&#10;&#10;Description automatically generated">
                  <a:extLst>
                    <a:ext uri="{FF2B5EF4-FFF2-40B4-BE49-F238E27FC236}">
                      <a16:creationId xmlns:a16="http://schemas.microsoft.com/office/drawing/2014/main" id="{E42F75B4-8C09-D4C2-2E80-C65615BCBF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3402" y="1343543"/>
                  <a:ext cx="1104585" cy="1152079"/>
                </a:xfrm>
                <a:prstGeom prst="rect">
                  <a:avLst/>
                </a:prstGeom>
              </p:spPr>
            </p:pic>
          </p:grpSp>
        </p:grpSp>
      </p:grpSp>
      <p:grpSp>
        <p:nvGrpSpPr>
          <p:cNvPr id="17" name="群組 11">
            <a:extLst>
              <a:ext uri="{FF2B5EF4-FFF2-40B4-BE49-F238E27FC236}">
                <a16:creationId xmlns:a16="http://schemas.microsoft.com/office/drawing/2014/main" id="{247A0EDF-2198-1238-DEAA-1D1F2CB8F5C3}"/>
              </a:ext>
            </a:extLst>
          </p:cNvPr>
          <p:cNvGrpSpPr/>
          <p:nvPr/>
        </p:nvGrpSpPr>
        <p:grpSpPr>
          <a:xfrm>
            <a:off x="104950" y="1180984"/>
            <a:ext cx="2291950" cy="5111781"/>
            <a:chOff x="136701" y="1180984"/>
            <a:chExt cx="2291950" cy="5111781"/>
          </a:xfrm>
        </p:grpSpPr>
        <p:sp>
          <p:nvSpPr>
            <p:cNvPr id="18" name="Google Shape;1375;p55">
              <a:extLst>
                <a:ext uri="{FF2B5EF4-FFF2-40B4-BE49-F238E27FC236}">
                  <a16:creationId xmlns:a16="http://schemas.microsoft.com/office/drawing/2014/main" id="{3E6ABCD7-9744-939B-6C9C-E51CCE1E2ADB}"/>
                </a:ext>
              </a:extLst>
            </p:cNvPr>
            <p:cNvSpPr/>
            <p:nvPr/>
          </p:nvSpPr>
          <p:spPr>
            <a:xfrm rot="16200000">
              <a:off x="-1096725" y="2767390"/>
              <a:ext cx="4758801" cy="2291950"/>
            </a:xfrm>
            <a:prstGeom prst="homePlate">
              <a:avLst>
                <a:gd name="adj" fmla="val 50000"/>
              </a:avLst>
            </a:prstGeom>
            <a:solidFill>
              <a:schemeClr val="bg1"/>
            </a:solidFill>
            <a:ln w="9525" cap="flat" cmpd="sng">
              <a:solidFill>
                <a:srgbClr val="7030A0"/>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19" name="群組 25">
              <a:extLst>
                <a:ext uri="{FF2B5EF4-FFF2-40B4-BE49-F238E27FC236}">
                  <a16:creationId xmlns:a16="http://schemas.microsoft.com/office/drawing/2014/main" id="{9B545DA6-1546-839E-6359-E0D2AA1FCFD3}"/>
                </a:ext>
              </a:extLst>
            </p:cNvPr>
            <p:cNvGrpSpPr/>
            <p:nvPr/>
          </p:nvGrpSpPr>
          <p:grpSpPr>
            <a:xfrm>
              <a:off x="344232" y="1180984"/>
              <a:ext cx="1978034" cy="2168534"/>
              <a:chOff x="6958816" y="1180984"/>
              <a:chExt cx="2316700" cy="2538950"/>
            </a:xfrm>
          </p:grpSpPr>
          <p:sp>
            <p:nvSpPr>
              <p:cNvPr id="21" name="Google Shape;1389;p56">
                <a:extLst>
                  <a:ext uri="{FF2B5EF4-FFF2-40B4-BE49-F238E27FC236}">
                    <a16:creationId xmlns:a16="http://schemas.microsoft.com/office/drawing/2014/main" id="{A2FF69F2-C83C-61B1-4164-E6DC6D8CD0FA}"/>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22" name="Google Shape;1396;p56">
                <a:extLst>
                  <a:ext uri="{FF2B5EF4-FFF2-40B4-BE49-F238E27FC236}">
                    <a16:creationId xmlns:a16="http://schemas.microsoft.com/office/drawing/2014/main" id="{98B50B6F-F790-A94E-A7A0-02CDEFE7FBBE}"/>
                  </a:ext>
                </a:extLst>
              </p:cNvPr>
              <p:cNvSpPr txBox="1"/>
              <p:nvPr/>
            </p:nvSpPr>
            <p:spPr>
              <a:xfrm>
                <a:off x="7167566" y="2722635"/>
                <a:ext cx="1883333" cy="900825"/>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sym typeface="Fira Sans Extra Condensed"/>
                  </a:rPr>
                  <a:t>Tan Jing Jie</a:t>
                </a:r>
                <a:endParaRPr lang="zh-TW" altLang="en-US" sz="1200"/>
              </a:p>
              <a:p>
                <a:pPr algn="ctr"/>
                <a:r>
                  <a:rPr lang="en" sz="1600" b="1">
                    <a:latin typeface="Fira Sans Extra Condensed"/>
                    <a:ea typeface="Fira Sans Extra Condensed"/>
                    <a:cs typeface="Fira Sans Extra Condensed"/>
                    <a:sym typeface="Fira Sans Extra Condensed"/>
                  </a:rPr>
                  <a:t>CEO (Leader)</a:t>
                </a:r>
                <a:endParaRPr sz="1200"/>
              </a:p>
            </p:txBody>
          </p:sp>
          <p:pic>
            <p:nvPicPr>
              <p:cNvPr id="23" name="Google Shape;1402;p56" descr="一張含有 人員, 人的臉孔, 服裝, 領帶 的圖片&#10;&#10;自動產生的描述">
                <a:extLst>
                  <a:ext uri="{FF2B5EF4-FFF2-40B4-BE49-F238E27FC236}">
                    <a16:creationId xmlns:a16="http://schemas.microsoft.com/office/drawing/2014/main" id="{9CFB4F99-147D-A7A0-9955-5D8EAD872A0E}"/>
                  </a:ext>
                </a:extLst>
              </p:cNvPr>
              <p:cNvPicPr preferRelativeResize="0"/>
              <p:nvPr/>
            </p:nvPicPr>
            <p:blipFill>
              <a:blip r:embed="rId5">
                <a:alphaModFix/>
              </a:blip>
              <a:stretch>
                <a:fillRect/>
              </a:stretch>
            </p:blipFill>
            <p:spPr>
              <a:xfrm>
                <a:off x="7537907" y="1295432"/>
                <a:ext cx="1156279" cy="1422406"/>
              </a:xfrm>
              <a:prstGeom prst="rect">
                <a:avLst/>
              </a:prstGeom>
              <a:noFill/>
              <a:ln>
                <a:noFill/>
              </a:ln>
            </p:spPr>
          </p:pic>
        </p:grpSp>
        <p:sp>
          <p:nvSpPr>
            <p:cNvPr id="20" name="Google Shape;1578;p16">
              <a:extLst>
                <a:ext uri="{FF2B5EF4-FFF2-40B4-BE49-F238E27FC236}">
                  <a16:creationId xmlns:a16="http://schemas.microsoft.com/office/drawing/2014/main" id="{FA498C66-BA8B-65A8-3619-ED3C3A447FB3}"/>
                </a:ext>
              </a:extLst>
            </p:cNvPr>
            <p:cNvSpPr txBox="1"/>
            <p:nvPr/>
          </p:nvSpPr>
          <p:spPr>
            <a:xfrm>
              <a:off x="173360" y="3453742"/>
              <a:ext cx="2250057" cy="27347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a:solidFill>
                    <a:schemeClr val="dk2"/>
                  </a:solidFill>
                  <a:latin typeface="Microsoft YaHei"/>
                  <a:ea typeface="Microsoft YaHei"/>
                  <a:cs typeface="Open Sans"/>
                </a:rPr>
                <a:t>Education</a:t>
              </a:r>
              <a:endParaRPr lang="en-US" sz="500" b="1">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Current : </a:t>
              </a:r>
              <a:r>
                <a:rPr lang="en-US" sz="1100" err="1">
                  <a:solidFill>
                    <a:schemeClr val="dk2"/>
                  </a:solidFill>
                  <a:latin typeface="Microsoft YaHei"/>
                  <a:ea typeface="Microsoft YaHei"/>
                  <a:cs typeface="Open Sans"/>
                </a:rPr>
                <a:t>Ph.D</a:t>
              </a:r>
              <a:r>
                <a:rPr lang="en-US" sz="1100">
                  <a:solidFill>
                    <a:schemeClr val="dk2"/>
                  </a:solidFill>
                  <a:latin typeface="Microsoft YaHei"/>
                  <a:ea typeface="Microsoft YaHei"/>
                  <a:cs typeface="Open Sans"/>
                </a:rPr>
                <a:t> - Engineering, Robotics, UTAR.</a:t>
              </a:r>
            </a:p>
            <a:p>
              <a:pPr algn="just">
                <a:buSzPts val="1400"/>
              </a:pPr>
              <a:endParaRPr lang="en-US" sz="500">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2022 : Bachelor - Computer Science, AI, UTAR.</a:t>
              </a:r>
              <a:endParaRPr lang="en-US" sz="1100">
                <a:solidFill>
                  <a:schemeClr val="dk2"/>
                </a:solidFill>
                <a:cs typeface="Arial"/>
              </a:endParaRPr>
            </a:p>
            <a:p>
              <a:pPr algn="just">
                <a:buSzPts val="1400"/>
              </a:pPr>
              <a:endParaRPr lang="en-US" sz="700">
                <a:solidFill>
                  <a:schemeClr val="dk2"/>
                </a:solidFill>
                <a:latin typeface="Microsoft YaHei"/>
                <a:ea typeface="Microsoft YaHei"/>
                <a:cs typeface="Open Sans"/>
              </a:endParaRPr>
            </a:p>
            <a:p>
              <a:pPr algn="just">
                <a:buClr>
                  <a:srgbClr val="000000"/>
                </a:buClr>
                <a:buSzPts val="1400"/>
              </a:pPr>
              <a:r>
                <a:rPr lang="en-US" altLang="zh-CN" sz="1200" b="1">
                  <a:solidFill>
                    <a:schemeClr val="dk2"/>
                  </a:solidFill>
                  <a:latin typeface="Microsoft YaHei"/>
                  <a:ea typeface="Microsoft YaHei"/>
                  <a:cs typeface="Open Sans"/>
                  <a:sym typeface="Open Sans"/>
                </a:rPr>
                <a:t>E</a:t>
              </a:r>
              <a:r>
                <a:rPr lang="en-US" sz="1200" b="1">
                  <a:solidFill>
                    <a:schemeClr val="dk2"/>
                  </a:solidFill>
                  <a:latin typeface="Microsoft YaHei"/>
                  <a:ea typeface="Microsoft YaHei"/>
                  <a:cs typeface="Open Sans"/>
                  <a:sym typeface="Open Sans"/>
                </a:rPr>
                <a:t>xperience &amp;</a:t>
              </a:r>
              <a:r>
                <a:rPr lang="en-US" altLang="zh-CN" sz="1200" b="1">
                  <a:solidFill>
                    <a:schemeClr val="dk2"/>
                  </a:solidFill>
                  <a:latin typeface="Microsoft YaHei"/>
                  <a:ea typeface="Microsoft YaHei"/>
                  <a:cs typeface="Open Sans"/>
                  <a:sym typeface="Open Sans"/>
                </a:rPr>
                <a:t> Awards </a:t>
              </a:r>
              <a:r>
                <a:rPr lang="en-US" altLang="zh-CN" sz="1400" b="1">
                  <a:solidFill>
                    <a:schemeClr val="dk2"/>
                  </a:solidFill>
                  <a:latin typeface="Microsoft YaHei"/>
                  <a:ea typeface="Microsoft YaHei"/>
                  <a:cs typeface="Open Sans"/>
                  <a:sym typeface="Open Sans"/>
                </a:rPr>
                <a:t> </a:t>
              </a:r>
              <a:endParaRPr lang="en-US" sz="700">
                <a:ea typeface="Microsoft YaHei"/>
                <a:cs typeface="Arial"/>
              </a:endParaRPr>
            </a:p>
            <a:p>
              <a:pPr algn="just">
                <a:buSzPts val="1400"/>
              </a:pPr>
              <a:r>
                <a:rPr lang="en-US" sz="1100">
                  <a:latin typeface="Microsoft YaHei"/>
                  <a:ea typeface="Microsoft YaHei"/>
                  <a:cs typeface="Arial"/>
                  <a:sym typeface="Open Sans"/>
                </a:rPr>
                <a:t>Champion, PayHack 2023 Hackathon</a:t>
              </a:r>
            </a:p>
            <a:p>
              <a:pPr algn="just">
                <a:buSzPts val="1400"/>
              </a:pPr>
              <a:endParaRPr lang="en-US" sz="500">
                <a:latin typeface="Microsoft YaHei"/>
                <a:ea typeface="Microsoft YaHei"/>
                <a:cs typeface="Arial"/>
                <a:sym typeface="Open Sans"/>
              </a:endParaRPr>
            </a:p>
            <a:p>
              <a:pPr algn="just">
                <a:buSzPts val="1400"/>
              </a:pPr>
              <a:r>
                <a:rPr lang="en-US" sz="1100">
                  <a:latin typeface="Microsoft YaHei"/>
                  <a:ea typeface="Microsoft YaHei"/>
                  <a:cs typeface="Arial"/>
                  <a:sym typeface="Open Sans"/>
                </a:rPr>
                <a:t>1</a:t>
              </a:r>
              <a:r>
                <a:rPr lang="en-US" sz="1100" baseline="30000">
                  <a:latin typeface="Microsoft YaHei"/>
                  <a:ea typeface="Microsoft YaHei"/>
                  <a:cs typeface="Arial"/>
                  <a:sym typeface="Open Sans"/>
                </a:rPr>
                <a:t>st</a:t>
              </a:r>
              <a:r>
                <a:rPr lang="en-US" sz="1100">
                  <a:latin typeface="Microsoft YaHei"/>
                  <a:ea typeface="Microsoft YaHei"/>
                  <a:cs typeface="Arial"/>
                  <a:sym typeface="Open Sans"/>
                </a:rPr>
                <a:t> Runner-up. Tune Protect Hackathon 2023</a:t>
              </a:r>
            </a:p>
            <a:p>
              <a:pPr algn="just">
                <a:buSzPts val="1400"/>
              </a:pPr>
              <a:endParaRPr lang="en-US" sz="500">
                <a:latin typeface="Microsoft YaHei"/>
                <a:ea typeface="Microsoft YaHei"/>
                <a:cs typeface="Arial"/>
                <a:sym typeface="Open Sans"/>
              </a:endParaRPr>
            </a:p>
            <a:p>
              <a:pPr algn="just">
                <a:buSzPts val="1400"/>
              </a:pPr>
              <a:r>
                <a:rPr lang="en-US" sz="1100">
                  <a:latin typeface="Microsoft YaHei"/>
                  <a:ea typeface="Microsoft YaHei"/>
                  <a:cs typeface="Arial"/>
                </a:rPr>
                <a:t>3</a:t>
              </a:r>
              <a:r>
                <a:rPr lang="en-US" sz="1100" baseline="30000">
                  <a:latin typeface="Microsoft YaHei"/>
                  <a:ea typeface="Microsoft YaHei"/>
                  <a:cs typeface="Arial"/>
                </a:rPr>
                <a:t>rd</a:t>
              </a:r>
              <a:r>
                <a:rPr lang="en-US" sz="1100">
                  <a:latin typeface="Microsoft YaHei"/>
                  <a:ea typeface="Microsoft YaHei"/>
                  <a:cs typeface="Arial"/>
                </a:rPr>
                <a:t> Runner-up , Amazon Web Service (AWS) Hackathon 2020</a:t>
              </a:r>
            </a:p>
            <a:p>
              <a:pPr algn="just">
                <a:buSzPts val="1400"/>
              </a:pPr>
              <a:endParaRPr lang="en-US" sz="500">
                <a:latin typeface="Microsoft YaHei"/>
                <a:ea typeface="Microsoft YaHei"/>
                <a:cs typeface="Arial"/>
              </a:endParaRPr>
            </a:p>
            <a:p>
              <a:pPr algn="just">
                <a:buSzPts val="1400"/>
              </a:pPr>
              <a:r>
                <a:rPr lang="en-US" sz="1100">
                  <a:latin typeface="Microsoft YaHei"/>
                  <a:ea typeface="Microsoft YaHei"/>
                  <a:cs typeface="Arial"/>
                </a:rPr>
                <a:t>1</a:t>
              </a:r>
              <a:r>
                <a:rPr lang="en-US" sz="1100" baseline="30000">
                  <a:latin typeface="Microsoft YaHei"/>
                  <a:ea typeface="Microsoft YaHei"/>
                  <a:cs typeface="Arial"/>
                </a:rPr>
                <a:t>st</a:t>
              </a:r>
              <a:r>
                <a:rPr lang="en-US" sz="1100">
                  <a:latin typeface="Microsoft YaHei"/>
                  <a:ea typeface="Microsoft YaHei"/>
                  <a:cs typeface="Arial"/>
                </a:rPr>
                <a:t> Runner-up, Huawei ICT Competition 2021</a:t>
              </a:r>
              <a:endParaRPr lang="en-US" sz="1100">
                <a:latin typeface="Microsoft YaHei"/>
                <a:ea typeface="Microsoft YaHei"/>
              </a:endParaRPr>
            </a:p>
            <a:p>
              <a:pPr algn="just">
                <a:buClr>
                  <a:srgbClr val="000000"/>
                </a:buClr>
                <a:buSzPts val="1400"/>
              </a:pPr>
              <a:endParaRPr lang="en-US" altLang="zh-TW" sz="1200" b="1">
                <a:solidFill>
                  <a:schemeClr val="dk2"/>
                </a:solidFill>
                <a:latin typeface="Microsoft YaHei"/>
                <a:ea typeface="Microsoft YaHei"/>
                <a:cs typeface="Open Sans"/>
              </a:endParaRPr>
            </a:p>
            <a:p>
              <a:pPr algn="just">
                <a:buSzPts val="1400"/>
              </a:pPr>
              <a:endParaRPr lang="en-US" sz="600">
                <a:solidFill>
                  <a:schemeClr val="dk2"/>
                </a:solidFill>
                <a:latin typeface="Microsoft YaHei"/>
                <a:ea typeface="Microsoft YaHei"/>
                <a:cs typeface="Open Sans"/>
              </a:endParaRPr>
            </a:p>
          </p:txBody>
        </p:sp>
      </p:grpSp>
      <p:grpSp>
        <p:nvGrpSpPr>
          <p:cNvPr id="24" name="群組 17">
            <a:extLst>
              <a:ext uri="{FF2B5EF4-FFF2-40B4-BE49-F238E27FC236}">
                <a16:creationId xmlns:a16="http://schemas.microsoft.com/office/drawing/2014/main" id="{C76F1D47-588A-5BAB-D7FA-5E36403A1C0A}"/>
              </a:ext>
            </a:extLst>
          </p:cNvPr>
          <p:cNvGrpSpPr/>
          <p:nvPr/>
        </p:nvGrpSpPr>
        <p:grpSpPr>
          <a:xfrm>
            <a:off x="7322785" y="1286816"/>
            <a:ext cx="2291950" cy="5005948"/>
            <a:chOff x="7322785" y="1286816"/>
            <a:chExt cx="2291950" cy="5005948"/>
          </a:xfrm>
        </p:grpSpPr>
        <p:sp>
          <p:nvSpPr>
            <p:cNvPr id="25" name="Google Shape;1375;p55">
              <a:extLst>
                <a:ext uri="{FF2B5EF4-FFF2-40B4-BE49-F238E27FC236}">
                  <a16:creationId xmlns:a16="http://schemas.microsoft.com/office/drawing/2014/main" id="{26123A44-0E3E-EDFB-BE97-78DD9E445B51}"/>
                </a:ext>
              </a:extLst>
            </p:cNvPr>
            <p:cNvSpPr/>
            <p:nvPr/>
          </p:nvSpPr>
          <p:spPr>
            <a:xfrm rot="16200000">
              <a:off x="6089359" y="2767389"/>
              <a:ext cx="4758801" cy="2291950"/>
            </a:xfrm>
            <a:prstGeom prst="homePlate">
              <a:avLst>
                <a:gd name="adj" fmla="val 50000"/>
              </a:avLst>
            </a:prstGeom>
            <a:solidFill>
              <a:schemeClr val="bg1"/>
            </a:solidFill>
            <a:ln w="9525" cap="flat" cmpd="sng">
              <a:solidFill>
                <a:schemeClr val="accent6">
                  <a:lumMod val="75000"/>
                </a:schemeClr>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26" name="群組 34">
              <a:extLst>
                <a:ext uri="{FF2B5EF4-FFF2-40B4-BE49-F238E27FC236}">
                  <a16:creationId xmlns:a16="http://schemas.microsoft.com/office/drawing/2014/main" id="{F215968D-DAD0-8437-780A-75539F11AD33}"/>
                </a:ext>
              </a:extLst>
            </p:cNvPr>
            <p:cNvGrpSpPr/>
            <p:nvPr/>
          </p:nvGrpSpPr>
          <p:grpSpPr>
            <a:xfrm>
              <a:off x="7540898" y="1286816"/>
              <a:ext cx="1978034" cy="2168534"/>
              <a:chOff x="6958816" y="1180984"/>
              <a:chExt cx="2316700" cy="2538950"/>
            </a:xfrm>
          </p:grpSpPr>
          <p:sp>
            <p:nvSpPr>
              <p:cNvPr id="29" name="Google Shape;1389;p56">
                <a:extLst>
                  <a:ext uri="{FF2B5EF4-FFF2-40B4-BE49-F238E27FC236}">
                    <a16:creationId xmlns:a16="http://schemas.microsoft.com/office/drawing/2014/main" id="{A7B893DE-5858-ABA5-D0AB-A23834A11F9A}"/>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30" name="Google Shape;1396;p56">
                <a:extLst>
                  <a:ext uri="{FF2B5EF4-FFF2-40B4-BE49-F238E27FC236}">
                    <a16:creationId xmlns:a16="http://schemas.microsoft.com/office/drawing/2014/main" id="{E6DDD843-1F23-AF7A-DD09-5BB6E01F6BB0}"/>
                  </a:ext>
                </a:extLst>
              </p:cNvPr>
              <p:cNvSpPr txBox="1"/>
              <p:nvPr/>
            </p:nvSpPr>
            <p:spPr>
              <a:xfrm>
                <a:off x="7167566" y="2710896"/>
                <a:ext cx="1989019" cy="912564"/>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sym typeface="Fira Sans Extra Condensed"/>
                  </a:rPr>
                  <a:t>Chan Jia Lin</a:t>
                </a:r>
                <a:endParaRPr lang="zh-TW" sz="1600"/>
              </a:p>
              <a:p>
                <a:pPr algn="ctr"/>
                <a:r>
                  <a:rPr lang="en" sz="1600" b="1">
                    <a:latin typeface="Fira Sans Extra Condensed"/>
                    <a:sym typeface="Fira Sans Extra Condensed"/>
                  </a:rPr>
                  <a:t>CFO</a:t>
                </a:r>
                <a:endParaRPr sz="1200"/>
              </a:p>
            </p:txBody>
          </p:sp>
        </p:grpSp>
        <p:pic>
          <p:nvPicPr>
            <p:cNvPr id="27" name="Google Shape;1404;p56" descr="一張含有 人的臉孔, 人員, 眼鏡, 直向 的圖片&#10;&#10;自動產生的描述">
              <a:extLst>
                <a:ext uri="{FF2B5EF4-FFF2-40B4-BE49-F238E27FC236}">
                  <a16:creationId xmlns:a16="http://schemas.microsoft.com/office/drawing/2014/main" id="{A6917670-9945-7937-DA8B-8CC676FBC494}"/>
                </a:ext>
              </a:extLst>
            </p:cNvPr>
            <p:cNvPicPr preferRelativeResize="0"/>
            <p:nvPr/>
          </p:nvPicPr>
          <p:blipFill rotWithShape="1">
            <a:blip r:embed="rId6">
              <a:alphaModFix/>
            </a:blip>
            <a:srcRect t="10321"/>
            <a:stretch/>
          </p:blipFill>
          <p:spPr>
            <a:xfrm>
              <a:off x="8049231" y="1366215"/>
              <a:ext cx="961367" cy="1189233"/>
            </a:xfrm>
            <a:prstGeom prst="rect">
              <a:avLst/>
            </a:prstGeom>
            <a:noFill/>
            <a:ln>
              <a:noFill/>
            </a:ln>
          </p:spPr>
        </p:pic>
        <p:sp>
          <p:nvSpPr>
            <p:cNvPr id="28" name="Google Shape;1578;p16">
              <a:extLst>
                <a:ext uri="{FF2B5EF4-FFF2-40B4-BE49-F238E27FC236}">
                  <a16:creationId xmlns:a16="http://schemas.microsoft.com/office/drawing/2014/main" id="{A7EB9643-EAE9-A3F2-8149-40C5A0D24631}"/>
                </a:ext>
              </a:extLst>
            </p:cNvPr>
            <p:cNvSpPr txBox="1"/>
            <p:nvPr/>
          </p:nvSpPr>
          <p:spPr>
            <a:xfrm>
              <a:off x="7338495" y="3449102"/>
              <a:ext cx="2250057" cy="2734799"/>
            </a:xfrm>
            <a:prstGeom prst="rect">
              <a:avLst/>
            </a:prstGeom>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a:solidFill>
                    <a:schemeClr val="dk2"/>
                  </a:solidFill>
                  <a:latin typeface="Microsoft YaHei"/>
                  <a:ea typeface="Microsoft YaHei"/>
                  <a:cs typeface="Open Sans"/>
                </a:rPr>
                <a:t>Education</a:t>
              </a:r>
              <a:endParaRPr lang="en-US" altLang="zh-TW" sz="1200" b="1">
                <a:solidFill>
                  <a:schemeClr val="dk2"/>
                </a:solidFill>
                <a:latin typeface="Microsoft YaHei"/>
                <a:ea typeface="Microsoft YaHei"/>
                <a:cs typeface="Open Sans"/>
              </a:endParaRPr>
            </a:p>
            <a:p>
              <a:pPr algn="just">
                <a:buSzPts val="1400"/>
              </a:pPr>
              <a:endParaRPr lang="en-US" sz="600" b="1">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Current : Master in </a:t>
              </a:r>
              <a:r>
                <a:rPr lang="en-US" sz="1100" err="1">
                  <a:solidFill>
                    <a:schemeClr val="dk2"/>
                  </a:solidFill>
                  <a:latin typeface="Microsoft YaHei"/>
                  <a:ea typeface="Microsoft YaHei"/>
                  <a:cs typeface="Open Sans"/>
                </a:rPr>
                <a:t>EngScience</a:t>
              </a:r>
              <a:r>
                <a:rPr lang="en-US" sz="1100">
                  <a:solidFill>
                    <a:schemeClr val="dk2"/>
                  </a:solidFill>
                  <a:latin typeface="Microsoft YaHei"/>
                  <a:ea typeface="Microsoft YaHei"/>
                  <a:cs typeface="Open Sans"/>
                </a:rPr>
                <a:t> (Cryptography, GPU, NN), UTAR.</a:t>
              </a:r>
            </a:p>
            <a:p>
              <a:pPr algn="just">
                <a:buSzPts val="1400"/>
              </a:pPr>
              <a:endParaRPr lang="en-US" sz="600">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2022 : Bachelor – Software Engineering, UTAR.</a:t>
              </a:r>
              <a:endParaRPr lang="en-US" sz="1100">
                <a:solidFill>
                  <a:schemeClr val="dk2"/>
                </a:solidFill>
                <a:cs typeface="Arial"/>
              </a:endParaRPr>
            </a:p>
            <a:p>
              <a:pPr algn="just">
                <a:buSzPts val="1400"/>
              </a:pPr>
              <a:endParaRPr lang="en-US" sz="600">
                <a:solidFill>
                  <a:schemeClr val="dk2"/>
                </a:solidFill>
                <a:latin typeface="Microsoft YaHei"/>
                <a:ea typeface="Microsoft YaHei"/>
                <a:cs typeface="Open Sans"/>
              </a:endParaRPr>
            </a:p>
            <a:p>
              <a:pPr algn="just">
                <a:buClr>
                  <a:srgbClr val="000000"/>
                </a:buClr>
                <a:buSzPts val="1400"/>
              </a:pPr>
              <a:r>
                <a:rPr lang="en-US" altLang="zh-CN" sz="1200" b="1">
                  <a:solidFill>
                    <a:schemeClr val="dk2"/>
                  </a:solidFill>
                  <a:latin typeface="Microsoft YaHei"/>
                  <a:ea typeface="Microsoft YaHei"/>
                  <a:cs typeface="Open Sans"/>
                  <a:sym typeface="Open Sans"/>
                </a:rPr>
                <a:t>E</a:t>
              </a:r>
              <a:r>
                <a:rPr lang="en-US" sz="1200" b="1">
                  <a:solidFill>
                    <a:schemeClr val="dk2"/>
                  </a:solidFill>
                  <a:latin typeface="Microsoft YaHei"/>
                  <a:ea typeface="Microsoft YaHei"/>
                  <a:cs typeface="Open Sans"/>
                  <a:sym typeface="Open Sans"/>
                </a:rPr>
                <a:t>xperience &amp;</a:t>
              </a:r>
              <a:r>
                <a:rPr lang="en-US" altLang="zh-CN" sz="1200" b="1">
                  <a:solidFill>
                    <a:schemeClr val="dk2"/>
                  </a:solidFill>
                  <a:latin typeface="Microsoft YaHei"/>
                  <a:ea typeface="Microsoft YaHei"/>
                  <a:cs typeface="Open Sans"/>
                  <a:sym typeface="Open Sans"/>
                </a:rPr>
                <a:t> Awards  </a:t>
              </a:r>
              <a:endParaRPr lang="en-US" sz="1200">
                <a:solidFill>
                  <a:schemeClr val="dk2"/>
                </a:solidFill>
                <a:ea typeface="Microsoft YaHei"/>
                <a:cs typeface="Arial"/>
                <a:sym typeface="Open Sans"/>
              </a:endParaRPr>
            </a:p>
            <a:p>
              <a:pPr algn="just">
                <a:buSzPts val="1400"/>
              </a:pPr>
              <a:endParaRPr lang="en-US" sz="600">
                <a:ea typeface="Microsoft YaHei"/>
                <a:cs typeface="Arial"/>
              </a:endParaRPr>
            </a:p>
            <a:p>
              <a:pPr algn="just"/>
              <a:r>
                <a:rPr lang="en-US" sz="1050">
                  <a:latin typeface="Microsoft YaHei"/>
                  <a:ea typeface="+mn-lt"/>
                  <a:cs typeface="+mn-lt"/>
                </a:rPr>
                <a:t>Research Assistant at UTAR - Innovative problem-solving &amp; collaborative teamwork contributing to beneficial breakthroughs. </a:t>
              </a:r>
            </a:p>
            <a:p>
              <a:pPr algn="just"/>
              <a:r>
                <a:rPr lang="en-US" sz="1050">
                  <a:latin typeface="Microsoft YaHei"/>
                  <a:ea typeface="Microsoft YaHei"/>
                  <a:cs typeface="Calibri"/>
                </a:rPr>
                <a:t>Certified LCCI level 2, 2016</a:t>
              </a:r>
              <a:endParaRPr lang="en-US" sz="1050">
                <a:latin typeface="Calibri"/>
                <a:ea typeface="Microsoft YaHei"/>
                <a:cs typeface="Calibri"/>
              </a:endParaRPr>
            </a:p>
          </p:txBody>
        </p:sp>
      </p:grpSp>
      <p:sp>
        <p:nvSpPr>
          <p:cNvPr id="31" name="Google Shape;1578;p16">
            <a:extLst>
              <a:ext uri="{FF2B5EF4-FFF2-40B4-BE49-F238E27FC236}">
                <a16:creationId xmlns:a16="http://schemas.microsoft.com/office/drawing/2014/main" id="{CA0390BA-BD60-921F-90B9-5FCCE9055129}"/>
              </a:ext>
            </a:extLst>
          </p:cNvPr>
          <p:cNvSpPr txBox="1"/>
          <p:nvPr/>
        </p:nvSpPr>
        <p:spPr>
          <a:xfrm>
            <a:off x="9771392" y="3523187"/>
            <a:ext cx="2251325" cy="266945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lnSpc>
                <a:spcPct val="150000"/>
              </a:lnSpc>
              <a:buClr>
                <a:srgbClr val="000000"/>
              </a:buClr>
              <a:buSzPts val="1400"/>
            </a:pPr>
            <a:r>
              <a:rPr lang="en-US" sz="1100" b="1">
                <a:solidFill>
                  <a:schemeClr val="dk2"/>
                </a:solidFill>
                <a:latin typeface="Microsoft YaHei"/>
                <a:ea typeface="Microsoft YaHei"/>
                <a:cs typeface="Open Sans"/>
              </a:rPr>
              <a:t>Education</a:t>
            </a:r>
            <a:endParaRPr lang="en-US" altLang="zh-TW" sz="1100" b="1">
              <a:solidFill>
                <a:schemeClr val="dk2"/>
              </a:solidFill>
              <a:latin typeface="Microsoft YaHei"/>
              <a:ea typeface="Microsoft YaHei"/>
              <a:cs typeface="Open Sans"/>
            </a:endParaRPr>
          </a:p>
          <a:p>
            <a:pPr algn="just">
              <a:buSzPts val="1400"/>
            </a:pPr>
            <a:r>
              <a:rPr lang="en-US" sz="1050">
                <a:solidFill>
                  <a:schemeClr val="dk2"/>
                </a:solidFill>
                <a:latin typeface="Microsoft YaHei"/>
                <a:ea typeface="Microsoft YaHei"/>
                <a:cs typeface="Open Sans"/>
              </a:rPr>
              <a:t>Current : Masters in Computer Science, Natural Language Processing, UTAR.</a:t>
            </a:r>
            <a:endParaRPr lang="en-US" sz="700" b="1">
              <a:solidFill>
                <a:schemeClr val="dk2"/>
              </a:solidFill>
              <a:latin typeface="Microsoft YaHei"/>
              <a:ea typeface="Microsoft YaHei"/>
              <a:cs typeface="Open Sans"/>
            </a:endParaRPr>
          </a:p>
          <a:p>
            <a:pPr algn="just">
              <a:buSzPts val="1400"/>
            </a:pPr>
            <a:r>
              <a:rPr lang="en-US" sz="1050">
                <a:solidFill>
                  <a:schemeClr val="dk2"/>
                </a:solidFill>
                <a:latin typeface="Microsoft YaHei"/>
                <a:ea typeface="Microsoft YaHei"/>
                <a:cs typeface="Open Sans"/>
              </a:rPr>
              <a:t>2022 : Bachelor - Computer Science, AI, UTAR.</a:t>
            </a:r>
          </a:p>
          <a:p>
            <a:pPr algn="just">
              <a:buSzPts val="1400"/>
            </a:pPr>
            <a:endParaRPr lang="en-US" sz="1050">
              <a:solidFill>
                <a:schemeClr val="dk2"/>
              </a:solidFill>
              <a:ea typeface="Calibri" panose="020F0502020204030204"/>
              <a:cs typeface="Arial"/>
            </a:endParaRPr>
          </a:p>
          <a:p>
            <a:pPr algn="just">
              <a:buClr>
                <a:srgbClr val="000000"/>
              </a:buClr>
              <a:buSzPts val="1400"/>
            </a:pPr>
            <a:r>
              <a:rPr lang="en-US" altLang="zh-CN" sz="1100" b="1">
                <a:solidFill>
                  <a:schemeClr val="dk2"/>
                </a:solidFill>
                <a:latin typeface="Microsoft YaHei"/>
                <a:ea typeface="Microsoft YaHei"/>
                <a:cs typeface="Open Sans"/>
                <a:sym typeface="Open Sans"/>
              </a:rPr>
              <a:t>E</a:t>
            </a:r>
            <a:r>
              <a:rPr lang="en-US" sz="1100" b="1">
                <a:solidFill>
                  <a:schemeClr val="dk2"/>
                </a:solidFill>
                <a:latin typeface="Microsoft YaHei"/>
                <a:ea typeface="Microsoft YaHei"/>
                <a:cs typeface="Open Sans"/>
                <a:sym typeface="Open Sans"/>
              </a:rPr>
              <a:t>xperience &amp;</a:t>
            </a:r>
            <a:r>
              <a:rPr lang="en-US" altLang="zh-CN" sz="1100" b="1">
                <a:solidFill>
                  <a:schemeClr val="dk2"/>
                </a:solidFill>
                <a:latin typeface="Microsoft YaHei"/>
                <a:ea typeface="Microsoft YaHei"/>
                <a:cs typeface="Open Sans"/>
                <a:sym typeface="Open Sans"/>
              </a:rPr>
              <a:t> Awards  </a:t>
            </a:r>
            <a:endParaRPr lang="en-US" sz="1100">
              <a:solidFill>
                <a:schemeClr val="dk2"/>
              </a:solidFill>
              <a:ea typeface="Microsoft YaHei"/>
              <a:cs typeface="Arial"/>
            </a:endParaRPr>
          </a:p>
          <a:p>
            <a:pPr algn="just">
              <a:buSzPts val="1400"/>
            </a:pPr>
            <a:r>
              <a:rPr lang="en-US" sz="1050">
                <a:latin typeface="Microsoft YaHei"/>
                <a:ea typeface="Microsoft YaHei"/>
                <a:cs typeface="Arial"/>
              </a:rPr>
              <a:t>Champion, </a:t>
            </a:r>
            <a:r>
              <a:rPr lang="en-US" sz="1050" err="1">
                <a:latin typeface="Microsoft YaHei"/>
                <a:ea typeface="Microsoft YaHei"/>
                <a:cs typeface="Arial"/>
              </a:rPr>
              <a:t>Vitrox</a:t>
            </a:r>
            <a:r>
              <a:rPr lang="en-US" sz="1050">
                <a:latin typeface="Microsoft YaHei"/>
                <a:ea typeface="Microsoft YaHei"/>
                <a:cs typeface="Arial"/>
              </a:rPr>
              <a:t> FICT Competition, 2020.</a:t>
            </a:r>
          </a:p>
          <a:p>
            <a:pPr algn="just">
              <a:buSzPts val="1400"/>
            </a:pPr>
            <a:r>
              <a:rPr lang="en-US" sz="1050">
                <a:latin typeface="Microsoft YaHei"/>
                <a:ea typeface="Microsoft YaHei"/>
                <a:cs typeface="Arial"/>
              </a:rPr>
              <a:t>2</a:t>
            </a:r>
            <a:r>
              <a:rPr lang="en-US" sz="1050" baseline="30000">
                <a:latin typeface="Microsoft YaHei"/>
                <a:ea typeface="Microsoft YaHei"/>
                <a:cs typeface="Arial"/>
              </a:rPr>
              <a:t>nd</a:t>
            </a:r>
            <a:r>
              <a:rPr lang="en-US" sz="1050">
                <a:latin typeface="Microsoft YaHei"/>
                <a:ea typeface="Microsoft YaHei"/>
                <a:cs typeface="Arial"/>
              </a:rPr>
              <a:t> runner up, FICT FYP Competition, 2020</a:t>
            </a:r>
          </a:p>
          <a:p>
            <a:pPr algn="just">
              <a:buSzPts val="1400"/>
            </a:pPr>
            <a:r>
              <a:rPr lang="en-US" sz="1050">
                <a:latin typeface="Microsoft YaHei"/>
                <a:ea typeface="Microsoft YaHei"/>
                <a:cs typeface="Arial"/>
              </a:rPr>
              <a:t>2</a:t>
            </a:r>
            <a:r>
              <a:rPr lang="en-US" sz="1050" baseline="30000">
                <a:latin typeface="Microsoft YaHei"/>
                <a:ea typeface="Microsoft YaHei"/>
                <a:cs typeface="Arial"/>
              </a:rPr>
              <a:t>nd</a:t>
            </a:r>
            <a:r>
              <a:rPr lang="en-US" sz="1050">
                <a:latin typeface="Microsoft YaHei"/>
                <a:ea typeface="Microsoft YaHei"/>
                <a:cs typeface="Arial"/>
              </a:rPr>
              <a:t> Runner up Samsung UI/UX Hackathon 2023</a:t>
            </a:r>
          </a:p>
          <a:p>
            <a:pPr algn="just">
              <a:lnSpc>
                <a:spcPct val="150000"/>
              </a:lnSpc>
            </a:pPr>
            <a:endParaRPr lang="en-US" sz="600">
              <a:latin typeface="Microsoft YaHei"/>
              <a:ea typeface="Microsoft YaHei"/>
              <a:cs typeface="Arial"/>
            </a:endParaRPr>
          </a:p>
        </p:txBody>
      </p:sp>
      <p:grpSp>
        <p:nvGrpSpPr>
          <p:cNvPr id="32" name="群組 16">
            <a:extLst>
              <a:ext uri="{FF2B5EF4-FFF2-40B4-BE49-F238E27FC236}">
                <a16:creationId xmlns:a16="http://schemas.microsoft.com/office/drawing/2014/main" id="{6FDB3C04-66F3-3192-43F8-3980CC58E0C7}"/>
              </a:ext>
            </a:extLst>
          </p:cNvPr>
          <p:cNvGrpSpPr/>
          <p:nvPr/>
        </p:nvGrpSpPr>
        <p:grpSpPr>
          <a:xfrm>
            <a:off x="4909564" y="1295556"/>
            <a:ext cx="2291950" cy="5016531"/>
            <a:chOff x="4846284" y="2249901"/>
            <a:chExt cx="2291950" cy="5016531"/>
          </a:xfrm>
        </p:grpSpPr>
        <p:grpSp>
          <p:nvGrpSpPr>
            <p:cNvPr id="33" name="群組 15">
              <a:extLst>
                <a:ext uri="{FF2B5EF4-FFF2-40B4-BE49-F238E27FC236}">
                  <a16:creationId xmlns:a16="http://schemas.microsoft.com/office/drawing/2014/main" id="{E7E01BE7-B5EC-2C45-91C5-6916E4524FCB}"/>
                </a:ext>
              </a:extLst>
            </p:cNvPr>
            <p:cNvGrpSpPr/>
            <p:nvPr/>
          </p:nvGrpSpPr>
          <p:grpSpPr>
            <a:xfrm>
              <a:off x="4846284" y="2249901"/>
              <a:ext cx="2291950" cy="5016531"/>
              <a:chOff x="4856867" y="1276234"/>
              <a:chExt cx="2291950" cy="5016531"/>
            </a:xfrm>
          </p:grpSpPr>
          <p:sp>
            <p:nvSpPr>
              <p:cNvPr id="35" name="Google Shape;1375;p55">
                <a:extLst>
                  <a:ext uri="{FF2B5EF4-FFF2-40B4-BE49-F238E27FC236}">
                    <a16:creationId xmlns:a16="http://schemas.microsoft.com/office/drawing/2014/main" id="{52CF2A64-F17A-5016-CD67-4B187D882064}"/>
                  </a:ext>
                </a:extLst>
              </p:cNvPr>
              <p:cNvSpPr/>
              <p:nvPr/>
            </p:nvSpPr>
            <p:spPr>
              <a:xfrm rot="16200000">
                <a:off x="3623441" y="2767390"/>
                <a:ext cx="4758801" cy="2291950"/>
              </a:xfrm>
              <a:prstGeom prst="homePlate">
                <a:avLst>
                  <a:gd name="adj" fmla="val 50000"/>
                </a:avLst>
              </a:prstGeom>
              <a:solidFill>
                <a:schemeClr val="bg1"/>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grpSp>
            <p:nvGrpSpPr>
              <p:cNvPr id="36" name="群組 30">
                <a:extLst>
                  <a:ext uri="{FF2B5EF4-FFF2-40B4-BE49-F238E27FC236}">
                    <a16:creationId xmlns:a16="http://schemas.microsoft.com/office/drawing/2014/main" id="{31F6B041-C06D-BF5E-7180-087D0CAF2E71}"/>
                  </a:ext>
                </a:extLst>
              </p:cNvPr>
              <p:cNvGrpSpPr/>
              <p:nvPr/>
            </p:nvGrpSpPr>
            <p:grpSpPr>
              <a:xfrm>
                <a:off x="5106732" y="1276234"/>
                <a:ext cx="1978034" cy="2168534"/>
                <a:chOff x="6958816" y="1180984"/>
                <a:chExt cx="2316700" cy="2538950"/>
              </a:xfrm>
            </p:grpSpPr>
            <p:sp>
              <p:nvSpPr>
                <p:cNvPr id="38" name="Google Shape;1389;p56">
                  <a:extLst>
                    <a:ext uri="{FF2B5EF4-FFF2-40B4-BE49-F238E27FC236}">
                      <a16:creationId xmlns:a16="http://schemas.microsoft.com/office/drawing/2014/main" id="{4AAD98CE-CD70-1B8E-1816-63B49B7F76C6}"/>
                    </a:ext>
                  </a:extLst>
                </p:cNvPr>
                <p:cNvSpPr/>
                <p:nvPr/>
              </p:nvSpPr>
              <p:spPr>
                <a:xfrm>
                  <a:off x="6958816" y="1180984"/>
                  <a:ext cx="2316700" cy="253895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sp>
              <p:nvSpPr>
                <p:cNvPr id="39" name="Google Shape;1396;p56">
                  <a:extLst>
                    <a:ext uri="{FF2B5EF4-FFF2-40B4-BE49-F238E27FC236}">
                      <a16:creationId xmlns:a16="http://schemas.microsoft.com/office/drawing/2014/main" id="{5A589827-3016-CAD2-3E42-D9767E6F96BF}"/>
                    </a:ext>
                  </a:extLst>
                </p:cNvPr>
                <p:cNvSpPr txBox="1"/>
                <p:nvPr/>
              </p:nvSpPr>
              <p:spPr>
                <a:xfrm>
                  <a:off x="7067330" y="2696055"/>
                  <a:ext cx="2012505" cy="912564"/>
                </a:xfrm>
                <a:prstGeom prst="rect">
                  <a:avLst/>
                </a:prstGeom>
                <a:noFill/>
                <a:ln>
                  <a:noFill/>
                </a:ln>
              </p:spPr>
              <p:txBody>
                <a:bodyPr spcFirstLastPara="1" wrap="square" lIns="121900" tIns="121900" rIns="121900" bIns="121900" anchor="t" anchorCtr="0">
                  <a:spAutoFit/>
                </a:bodyPr>
                <a:lstStyle/>
                <a:p>
                  <a:pPr algn="ctr"/>
                  <a:r>
                    <a:rPr lang="en-US" altLang="zh-CN" b="1">
                      <a:solidFill>
                        <a:srgbClr val="990000"/>
                      </a:solidFill>
                      <a:ea typeface="宋体"/>
                      <a:cs typeface="Arial"/>
                      <a:sym typeface="Fira Sans Extra Condensed"/>
                    </a:rPr>
                    <a:t>Lai Yu Liang</a:t>
                  </a:r>
                  <a:endParaRPr lang="zh-TW"/>
                </a:p>
                <a:p>
                  <a:pPr algn="ctr"/>
                  <a:r>
                    <a:rPr lang="en" sz="1600" b="1">
                      <a:latin typeface="Fira Sans Extra Condensed"/>
                      <a:sym typeface="Fira Sans Extra Condensed"/>
                    </a:rPr>
                    <a:t>CIO</a:t>
                  </a:r>
                  <a:endParaRPr sz="1600"/>
                </a:p>
              </p:txBody>
            </p:sp>
          </p:grpSp>
          <p:sp>
            <p:nvSpPr>
              <p:cNvPr id="37" name="Google Shape;1578;p16">
                <a:extLst>
                  <a:ext uri="{FF2B5EF4-FFF2-40B4-BE49-F238E27FC236}">
                    <a16:creationId xmlns:a16="http://schemas.microsoft.com/office/drawing/2014/main" id="{8FFE5783-8C21-6333-D9D3-71E8F965D0D1}"/>
                  </a:ext>
                </a:extLst>
              </p:cNvPr>
              <p:cNvSpPr txBox="1"/>
              <p:nvPr/>
            </p:nvSpPr>
            <p:spPr>
              <a:xfrm>
                <a:off x="4872577" y="3438517"/>
                <a:ext cx="2250057" cy="2734799"/>
              </a:xfrm>
              <a:prstGeom prst="rect">
                <a:avLst/>
              </a:prstGeom>
              <a:ln>
                <a:no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just">
                  <a:buClr>
                    <a:srgbClr val="000000"/>
                  </a:buClr>
                  <a:buSzPts val="1400"/>
                </a:pPr>
                <a:r>
                  <a:rPr lang="en-US" sz="1200" b="1">
                    <a:solidFill>
                      <a:schemeClr val="dk2"/>
                    </a:solidFill>
                    <a:latin typeface="Microsoft YaHei"/>
                    <a:ea typeface="Microsoft YaHei"/>
                    <a:cs typeface="Open Sans"/>
                  </a:rPr>
                  <a:t>Education</a:t>
                </a:r>
                <a:endParaRPr lang="en-US" altLang="zh-TW" sz="1200" b="1">
                  <a:solidFill>
                    <a:schemeClr val="dk2"/>
                  </a:solidFill>
                  <a:latin typeface="Microsoft YaHei"/>
                  <a:ea typeface="Microsoft YaHei"/>
                  <a:cs typeface="Open Sans"/>
                </a:endParaRPr>
              </a:p>
              <a:p>
                <a:pPr algn="just">
                  <a:buSzPts val="1400"/>
                </a:pPr>
                <a:endParaRPr lang="en-US" sz="600" b="1">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Current : Master in Engineering (Natural Language Processing), UTAR.</a:t>
                </a:r>
              </a:p>
              <a:p>
                <a:pPr algn="just">
                  <a:buSzPts val="1400"/>
                </a:pPr>
                <a:endParaRPr lang="en-US" sz="600">
                  <a:solidFill>
                    <a:schemeClr val="dk2"/>
                  </a:solidFill>
                  <a:latin typeface="Microsoft YaHei"/>
                  <a:ea typeface="Microsoft YaHei"/>
                  <a:cs typeface="Open Sans"/>
                </a:endParaRPr>
              </a:p>
              <a:p>
                <a:pPr algn="just">
                  <a:buSzPts val="1400"/>
                </a:pPr>
                <a:r>
                  <a:rPr lang="en-US" sz="1100">
                    <a:solidFill>
                      <a:schemeClr val="dk2"/>
                    </a:solidFill>
                    <a:latin typeface="Microsoft YaHei"/>
                    <a:ea typeface="Microsoft YaHei"/>
                    <a:cs typeface="Open Sans"/>
                  </a:rPr>
                  <a:t>2022 : Bachelor - Computer Science, UTAR.</a:t>
                </a:r>
                <a:endParaRPr lang="en-US" sz="1100">
                  <a:solidFill>
                    <a:schemeClr val="dk2"/>
                  </a:solidFill>
                  <a:cs typeface="Arial"/>
                </a:endParaRPr>
              </a:p>
              <a:p>
                <a:pPr algn="just">
                  <a:buSzPts val="1400"/>
                </a:pPr>
                <a:endParaRPr lang="en-US" sz="600">
                  <a:solidFill>
                    <a:schemeClr val="dk2"/>
                  </a:solidFill>
                  <a:latin typeface="Microsoft YaHei"/>
                  <a:ea typeface="Microsoft YaHei"/>
                  <a:cs typeface="Open Sans"/>
                </a:endParaRPr>
              </a:p>
              <a:p>
                <a:pPr algn="just">
                  <a:buClr>
                    <a:srgbClr val="000000"/>
                  </a:buClr>
                  <a:buSzPts val="1400"/>
                </a:pPr>
                <a:r>
                  <a:rPr lang="en-US" altLang="zh-CN" sz="1200" b="1">
                    <a:solidFill>
                      <a:schemeClr val="dk2"/>
                    </a:solidFill>
                    <a:latin typeface="Microsoft YaHei"/>
                    <a:ea typeface="Microsoft YaHei"/>
                    <a:cs typeface="Open Sans"/>
                    <a:sym typeface="Open Sans"/>
                  </a:rPr>
                  <a:t>E</a:t>
                </a:r>
                <a:r>
                  <a:rPr lang="en-US" sz="1200" b="1">
                    <a:solidFill>
                      <a:schemeClr val="dk2"/>
                    </a:solidFill>
                    <a:latin typeface="Microsoft YaHei"/>
                    <a:ea typeface="Microsoft YaHei"/>
                    <a:cs typeface="Open Sans"/>
                    <a:sym typeface="Open Sans"/>
                  </a:rPr>
                  <a:t>xperience &amp;</a:t>
                </a:r>
                <a:r>
                  <a:rPr lang="en-US" altLang="zh-CN" sz="1200" b="1">
                    <a:solidFill>
                      <a:schemeClr val="dk2"/>
                    </a:solidFill>
                    <a:latin typeface="Microsoft YaHei"/>
                    <a:ea typeface="Microsoft YaHei"/>
                    <a:cs typeface="Open Sans"/>
                    <a:sym typeface="Open Sans"/>
                  </a:rPr>
                  <a:t> Awards  </a:t>
                </a:r>
                <a:endParaRPr lang="en-US" sz="1200">
                  <a:solidFill>
                    <a:schemeClr val="dk2"/>
                  </a:solidFill>
                  <a:ea typeface="Microsoft YaHei"/>
                  <a:cs typeface="Arial"/>
                  <a:sym typeface="Open Sans"/>
                </a:endParaRPr>
              </a:p>
              <a:p>
                <a:pPr algn="just">
                  <a:buSzPts val="1400"/>
                </a:pPr>
                <a:endParaRPr lang="en-US" sz="600">
                  <a:ea typeface="Microsoft YaHei"/>
                  <a:cs typeface="Arial"/>
                </a:endParaRPr>
              </a:p>
              <a:p>
                <a:pPr algn="just"/>
                <a:r>
                  <a:rPr lang="en-US" sz="1050">
                    <a:latin typeface="Microsoft YaHei"/>
                    <a:ea typeface="+mn-lt"/>
                    <a:cs typeface="+mn-lt"/>
                    <a:sym typeface="Open Sans"/>
                  </a:rPr>
                  <a:t>Proposed CATCH, an innovative </a:t>
                </a:r>
                <a:r>
                  <a:rPr lang="en-US" sz="1050" err="1">
                    <a:latin typeface="Microsoft YaHei"/>
                    <a:ea typeface="+mn-lt"/>
                    <a:cs typeface="+mn-lt"/>
                    <a:sym typeface="Open Sans"/>
                  </a:rPr>
                  <a:t>overspeeding</a:t>
                </a:r>
                <a:r>
                  <a:rPr lang="en-US" sz="1050">
                    <a:latin typeface="Microsoft YaHei"/>
                    <a:ea typeface="+mn-lt"/>
                    <a:cs typeface="+mn-lt"/>
                    <a:sym typeface="Open Sans"/>
                  </a:rPr>
                  <a:t> detection system utilizing advanced machine learning, to enhance speed enforcement efficacy.</a:t>
                </a:r>
                <a:endParaRPr lang="en-US" sz="1050">
                  <a:latin typeface="Microsoft YaHei"/>
                  <a:ea typeface="+mn-lt"/>
                  <a:cs typeface="+mn-lt"/>
                </a:endParaRPr>
              </a:p>
              <a:p>
                <a:pPr algn="just"/>
                <a:endParaRPr lang="en-US" sz="600">
                  <a:latin typeface="Microsoft YaHei"/>
                  <a:ea typeface="Microsoft YaHei"/>
                  <a:cs typeface="Arial"/>
                </a:endParaRPr>
              </a:p>
            </p:txBody>
          </p:sp>
        </p:grpSp>
        <p:pic>
          <p:nvPicPr>
            <p:cNvPr id="34" name="圖片 47" descr="一張含有 人的臉孔, 人員, 微笑, 服裝 的圖片&#10;&#10;自動產生的描述">
              <a:extLst>
                <a:ext uri="{FF2B5EF4-FFF2-40B4-BE49-F238E27FC236}">
                  <a16:creationId xmlns:a16="http://schemas.microsoft.com/office/drawing/2014/main" id="{FD91FC43-CE67-041D-A4E5-DA21EE230089}"/>
                </a:ext>
              </a:extLst>
            </p:cNvPr>
            <p:cNvPicPr>
              <a:picLocks noChangeAspect="1"/>
            </p:cNvPicPr>
            <p:nvPr/>
          </p:nvPicPr>
          <p:blipFill>
            <a:blip r:embed="rId7"/>
            <a:stretch>
              <a:fillRect/>
            </a:stretch>
          </p:blipFill>
          <p:spPr>
            <a:xfrm>
              <a:off x="5577564" y="2382555"/>
              <a:ext cx="1001184" cy="1224491"/>
            </a:xfrm>
            <a:prstGeom prst="rect">
              <a:avLst/>
            </a:prstGeom>
          </p:spPr>
        </p:pic>
      </p:grpSp>
      <p:pic>
        <p:nvPicPr>
          <p:cNvPr id="40" name="Picture 39">
            <a:extLst>
              <a:ext uri="{FF2B5EF4-FFF2-40B4-BE49-F238E27FC236}">
                <a16:creationId xmlns:a16="http://schemas.microsoft.com/office/drawing/2014/main" id="{96E214D3-D857-E509-00F4-92C131D65342}"/>
              </a:ext>
            </a:extLst>
          </p:cNvPr>
          <p:cNvPicPr>
            <a:picLocks noChangeAspect="1"/>
          </p:cNvPicPr>
          <p:nvPr/>
        </p:nvPicPr>
        <p:blipFill>
          <a:blip r:embed="rId8"/>
          <a:stretch>
            <a:fillRect/>
          </a:stretch>
        </p:blipFill>
        <p:spPr>
          <a:xfrm>
            <a:off x="10432165" y="1333302"/>
            <a:ext cx="1053691" cy="1266187"/>
          </a:xfrm>
          <a:prstGeom prst="rect">
            <a:avLst/>
          </a:prstGeom>
        </p:spPr>
      </p:pic>
      <p:pic>
        <p:nvPicPr>
          <p:cNvPr id="47" name="Picture 46" descr="A black and orange circle with a black background with a black and red circle with a black and white logo&#10;&#10;Description automatically generated">
            <a:extLst>
              <a:ext uri="{FF2B5EF4-FFF2-40B4-BE49-F238E27FC236}">
                <a16:creationId xmlns:a16="http://schemas.microsoft.com/office/drawing/2014/main" id="{42ADD9F3-EF70-CC68-3A2F-4FA830FF5E5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48" name="Picture 4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A553354F-694B-96BC-7A9B-95EAE31C3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49" name="TextBox 48">
            <a:extLst>
              <a:ext uri="{FF2B5EF4-FFF2-40B4-BE49-F238E27FC236}">
                <a16:creationId xmlns:a16="http://schemas.microsoft.com/office/drawing/2014/main" id="{7256ECB2-7890-D8C5-FF25-780D9675300E}"/>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50" name="TextBox 49">
            <a:extLst>
              <a:ext uri="{FF2B5EF4-FFF2-40B4-BE49-F238E27FC236}">
                <a16:creationId xmlns:a16="http://schemas.microsoft.com/office/drawing/2014/main" id="{B595B257-FDC0-09B7-3FED-4D704BFB4656}"/>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54" name="Picture 2" descr="Finance And Business, Opened, Box, Boxes, Open, Tool, Packaging - Open Box  PNG – Stunning free transparent png clipart images free download">
            <a:extLst>
              <a:ext uri="{FF2B5EF4-FFF2-40B4-BE49-F238E27FC236}">
                <a16:creationId xmlns:a16="http://schemas.microsoft.com/office/drawing/2014/main" id="{CBF9BEFA-4B09-7174-78CB-B567E326E41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355" name="Picture 1354" descr="Finance And Business, Opened, Box, Boxes, Open, Tool, Packaging - Open Box  PNG – Stunning free transparent png clipart images free download">
            <a:extLst>
              <a:ext uri="{FF2B5EF4-FFF2-40B4-BE49-F238E27FC236}">
                <a16:creationId xmlns:a16="http://schemas.microsoft.com/office/drawing/2014/main" id="{A2B28513-4F44-9ABF-B014-A3AD520589F7}"/>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356" name="Picture 1355">
            <a:extLst>
              <a:ext uri="{FF2B5EF4-FFF2-40B4-BE49-F238E27FC236}">
                <a16:creationId xmlns:a16="http://schemas.microsoft.com/office/drawing/2014/main" id="{D06B82E6-FA97-15D6-7A11-495472C93005}"/>
              </a:ext>
            </a:extLst>
          </p:cNvPr>
          <p:cNvPicPr>
            <a:picLocks noChangeAspect="1"/>
          </p:cNvPicPr>
          <p:nvPr/>
        </p:nvPicPr>
        <p:blipFill>
          <a:blip r:embed="rId12"/>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2869891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034" name="Google Shape;1034;p44"/>
          <p:cNvSpPr txBox="1">
            <a:spLocks noGrp="1"/>
          </p:cNvSpPr>
          <p:nvPr>
            <p:ph type="title"/>
          </p:nvPr>
        </p:nvSpPr>
        <p:spPr>
          <a:xfrm>
            <a:off x="563400" y="2421967"/>
            <a:ext cx="11065200"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Demonstration &amp; Follow up plan</a:t>
            </a:r>
            <a:endParaRPr lang="en" sz="8000" b="1">
              <a:solidFill>
                <a:srgbClr val="990000"/>
              </a:solidFill>
              <a:latin typeface="Arial" panose="02000000000000000000" pitchFamily="2" charset="-122"/>
              <a:ea typeface="FZLanTingHeiS-R-GB" panose="02000000000000000000" pitchFamily="2" charset="-122"/>
              <a:cs typeface="Arial"/>
            </a:endParaRPr>
          </a:p>
        </p:txBody>
      </p:sp>
      <p:sp>
        <p:nvSpPr>
          <p:cNvPr id="1035" name="Google Shape;1035;p4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50</a:t>
            </a:fld>
            <a:endParaRPr/>
          </a:p>
        </p:txBody>
      </p:sp>
      <p:sp>
        <p:nvSpPr>
          <p:cNvPr id="10" name="TextBox 9">
            <a:extLst>
              <a:ext uri="{FF2B5EF4-FFF2-40B4-BE49-F238E27FC236}">
                <a16:creationId xmlns:a16="http://schemas.microsoft.com/office/drawing/2014/main" id="{CAC53361-5118-7236-5577-06D518C1AE57}"/>
              </a:ext>
            </a:extLst>
          </p:cNvPr>
          <p:cNvSpPr txBox="1"/>
          <p:nvPr/>
        </p:nvSpPr>
        <p:spPr>
          <a:xfrm>
            <a:off x="6454672" y="5078885"/>
            <a:ext cx="3375128" cy="369332"/>
          </a:xfrm>
          <a:prstGeom prst="rect">
            <a:avLst/>
          </a:prstGeom>
          <a:noFill/>
        </p:spPr>
        <p:txBody>
          <a:bodyPr wrap="square">
            <a:spAutoFit/>
          </a:bodyPr>
          <a:lstStyle/>
          <a:p>
            <a:r>
              <a:rPr lang="en-US"/>
              <a:t>https://</a:t>
            </a:r>
            <a:r>
              <a:rPr lang="en-US" err="1"/>
              <a:t>coccos.jingjietan.com</a:t>
            </a:r>
            <a:r>
              <a:rPr lang="en-US"/>
              <a:t>/</a:t>
            </a:r>
          </a:p>
        </p:txBody>
      </p:sp>
      <p:pic>
        <p:nvPicPr>
          <p:cNvPr id="11" name="Picture 10">
            <a:extLst>
              <a:ext uri="{FF2B5EF4-FFF2-40B4-BE49-F238E27FC236}">
                <a16:creationId xmlns:a16="http://schemas.microsoft.com/office/drawing/2014/main" id="{7BBE3D19-1ADB-B1D3-A652-A49FE43F735C}"/>
              </a:ext>
            </a:extLst>
          </p:cNvPr>
          <p:cNvPicPr>
            <a:picLocks noChangeAspect="1"/>
          </p:cNvPicPr>
          <p:nvPr/>
        </p:nvPicPr>
        <p:blipFill>
          <a:blip r:embed="rId3"/>
          <a:stretch>
            <a:fillRect/>
          </a:stretch>
        </p:blipFill>
        <p:spPr>
          <a:xfrm>
            <a:off x="4283242" y="4545596"/>
            <a:ext cx="2088483" cy="2088483"/>
          </a:xfrm>
          <a:prstGeom prst="rect">
            <a:avLst/>
          </a:prstGeom>
        </p:spPr>
      </p:pic>
      <p:pic>
        <p:nvPicPr>
          <p:cNvPr id="12" name="Picture 11" descr="A black and orange circle with a black background with a black and red circle with a black and white logo&#10;&#10;Description automatically generated">
            <a:extLst>
              <a:ext uri="{FF2B5EF4-FFF2-40B4-BE49-F238E27FC236}">
                <a16:creationId xmlns:a16="http://schemas.microsoft.com/office/drawing/2014/main" id="{6C025BAD-D715-D87A-5C9D-9ACD800E8B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3" name="Picture 1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93C09AF5-946D-59DC-D7F5-89CECBC5AA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4" name="TextBox 13">
            <a:extLst>
              <a:ext uri="{FF2B5EF4-FFF2-40B4-BE49-F238E27FC236}">
                <a16:creationId xmlns:a16="http://schemas.microsoft.com/office/drawing/2014/main" id="{53FB48D5-68F5-86EC-C23C-5FD956587699}"/>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5" name="TextBox 14">
            <a:extLst>
              <a:ext uri="{FF2B5EF4-FFF2-40B4-BE49-F238E27FC236}">
                <a16:creationId xmlns:a16="http://schemas.microsoft.com/office/drawing/2014/main" id="{273DE244-FC81-86D2-9ACB-289BCD8782D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6" name="Picture 2" descr="Finance And Business, Opened, Box, Boxes, Open, Tool, Packaging - Open Box  PNG – Stunning free transparent png clipart images free download">
            <a:extLst>
              <a:ext uri="{FF2B5EF4-FFF2-40B4-BE49-F238E27FC236}">
                <a16:creationId xmlns:a16="http://schemas.microsoft.com/office/drawing/2014/main" id="{121E2E28-5136-1A2D-3E46-6D3DE70420D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inance And Business, Opened, Box, Boxes, Open, Tool, Packaging - Open Box  PNG – Stunning free transparent png clipart images free download">
            <a:extLst>
              <a:ext uri="{FF2B5EF4-FFF2-40B4-BE49-F238E27FC236}">
                <a16:creationId xmlns:a16="http://schemas.microsoft.com/office/drawing/2014/main" id="{5F240A07-4E26-4561-41A4-1988CF901CB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664C3CC-8FDE-DAF2-9D71-E24DAD2917D8}"/>
              </a:ext>
            </a:extLst>
          </p:cNvPr>
          <p:cNvPicPr>
            <a:picLocks noChangeAspect="1"/>
          </p:cNvPicPr>
          <p:nvPr/>
        </p:nvPicPr>
        <p:blipFill>
          <a:blip r:embed="rId3"/>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2518751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pic>
        <p:nvPicPr>
          <p:cNvPr id="15" name="Picture 14" descr="A screenshot of a credit card&#10;&#10;Description automatically generated">
            <a:extLst>
              <a:ext uri="{FF2B5EF4-FFF2-40B4-BE49-F238E27FC236}">
                <a16:creationId xmlns:a16="http://schemas.microsoft.com/office/drawing/2014/main" id="{9D29CD59-DC55-DD93-5F7A-F28BF268F1AE}"/>
              </a:ext>
            </a:extLst>
          </p:cNvPr>
          <p:cNvPicPr>
            <a:picLocks noChangeAspect="1"/>
          </p:cNvPicPr>
          <p:nvPr/>
        </p:nvPicPr>
        <p:blipFill>
          <a:blip r:embed="rId3"/>
          <a:stretch>
            <a:fillRect/>
          </a:stretch>
        </p:blipFill>
        <p:spPr>
          <a:xfrm>
            <a:off x="8843307" y="1281616"/>
            <a:ext cx="2497380" cy="5338293"/>
          </a:xfrm>
          <a:prstGeom prst="rect">
            <a:avLst/>
          </a:prstGeom>
        </p:spPr>
      </p:pic>
      <p:pic>
        <p:nvPicPr>
          <p:cNvPr id="14" name="Picture 13" descr="A screenshot of a login form&#10;&#10;Description automatically generated">
            <a:extLst>
              <a:ext uri="{FF2B5EF4-FFF2-40B4-BE49-F238E27FC236}">
                <a16:creationId xmlns:a16="http://schemas.microsoft.com/office/drawing/2014/main" id="{2D873DA4-C2DA-6855-BFB8-3E9FA47DC09D}"/>
              </a:ext>
            </a:extLst>
          </p:cNvPr>
          <p:cNvPicPr>
            <a:picLocks noChangeAspect="1"/>
          </p:cNvPicPr>
          <p:nvPr/>
        </p:nvPicPr>
        <p:blipFill>
          <a:blip r:embed="rId4"/>
          <a:stretch>
            <a:fillRect/>
          </a:stretch>
        </p:blipFill>
        <p:spPr>
          <a:xfrm>
            <a:off x="6140743" y="1060361"/>
            <a:ext cx="2593610" cy="557440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EECF5707-9D88-EC25-9577-34F3B01C17BC}"/>
              </a:ext>
            </a:extLst>
          </p:cNvPr>
          <p:cNvPicPr>
            <a:picLocks noChangeAspect="1"/>
          </p:cNvPicPr>
          <p:nvPr/>
        </p:nvPicPr>
        <p:blipFill>
          <a:blip r:embed="rId5"/>
          <a:stretch>
            <a:fillRect/>
          </a:stretch>
        </p:blipFill>
        <p:spPr>
          <a:xfrm>
            <a:off x="3434856" y="1060361"/>
            <a:ext cx="2585526" cy="5595870"/>
          </a:xfrm>
          <a:prstGeom prst="rect">
            <a:avLst/>
          </a:prstGeom>
        </p:spPr>
      </p:pic>
      <p:pic>
        <p:nvPicPr>
          <p:cNvPr id="2" name="Picture 1" descr="A screenshot of a cell phone&#10;&#10;Description automatically generated">
            <a:extLst>
              <a:ext uri="{FF2B5EF4-FFF2-40B4-BE49-F238E27FC236}">
                <a16:creationId xmlns:a16="http://schemas.microsoft.com/office/drawing/2014/main" id="{975CAA05-86D1-8F49-9847-E0DAE0D5825E}"/>
              </a:ext>
            </a:extLst>
          </p:cNvPr>
          <p:cNvPicPr>
            <a:picLocks noChangeAspect="1"/>
          </p:cNvPicPr>
          <p:nvPr/>
        </p:nvPicPr>
        <p:blipFill>
          <a:blip r:embed="rId6"/>
          <a:stretch>
            <a:fillRect/>
          </a:stretch>
        </p:blipFill>
        <p:spPr>
          <a:xfrm>
            <a:off x="734274" y="1060361"/>
            <a:ext cx="2577564" cy="5585138"/>
          </a:xfrm>
          <a:prstGeom prst="rect">
            <a:avLst/>
          </a:prstGeom>
        </p:spPr>
      </p:pic>
      <p:sp>
        <p:nvSpPr>
          <p:cNvPr id="909" name="Google Shape;909;p40"/>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10" name="Google Shape;910;p40"/>
          <p:cNvSpPr txBox="1">
            <a:spLocks noGrp="1"/>
          </p:cNvSpPr>
          <p:nvPr>
            <p:ph type="title"/>
          </p:nvPr>
        </p:nvSpPr>
        <p:spPr>
          <a:xfrm>
            <a:off x="508000" y="203600"/>
            <a:ext cx="4000000" cy="763600"/>
          </a:xfrm>
          <a:prstGeom prst="rect">
            <a:avLst/>
          </a:prstGeom>
        </p:spPr>
        <p:txBody>
          <a:bodyPr spcFirstLastPara="1" vert="horz" wrap="square" lIns="121900" tIns="121900" rIns="121900" bIns="121900" rtlCol="0" anchor="ctr" anchorCtr="0">
            <a:noAutofit/>
          </a:bodyPr>
          <a:lstStyle/>
          <a:p>
            <a:r>
              <a:rPr lang="en" sz="3000" b="1">
                <a:solidFill>
                  <a:srgbClr val="990000"/>
                </a:solidFill>
                <a:latin typeface="Arial" panose="02000000000000000000" pitchFamily="2" charset="-122"/>
                <a:ea typeface="FZLanTingHeiS-R-GB" panose="02000000000000000000" pitchFamily="2" charset="-122"/>
              </a:rPr>
              <a:t>Demonstration</a:t>
            </a:r>
          </a:p>
        </p:txBody>
      </p:sp>
      <p:sp>
        <p:nvSpPr>
          <p:cNvPr id="912" name="Google Shape;912;p40"/>
          <p:cNvSpPr txBox="1">
            <a:spLocks noGrp="1"/>
          </p:cNvSpPr>
          <p:nvPr>
            <p:ph type="sldNum" idx="12"/>
          </p:nvPr>
        </p:nvSpPr>
        <p:spPr>
          <a:xfrm>
            <a:off x="11449641" y="6357509"/>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dirty="0"/>
              <a:pPr/>
              <a:t>51</a:t>
            </a:fld>
            <a:endParaRPr/>
          </a:p>
        </p:txBody>
      </p:sp>
      <p:sp>
        <p:nvSpPr>
          <p:cNvPr id="5" name="Google Shape;700;p38">
            <a:extLst>
              <a:ext uri="{FF2B5EF4-FFF2-40B4-BE49-F238E27FC236}">
                <a16:creationId xmlns:a16="http://schemas.microsoft.com/office/drawing/2014/main" id="{A3CBE29D-153B-E7C8-386A-26F709688E39}"/>
              </a:ext>
            </a:extLst>
          </p:cNvPr>
          <p:cNvSpPr txBox="1"/>
          <p:nvPr/>
        </p:nvSpPr>
        <p:spPr>
          <a:xfrm>
            <a:off x="3438855" y="1057843"/>
            <a:ext cx="2577563" cy="275131"/>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4999"/>
              </a:lnSpc>
            </a:pPr>
            <a:r>
              <a:rPr lang="en" sz="1500" b="1">
                <a:solidFill>
                  <a:schemeClr val="bg1"/>
                </a:solidFill>
                <a:latin typeface="Fira Sans Extra Condensed SemiB"/>
                <a:sym typeface="Fira Sans Extra Condensed SemiBold"/>
              </a:rPr>
              <a:t>Sign In</a:t>
            </a:r>
            <a:endParaRPr lang="en-US">
              <a:solidFill>
                <a:schemeClr val="bg1"/>
              </a:solidFill>
            </a:endParaRPr>
          </a:p>
        </p:txBody>
      </p:sp>
      <p:sp>
        <p:nvSpPr>
          <p:cNvPr id="6" name="Google Shape;700;p38">
            <a:extLst>
              <a:ext uri="{FF2B5EF4-FFF2-40B4-BE49-F238E27FC236}">
                <a16:creationId xmlns:a16="http://schemas.microsoft.com/office/drawing/2014/main" id="{24B5BE10-EB26-997F-B3AA-6B659297166A}"/>
              </a:ext>
            </a:extLst>
          </p:cNvPr>
          <p:cNvSpPr txBox="1"/>
          <p:nvPr/>
        </p:nvSpPr>
        <p:spPr>
          <a:xfrm>
            <a:off x="6138109" y="1057843"/>
            <a:ext cx="2585525" cy="275131"/>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5000"/>
              </a:lnSpc>
            </a:pPr>
            <a:r>
              <a:rPr lang="en-US" sz="1500" b="1">
                <a:solidFill>
                  <a:schemeClr val="bg1"/>
                </a:solidFill>
                <a:latin typeface="Fira Sans Extra Condensed SemiB"/>
                <a:ea typeface="Fira Sans Extra Condensed SemiB"/>
                <a:cs typeface="Fira Sans Extra Condensed SemiB"/>
                <a:sym typeface="Fira Sans Extra Condensed SemiBold"/>
              </a:rPr>
              <a:t>Real Name Authentication</a:t>
            </a:r>
          </a:p>
        </p:txBody>
      </p:sp>
      <p:sp>
        <p:nvSpPr>
          <p:cNvPr id="7" name="Google Shape;700;p38">
            <a:extLst>
              <a:ext uri="{FF2B5EF4-FFF2-40B4-BE49-F238E27FC236}">
                <a16:creationId xmlns:a16="http://schemas.microsoft.com/office/drawing/2014/main" id="{729DCED8-539F-E394-2AFF-71BEACE58D44}"/>
              </a:ext>
            </a:extLst>
          </p:cNvPr>
          <p:cNvSpPr txBox="1"/>
          <p:nvPr/>
        </p:nvSpPr>
        <p:spPr>
          <a:xfrm>
            <a:off x="8838948" y="1057843"/>
            <a:ext cx="2464822" cy="286129"/>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4999"/>
              </a:lnSpc>
            </a:pPr>
            <a:r>
              <a:rPr lang="en" sz="1500" b="1">
                <a:solidFill>
                  <a:schemeClr val="bg1"/>
                </a:solidFill>
                <a:latin typeface="Fira Sans Extra Condensed SemiB"/>
                <a:sym typeface="Fira Sans Extra Condensed SemiBold"/>
              </a:rPr>
              <a:t>Dashboard</a:t>
            </a:r>
            <a:endParaRPr lang="en-US">
              <a:solidFill>
                <a:schemeClr val="bg1"/>
              </a:solidFill>
            </a:endParaRPr>
          </a:p>
        </p:txBody>
      </p:sp>
      <p:sp>
        <p:nvSpPr>
          <p:cNvPr id="8" name="Google Shape;700;p38">
            <a:extLst>
              <a:ext uri="{FF2B5EF4-FFF2-40B4-BE49-F238E27FC236}">
                <a16:creationId xmlns:a16="http://schemas.microsoft.com/office/drawing/2014/main" id="{57D9BC9B-B835-B803-DDF8-674573115CB4}"/>
              </a:ext>
            </a:extLst>
          </p:cNvPr>
          <p:cNvSpPr txBox="1"/>
          <p:nvPr/>
        </p:nvSpPr>
        <p:spPr>
          <a:xfrm>
            <a:off x="733261" y="1059730"/>
            <a:ext cx="2577563" cy="273243"/>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5000"/>
              </a:lnSpc>
            </a:pPr>
            <a:r>
              <a:rPr lang="en-US" sz="1500" b="1">
                <a:solidFill>
                  <a:schemeClr val="bg1"/>
                </a:solidFill>
                <a:latin typeface="Fira Sans Extra Condensed SemiB"/>
                <a:ea typeface="Fira Sans Extra Condensed SemiB"/>
                <a:cs typeface="Fira Sans Extra Condensed SemiB"/>
                <a:sym typeface="Fira Sans Extra Condensed SemiBold"/>
              </a:rPr>
              <a:t>Welcome</a:t>
            </a:r>
          </a:p>
        </p:txBody>
      </p:sp>
      <p:pic>
        <p:nvPicPr>
          <p:cNvPr id="16" name="Picture 15" descr="A black and orange circle with a black background with a black and red circle with a black and white logo&#10;&#10;Description automatically generated">
            <a:extLst>
              <a:ext uri="{FF2B5EF4-FFF2-40B4-BE49-F238E27FC236}">
                <a16:creationId xmlns:a16="http://schemas.microsoft.com/office/drawing/2014/main" id="{D8EEF57E-4DAE-4A1E-A9F3-3B5C63B99EE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7" name="Picture 16"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82A202A-7B50-A560-4A73-72AFFA305D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8" name="TextBox 17">
            <a:extLst>
              <a:ext uri="{FF2B5EF4-FFF2-40B4-BE49-F238E27FC236}">
                <a16:creationId xmlns:a16="http://schemas.microsoft.com/office/drawing/2014/main" id="{A97009D7-CAD7-7883-0148-0A7522079BEE}"/>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9" name="TextBox 18">
            <a:extLst>
              <a:ext uri="{FF2B5EF4-FFF2-40B4-BE49-F238E27FC236}">
                <a16:creationId xmlns:a16="http://schemas.microsoft.com/office/drawing/2014/main" id="{FFED17BF-714B-FAEA-F79E-1971D74C80F6}"/>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0" name="Picture 2" descr="Finance And Business, Opened, Box, Boxes, Open, Tool, Packaging - Open Box  PNG – Stunning free transparent png clipart images free download">
            <a:extLst>
              <a:ext uri="{FF2B5EF4-FFF2-40B4-BE49-F238E27FC236}">
                <a16:creationId xmlns:a16="http://schemas.microsoft.com/office/drawing/2014/main" id="{25A37020-3DC1-3A15-CEC1-D750769247E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inance And Business, Opened, Box, Boxes, Open, Tool, Packaging - Open Box  PNG – Stunning free transparent png clipart images free download">
            <a:extLst>
              <a:ext uri="{FF2B5EF4-FFF2-40B4-BE49-F238E27FC236}">
                <a16:creationId xmlns:a16="http://schemas.microsoft.com/office/drawing/2014/main" id="{67ACB061-05CC-C6D2-09CB-D04977CE0E9E}"/>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C297A95-EEF2-55E1-BED5-AF1046DCA2DC}"/>
              </a:ext>
            </a:extLst>
          </p:cNvPr>
          <p:cNvPicPr>
            <a:picLocks noChangeAspect="1"/>
          </p:cNvPicPr>
          <p:nvPr/>
        </p:nvPicPr>
        <p:blipFill>
          <a:blip r:embed="rId11"/>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252620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16" name="Picture 15" descr="A screenshot of a message&#10;&#10;Description automatically generated">
            <a:extLst>
              <a:ext uri="{FF2B5EF4-FFF2-40B4-BE49-F238E27FC236}">
                <a16:creationId xmlns:a16="http://schemas.microsoft.com/office/drawing/2014/main" id="{4B901185-3772-633D-FECC-96AAB2F3BB2F}"/>
              </a:ext>
            </a:extLst>
          </p:cNvPr>
          <p:cNvPicPr>
            <a:picLocks noChangeAspect="1"/>
          </p:cNvPicPr>
          <p:nvPr/>
        </p:nvPicPr>
        <p:blipFill>
          <a:blip r:embed="rId3"/>
          <a:stretch>
            <a:fillRect/>
          </a:stretch>
        </p:blipFill>
        <p:spPr>
          <a:xfrm>
            <a:off x="8642373" y="1435633"/>
            <a:ext cx="2549490" cy="5434884"/>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3673AD2B-E5FA-6E5F-AF08-84C9139347DD}"/>
              </a:ext>
            </a:extLst>
          </p:cNvPr>
          <p:cNvPicPr>
            <a:picLocks noChangeAspect="1"/>
          </p:cNvPicPr>
          <p:nvPr/>
        </p:nvPicPr>
        <p:blipFill>
          <a:blip r:embed="rId4"/>
          <a:stretch>
            <a:fillRect/>
          </a:stretch>
        </p:blipFill>
        <p:spPr>
          <a:xfrm>
            <a:off x="3473994" y="1445005"/>
            <a:ext cx="2533107" cy="5434884"/>
          </a:xfrm>
          <a:prstGeom prst="rect">
            <a:avLst/>
          </a:prstGeom>
        </p:spPr>
      </p:pic>
      <p:pic>
        <p:nvPicPr>
          <p:cNvPr id="2" name="Picture 1" descr="A screenshot of a phone&#10;&#10;Description automatically generated">
            <a:extLst>
              <a:ext uri="{FF2B5EF4-FFF2-40B4-BE49-F238E27FC236}">
                <a16:creationId xmlns:a16="http://schemas.microsoft.com/office/drawing/2014/main" id="{3CFE39B9-1514-8268-4712-38EC32A5171B}"/>
              </a:ext>
            </a:extLst>
          </p:cNvPr>
          <p:cNvPicPr>
            <a:picLocks noChangeAspect="1"/>
          </p:cNvPicPr>
          <p:nvPr/>
        </p:nvPicPr>
        <p:blipFill>
          <a:blip r:embed="rId5"/>
          <a:stretch>
            <a:fillRect/>
          </a:stretch>
        </p:blipFill>
        <p:spPr>
          <a:xfrm>
            <a:off x="817563" y="1437339"/>
            <a:ext cx="2538029" cy="5434884"/>
          </a:xfrm>
          <a:prstGeom prst="rect">
            <a:avLst/>
          </a:prstGeom>
        </p:spPr>
      </p:pic>
      <p:sp>
        <p:nvSpPr>
          <p:cNvPr id="917" name="Google Shape;917;p41"/>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20" name="Google Shape;920;p41"/>
          <p:cNvSpPr txBox="1">
            <a:spLocks noGrp="1"/>
          </p:cNvSpPr>
          <p:nvPr>
            <p:ph type="sldNum" idx="12"/>
          </p:nvPr>
        </p:nvSpPr>
        <p:spPr>
          <a:xfrm>
            <a:off x="8642374" y="5735677"/>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52</a:t>
            </a:fld>
            <a:endParaRPr/>
          </a:p>
        </p:txBody>
      </p:sp>
      <p:sp>
        <p:nvSpPr>
          <p:cNvPr id="4" name="Google Shape;910;p40">
            <a:extLst>
              <a:ext uri="{FF2B5EF4-FFF2-40B4-BE49-F238E27FC236}">
                <a16:creationId xmlns:a16="http://schemas.microsoft.com/office/drawing/2014/main" id="{DEF1884D-AA06-367D-4701-65390E415B98}"/>
              </a:ext>
            </a:extLst>
          </p:cNvPr>
          <p:cNvSpPr txBox="1">
            <a:spLocks noGrp="1"/>
          </p:cNvSpPr>
          <p:nvPr>
            <p:ph type="title"/>
          </p:nvPr>
        </p:nvSpPr>
        <p:spPr>
          <a:xfrm>
            <a:off x="508000" y="203600"/>
            <a:ext cx="4000000" cy="763600"/>
          </a:xfrm>
          <a:prstGeom prst="rect">
            <a:avLst/>
          </a:prstGeom>
        </p:spPr>
        <p:txBody>
          <a:bodyPr spcFirstLastPara="1" vert="horz" wrap="square" lIns="121900" tIns="121900" rIns="121900" bIns="121900" rtlCol="0" anchor="ctr" anchorCtr="0">
            <a:noAutofit/>
          </a:bodyPr>
          <a:lstStyle/>
          <a:p>
            <a:r>
              <a:rPr lang="en" sz="3000" b="1">
                <a:solidFill>
                  <a:srgbClr val="990000"/>
                </a:solidFill>
                <a:latin typeface="Arial" panose="02000000000000000000" pitchFamily="2" charset="-122"/>
                <a:ea typeface="FZLanTingHeiS-R-GB" panose="02000000000000000000" pitchFamily="2" charset="-122"/>
              </a:rPr>
              <a:t>Demonstration</a:t>
            </a:r>
          </a:p>
        </p:txBody>
      </p:sp>
      <p:sp>
        <p:nvSpPr>
          <p:cNvPr id="6" name="Google Shape;700;p38">
            <a:extLst>
              <a:ext uri="{FF2B5EF4-FFF2-40B4-BE49-F238E27FC236}">
                <a16:creationId xmlns:a16="http://schemas.microsoft.com/office/drawing/2014/main" id="{832FE990-A233-F1F2-BCF3-08DDE78B4997}"/>
              </a:ext>
            </a:extLst>
          </p:cNvPr>
          <p:cNvSpPr txBox="1"/>
          <p:nvPr/>
        </p:nvSpPr>
        <p:spPr>
          <a:xfrm>
            <a:off x="817563" y="1184690"/>
            <a:ext cx="2533106" cy="260316"/>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5000"/>
              </a:lnSpc>
            </a:pPr>
            <a:r>
              <a:rPr lang="en" sz="1500" b="1">
                <a:solidFill>
                  <a:schemeClr val="bg1"/>
                </a:solidFill>
                <a:latin typeface="Fira Sans Extra Condensed SemiB"/>
                <a:ea typeface="Fira Sans Extra Condensed SemiB"/>
                <a:cs typeface="Fira Sans Extra Condensed SemiB"/>
                <a:sym typeface="Fira Sans Extra Condensed SemiBold"/>
              </a:rPr>
              <a:t>Claim</a:t>
            </a:r>
            <a:endParaRPr sz="1500" b="1">
              <a:solidFill>
                <a:schemeClr val="bg1"/>
              </a:solidFill>
              <a:latin typeface="Fira Sans Extra Condensed SemiB"/>
              <a:ea typeface="Fira Sans Extra Condensed SemiB"/>
              <a:cs typeface="Fira Sans Extra Condensed SemiB"/>
              <a:sym typeface="Fira Sans Extra Condensed SemiBold"/>
            </a:endParaRPr>
          </a:p>
        </p:txBody>
      </p:sp>
      <p:sp>
        <p:nvSpPr>
          <p:cNvPr id="7" name="Google Shape;700;p38">
            <a:extLst>
              <a:ext uri="{FF2B5EF4-FFF2-40B4-BE49-F238E27FC236}">
                <a16:creationId xmlns:a16="http://schemas.microsoft.com/office/drawing/2014/main" id="{D9E26179-B77C-DF65-D113-2193CEBB9320}"/>
              </a:ext>
            </a:extLst>
          </p:cNvPr>
          <p:cNvSpPr txBox="1"/>
          <p:nvPr/>
        </p:nvSpPr>
        <p:spPr>
          <a:xfrm>
            <a:off x="3477687" y="1184690"/>
            <a:ext cx="2529413" cy="260316"/>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5000"/>
              </a:lnSpc>
            </a:pPr>
            <a:r>
              <a:rPr lang="en" sz="1500" b="1">
                <a:solidFill>
                  <a:schemeClr val="bg1"/>
                </a:solidFill>
                <a:latin typeface="Fira Sans Extra Condensed SemiB"/>
                <a:ea typeface="Fira Sans Extra Condensed SemiB"/>
                <a:cs typeface="Fira Sans Extra Condensed SemiB"/>
                <a:sym typeface="Fira Sans Extra Condensed SemiBold"/>
              </a:rPr>
              <a:t>Share</a:t>
            </a:r>
            <a:endParaRPr sz="1500" b="1">
              <a:solidFill>
                <a:schemeClr val="bg1"/>
              </a:solidFill>
              <a:latin typeface="Fira Sans Extra Condensed SemiB"/>
              <a:ea typeface="Fira Sans Extra Condensed SemiB"/>
              <a:cs typeface="Fira Sans Extra Condensed SemiB"/>
              <a:sym typeface="Fira Sans Extra Condensed SemiBold"/>
            </a:endParaRPr>
          </a:p>
        </p:txBody>
      </p:sp>
      <p:sp>
        <p:nvSpPr>
          <p:cNvPr id="8" name="Google Shape;700;p38">
            <a:extLst>
              <a:ext uri="{FF2B5EF4-FFF2-40B4-BE49-F238E27FC236}">
                <a16:creationId xmlns:a16="http://schemas.microsoft.com/office/drawing/2014/main" id="{F12E1D6D-1283-D7B1-F240-B1C8C8F5F131}"/>
              </a:ext>
            </a:extLst>
          </p:cNvPr>
          <p:cNvSpPr txBox="1"/>
          <p:nvPr/>
        </p:nvSpPr>
        <p:spPr>
          <a:xfrm>
            <a:off x="8642374" y="1175318"/>
            <a:ext cx="2529412" cy="260316"/>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5000"/>
              </a:lnSpc>
            </a:pPr>
            <a:r>
              <a:rPr lang="en" sz="1500" b="1" err="1">
                <a:solidFill>
                  <a:schemeClr val="bg1"/>
                </a:solidFill>
                <a:latin typeface="Fira Sans Extra Condensed SemiB"/>
                <a:ea typeface="Fira Sans Extra Condensed SemiB"/>
                <a:cs typeface="Fira Sans Extra Condensed SemiB"/>
                <a:sym typeface="Fira Sans Extra Condensed SemiBold"/>
              </a:rPr>
              <a:t>ChatBot</a:t>
            </a:r>
            <a:endParaRPr sz="1500" b="1">
              <a:solidFill>
                <a:schemeClr val="bg1"/>
              </a:solidFill>
              <a:latin typeface="Fira Sans Extra Condensed SemiB"/>
              <a:ea typeface="Fira Sans Extra Condensed SemiB"/>
              <a:cs typeface="Fira Sans Extra Condensed SemiB"/>
              <a:sym typeface="Fira Sans Extra Condensed SemiBold"/>
            </a:endParaRPr>
          </a:p>
        </p:txBody>
      </p:sp>
      <p:sp>
        <p:nvSpPr>
          <p:cNvPr id="9" name="Google Shape;700;p38">
            <a:extLst>
              <a:ext uri="{FF2B5EF4-FFF2-40B4-BE49-F238E27FC236}">
                <a16:creationId xmlns:a16="http://schemas.microsoft.com/office/drawing/2014/main" id="{2C9BA10A-B015-F06B-ADCB-820B528E0211}"/>
              </a:ext>
            </a:extLst>
          </p:cNvPr>
          <p:cNvSpPr txBox="1"/>
          <p:nvPr/>
        </p:nvSpPr>
        <p:spPr>
          <a:xfrm>
            <a:off x="6137065" y="1184688"/>
            <a:ext cx="2320925" cy="252651"/>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5000"/>
              </a:lnSpc>
            </a:pPr>
            <a:r>
              <a:rPr lang="en-US" sz="1500" b="1">
                <a:solidFill>
                  <a:schemeClr val="bg1"/>
                </a:solidFill>
                <a:latin typeface="Fira Sans Extra Condensed SemiB"/>
                <a:ea typeface="Fira Sans Extra Condensed SemiB"/>
                <a:cs typeface="Fira Sans Extra Condensed SemiB"/>
                <a:sym typeface="Fira Sans Extra Condensed SemiBold"/>
              </a:rPr>
              <a:t>Event</a:t>
            </a:r>
            <a:endParaRPr sz="1500" b="1">
              <a:solidFill>
                <a:schemeClr val="bg1"/>
              </a:solidFill>
              <a:latin typeface="Fira Sans Extra Condensed SemiB"/>
              <a:ea typeface="Fira Sans Extra Condensed SemiB"/>
              <a:cs typeface="Fira Sans Extra Condensed SemiB"/>
              <a:sym typeface="Fira Sans Extra Condensed SemiBold"/>
            </a:endParaRPr>
          </a:p>
        </p:txBody>
      </p:sp>
      <p:pic>
        <p:nvPicPr>
          <p:cNvPr id="10" name="Picture 9">
            <a:extLst>
              <a:ext uri="{FF2B5EF4-FFF2-40B4-BE49-F238E27FC236}">
                <a16:creationId xmlns:a16="http://schemas.microsoft.com/office/drawing/2014/main" id="{63B91B6D-F1F2-3CFB-CB48-26851A552C84}"/>
              </a:ext>
            </a:extLst>
          </p:cNvPr>
          <p:cNvPicPr>
            <a:picLocks noChangeAspect="1"/>
          </p:cNvPicPr>
          <p:nvPr/>
        </p:nvPicPr>
        <p:blipFill>
          <a:blip r:embed="rId6"/>
          <a:stretch>
            <a:fillRect/>
          </a:stretch>
        </p:blipFill>
        <p:spPr>
          <a:xfrm>
            <a:off x="6134118" y="1445004"/>
            <a:ext cx="2381238" cy="5150119"/>
          </a:xfrm>
          <a:prstGeom prst="rect">
            <a:avLst/>
          </a:prstGeom>
        </p:spPr>
      </p:pic>
      <p:pic>
        <p:nvPicPr>
          <p:cNvPr id="17" name="Picture 16" descr="A black and orange circle with a black background with a black and red circle with a black and white logo&#10;&#10;Description automatically generated">
            <a:extLst>
              <a:ext uri="{FF2B5EF4-FFF2-40B4-BE49-F238E27FC236}">
                <a16:creationId xmlns:a16="http://schemas.microsoft.com/office/drawing/2014/main" id="{EF5CDFB6-EFA9-1338-78F0-D118EFE732A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8" name="Picture 1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5589ACE4-C577-3F0F-0320-F68897B162A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9" name="TextBox 18">
            <a:extLst>
              <a:ext uri="{FF2B5EF4-FFF2-40B4-BE49-F238E27FC236}">
                <a16:creationId xmlns:a16="http://schemas.microsoft.com/office/drawing/2014/main" id="{7AAEDF22-3833-4F66-0747-4A3D12648F8C}"/>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0" name="TextBox 19">
            <a:extLst>
              <a:ext uri="{FF2B5EF4-FFF2-40B4-BE49-F238E27FC236}">
                <a16:creationId xmlns:a16="http://schemas.microsoft.com/office/drawing/2014/main" id="{119A7D33-7146-B90A-014E-C605C3BCB91C}"/>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1" name="Picture 2" descr="Finance And Business, Opened, Box, Boxes, Open, Tool, Packaging - Open Box  PNG – Stunning free transparent png clipart images free download">
            <a:extLst>
              <a:ext uri="{FF2B5EF4-FFF2-40B4-BE49-F238E27FC236}">
                <a16:creationId xmlns:a16="http://schemas.microsoft.com/office/drawing/2014/main" id="{803ACB96-EC9D-FD63-539A-AB123B7333C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inance And Business, Opened, Box, Boxes, Open, Tool, Packaging - Open Box  PNG – Stunning free transparent png clipart images free download">
            <a:extLst>
              <a:ext uri="{FF2B5EF4-FFF2-40B4-BE49-F238E27FC236}">
                <a16:creationId xmlns:a16="http://schemas.microsoft.com/office/drawing/2014/main" id="{3335FF6D-5139-13B4-64FC-D38A0DE7F3A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77329282-6EB5-5662-6D6B-96B00AB1CA1A}"/>
              </a:ext>
            </a:extLst>
          </p:cNvPr>
          <p:cNvPicPr>
            <a:picLocks noChangeAspect="1"/>
          </p:cNvPicPr>
          <p:nvPr/>
        </p:nvPicPr>
        <p:blipFill>
          <a:blip r:embed="rId11"/>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1988794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28" name="Google Shape;928;p4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53</a:t>
            </a:fld>
            <a:endParaRPr/>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508000" y="203600"/>
            <a:ext cx="4000000" cy="763600"/>
          </a:xfrm>
          <a:prstGeom prst="rect">
            <a:avLst/>
          </a:prstGeom>
        </p:spPr>
        <p:txBody>
          <a:bodyPr spcFirstLastPara="1" vert="horz" wrap="square" lIns="121900" tIns="121900" rIns="121900" bIns="121900" rtlCol="0" anchor="ctr" anchorCtr="0">
            <a:noAutofit/>
          </a:bodyPr>
          <a:lstStyle/>
          <a:p>
            <a:r>
              <a:rPr lang="en" sz="3000" b="1">
                <a:solidFill>
                  <a:srgbClr val="990000"/>
                </a:solidFill>
                <a:latin typeface="Arial" panose="02000000000000000000" pitchFamily="2" charset="-122"/>
                <a:ea typeface="FZLanTingHeiS-R-GB" panose="02000000000000000000" pitchFamily="2" charset="-122"/>
              </a:rPr>
              <a:t>Demonstration</a:t>
            </a:r>
          </a:p>
        </p:txBody>
      </p:sp>
      <p:pic>
        <p:nvPicPr>
          <p:cNvPr id="2" name="Picture 1" descr="A screenshot of a game&#10;&#10;Description automatically generated">
            <a:extLst>
              <a:ext uri="{FF2B5EF4-FFF2-40B4-BE49-F238E27FC236}">
                <a16:creationId xmlns:a16="http://schemas.microsoft.com/office/drawing/2014/main" id="{BD265A34-080A-1F06-859B-3B6F9C9ACC25}"/>
              </a:ext>
            </a:extLst>
          </p:cNvPr>
          <p:cNvPicPr>
            <a:picLocks noChangeAspect="1"/>
          </p:cNvPicPr>
          <p:nvPr/>
        </p:nvPicPr>
        <p:blipFill>
          <a:blip r:embed="rId3"/>
          <a:stretch>
            <a:fillRect/>
          </a:stretch>
        </p:blipFill>
        <p:spPr>
          <a:xfrm>
            <a:off x="811360" y="1445005"/>
            <a:ext cx="2529413" cy="5457519"/>
          </a:xfrm>
          <a:prstGeom prst="rect">
            <a:avLst/>
          </a:prstGeom>
        </p:spPr>
      </p:pic>
      <p:pic>
        <p:nvPicPr>
          <p:cNvPr id="9" name="Picture 8" descr="A screenshot of a social media chat&#10;&#10;Description automatically generated">
            <a:extLst>
              <a:ext uri="{FF2B5EF4-FFF2-40B4-BE49-F238E27FC236}">
                <a16:creationId xmlns:a16="http://schemas.microsoft.com/office/drawing/2014/main" id="{63841736-AC0C-6377-EBCD-B6A85DBF05A8}"/>
              </a:ext>
            </a:extLst>
          </p:cNvPr>
          <p:cNvPicPr>
            <a:picLocks noChangeAspect="1"/>
          </p:cNvPicPr>
          <p:nvPr/>
        </p:nvPicPr>
        <p:blipFill>
          <a:blip r:embed="rId4"/>
          <a:stretch>
            <a:fillRect/>
          </a:stretch>
        </p:blipFill>
        <p:spPr>
          <a:xfrm>
            <a:off x="3477687" y="1444698"/>
            <a:ext cx="2529412" cy="544996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184FA82D-06C1-BB38-051C-E5C25FB632EC}"/>
              </a:ext>
            </a:extLst>
          </p:cNvPr>
          <p:cNvPicPr>
            <a:picLocks noChangeAspect="1"/>
          </p:cNvPicPr>
          <p:nvPr/>
        </p:nvPicPr>
        <p:blipFill>
          <a:blip r:embed="rId5"/>
          <a:stretch>
            <a:fillRect/>
          </a:stretch>
        </p:blipFill>
        <p:spPr>
          <a:xfrm>
            <a:off x="6144013" y="1444698"/>
            <a:ext cx="2285339" cy="4950578"/>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7C37254-CF70-CB69-2CF3-5EFE20FB791D}"/>
              </a:ext>
            </a:extLst>
          </p:cNvPr>
          <p:cNvPicPr>
            <a:picLocks noChangeAspect="1"/>
          </p:cNvPicPr>
          <p:nvPr/>
        </p:nvPicPr>
        <p:blipFill>
          <a:blip r:embed="rId6"/>
          <a:stretch>
            <a:fillRect/>
          </a:stretch>
        </p:blipFill>
        <p:spPr>
          <a:xfrm>
            <a:off x="8620775" y="1398405"/>
            <a:ext cx="2551011" cy="5504119"/>
          </a:xfrm>
          <a:prstGeom prst="rect">
            <a:avLst/>
          </a:prstGeom>
        </p:spPr>
      </p:pic>
      <p:pic>
        <p:nvPicPr>
          <p:cNvPr id="24" name="Picture 23" descr="A black and orange circle with a black background with a black and red circle with a black and white logo&#10;&#10;Description automatically generated">
            <a:extLst>
              <a:ext uri="{FF2B5EF4-FFF2-40B4-BE49-F238E27FC236}">
                <a16:creationId xmlns:a16="http://schemas.microsoft.com/office/drawing/2014/main" id="{5DE60060-3690-A27D-7A1C-0540F381633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5" name="Picture 24"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E762FAF0-A51B-D7C6-82EB-BD1DB295B38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6" name="TextBox 25">
            <a:extLst>
              <a:ext uri="{FF2B5EF4-FFF2-40B4-BE49-F238E27FC236}">
                <a16:creationId xmlns:a16="http://schemas.microsoft.com/office/drawing/2014/main" id="{592C7679-D416-3479-C391-6583732A9DF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7" name="TextBox 26">
            <a:extLst>
              <a:ext uri="{FF2B5EF4-FFF2-40B4-BE49-F238E27FC236}">
                <a16:creationId xmlns:a16="http://schemas.microsoft.com/office/drawing/2014/main" id="{B064B1AA-FE57-4A23-B2CB-4AAE3FE218FE}"/>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8" name="Picture 2" descr="Finance And Business, Opened, Box, Boxes, Open, Tool, Packaging - Open Box  PNG – Stunning free transparent png clipart images free download">
            <a:extLst>
              <a:ext uri="{FF2B5EF4-FFF2-40B4-BE49-F238E27FC236}">
                <a16:creationId xmlns:a16="http://schemas.microsoft.com/office/drawing/2014/main" id="{460BA627-7A2E-BE21-F552-F2706363EB6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inance And Business, Opened, Box, Boxes, Open, Tool, Packaging - Open Box  PNG – Stunning free transparent png clipart images free download">
            <a:extLst>
              <a:ext uri="{FF2B5EF4-FFF2-40B4-BE49-F238E27FC236}">
                <a16:creationId xmlns:a16="http://schemas.microsoft.com/office/drawing/2014/main" id="{7F181226-23B3-B30C-1891-E4E55674395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299841C1-7986-FA28-75EB-74115F17C568}"/>
              </a:ext>
            </a:extLst>
          </p:cNvPr>
          <p:cNvPicPr>
            <a:picLocks noChangeAspect="1"/>
          </p:cNvPicPr>
          <p:nvPr/>
        </p:nvPicPr>
        <p:blipFill>
          <a:blip r:embed="rId11"/>
          <a:stretch>
            <a:fillRect/>
          </a:stretch>
        </p:blipFill>
        <p:spPr>
          <a:xfrm>
            <a:off x="11193385" y="235894"/>
            <a:ext cx="699674" cy="699674"/>
          </a:xfrm>
          <a:prstGeom prst="rect">
            <a:avLst/>
          </a:prstGeom>
        </p:spPr>
      </p:pic>
      <p:sp>
        <p:nvSpPr>
          <p:cNvPr id="31" name="Google Shape;700;p38">
            <a:extLst>
              <a:ext uri="{FF2B5EF4-FFF2-40B4-BE49-F238E27FC236}">
                <a16:creationId xmlns:a16="http://schemas.microsoft.com/office/drawing/2014/main" id="{A0433ABC-DD57-8C19-A1DF-4C76159BC8F9}"/>
              </a:ext>
            </a:extLst>
          </p:cNvPr>
          <p:cNvSpPr txBox="1"/>
          <p:nvPr/>
        </p:nvSpPr>
        <p:spPr>
          <a:xfrm>
            <a:off x="817563" y="1184690"/>
            <a:ext cx="2533106" cy="260316"/>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5000"/>
              </a:lnSpc>
            </a:pPr>
            <a:r>
              <a:rPr lang="en" sz="1500" b="1">
                <a:solidFill>
                  <a:schemeClr val="bg1"/>
                </a:solidFill>
                <a:latin typeface="Fira Sans Extra Condensed SemiB"/>
                <a:ea typeface="Fira Sans Extra Condensed SemiB"/>
                <a:cs typeface="Fira Sans Extra Condensed SemiB"/>
                <a:sym typeface="Fira Sans Extra Condensed SemiBold"/>
              </a:rPr>
              <a:t>Rewards</a:t>
            </a:r>
            <a:endParaRPr sz="1500" b="1">
              <a:solidFill>
                <a:schemeClr val="bg1"/>
              </a:solidFill>
              <a:latin typeface="Fira Sans Extra Condensed SemiB"/>
              <a:ea typeface="Fira Sans Extra Condensed SemiB"/>
              <a:cs typeface="Fira Sans Extra Condensed SemiB"/>
              <a:sym typeface="Fira Sans Extra Condensed SemiBold"/>
            </a:endParaRPr>
          </a:p>
        </p:txBody>
      </p:sp>
      <p:sp>
        <p:nvSpPr>
          <p:cNvPr id="32" name="Google Shape;700;p38">
            <a:extLst>
              <a:ext uri="{FF2B5EF4-FFF2-40B4-BE49-F238E27FC236}">
                <a16:creationId xmlns:a16="http://schemas.microsoft.com/office/drawing/2014/main" id="{325A2EFD-E096-3CBB-ADCD-C92306B50B00}"/>
              </a:ext>
            </a:extLst>
          </p:cNvPr>
          <p:cNvSpPr txBox="1"/>
          <p:nvPr/>
        </p:nvSpPr>
        <p:spPr>
          <a:xfrm>
            <a:off x="3477687" y="1184690"/>
            <a:ext cx="2529413" cy="260316"/>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5000"/>
              </a:lnSpc>
            </a:pPr>
            <a:r>
              <a:rPr lang="en" sz="1500" b="1">
                <a:solidFill>
                  <a:schemeClr val="bg1"/>
                </a:solidFill>
                <a:latin typeface="Fira Sans Extra Condensed SemiB"/>
                <a:ea typeface="Fira Sans Extra Condensed SemiB"/>
                <a:cs typeface="Fira Sans Extra Condensed SemiB"/>
                <a:sym typeface="Fira Sans Extra Condensed SemiBold"/>
              </a:rPr>
              <a:t>News and Forum</a:t>
            </a:r>
            <a:endParaRPr sz="1500" b="1">
              <a:solidFill>
                <a:schemeClr val="bg1"/>
              </a:solidFill>
              <a:latin typeface="Fira Sans Extra Condensed SemiB"/>
              <a:ea typeface="Fira Sans Extra Condensed SemiB"/>
              <a:cs typeface="Fira Sans Extra Condensed SemiB"/>
              <a:sym typeface="Fira Sans Extra Condensed SemiBold"/>
            </a:endParaRPr>
          </a:p>
        </p:txBody>
      </p:sp>
      <p:sp>
        <p:nvSpPr>
          <p:cNvPr id="33" name="Google Shape;700;p38">
            <a:extLst>
              <a:ext uri="{FF2B5EF4-FFF2-40B4-BE49-F238E27FC236}">
                <a16:creationId xmlns:a16="http://schemas.microsoft.com/office/drawing/2014/main" id="{9962C2AE-0837-D66F-0BA0-76FEF2182A15}"/>
              </a:ext>
            </a:extLst>
          </p:cNvPr>
          <p:cNvSpPr txBox="1"/>
          <p:nvPr/>
        </p:nvSpPr>
        <p:spPr>
          <a:xfrm>
            <a:off x="8642374" y="1175318"/>
            <a:ext cx="2529412" cy="260316"/>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5000"/>
              </a:lnSpc>
            </a:pPr>
            <a:r>
              <a:rPr lang="en" sz="1500" b="1">
                <a:solidFill>
                  <a:schemeClr val="bg1"/>
                </a:solidFill>
                <a:latin typeface="Fira Sans Extra Condensed SemiB"/>
                <a:ea typeface="Fira Sans Extra Condensed SemiB"/>
                <a:cs typeface="Fira Sans Extra Condensed SemiB"/>
                <a:sym typeface="Fira Sans Extra Condensed SemiBold"/>
              </a:rPr>
              <a:t>Survey</a:t>
            </a:r>
            <a:endParaRPr sz="1500" b="1">
              <a:solidFill>
                <a:schemeClr val="bg1"/>
              </a:solidFill>
              <a:latin typeface="Fira Sans Extra Condensed SemiB"/>
              <a:ea typeface="Fira Sans Extra Condensed SemiB"/>
              <a:cs typeface="Fira Sans Extra Condensed SemiB"/>
              <a:sym typeface="Fira Sans Extra Condensed SemiBold"/>
            </a:endParaRPr>
          </a:p>
        </p:txBody>
      </p:sp>
      <p:sp>
        <p:nvSpPr>
          <p:cNvPr id="34" name="Google Shape;700;p38">
            <a:extLst>
              <a:ext uri="{FF2B5EF4-FFF2-40B4-BE49-F238E27FC236}">
                <a16:creationId xmlns:a16="http://schemas.microsoft.com/office/drawing/2014/main" id="{75FCBD66-0588-83F1-ACA7-F18E91DE7A27}"/>
              </a:ext>
            </a:extLst>
          </p:cNvPr>
          <p:cNvSpPr txBox="1"/>
          <p:nvPr/>
        </p:nvSpPr>
        <p:spPr>
          <a:xfrm>
            <a:off x="6137065" y="1184688"/>
            <a:ext cx="2320925" cy="252651"/>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nSpc>
                <a:spcPct val="115000"/>
              </a:lnSpc>
            </a:pPr>
            <a:r>
              <a:rPr lang="en-US" sz="1500" b="1">
                <a:solidFill>
                  <a:schemeClr val="bg1"/>
                </a:solidFill>
                <a:latin typeface="Fira Sans Extra Condensed SemiB"/>
                <a:ea typeface="Fira Sans Extra Condensed SemiB"/>
                <a:cs typeface="Fira Sans Extra Condensed SemiB"/>
                <a:sym typeface="Fira Sans Extra Condensed SemiBold"/>
              </a:rPr>
              <a:t>Feedback</a:t>
            </a:r>
            <a:endParaRPr sz="1500" b="1">
              <a:solidFill>
                <a:schemeClr val="bg1"/>
              </a:solidFill>
              <a:latin typeface="Fira Sans Extra Condensed SemiB"/>
              <a:ea typeface="Fira Sans Extra Condensed SemiB"/>
              <a:cs typeface="Fira Sans Extra Condensed SemiB"/>
              <a:sym typeface="Fira Sans Extra Condensed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508000" y="203600"/>
            <a:ext cx="4000000" cy="763600"/>
          </a:xfrm>
          <a:prstGeom prst="rect">
            <a:avLst/>
          </a:prstGeom>
        </p:spPr>
        <p:txBody>
          <a:bodyPr spcFirstLastPara="1" vert="horz" wrap="square" lIns="121900" tIns="121900" rIns="121900" bIns="121900" rtlCol="0" anchor="ctr" anchorCtr="0">
            <a:noAutofit/>
          </a:bodyPr>
          <a:lstStyle/>
          <a:p>
            <a:r>
              <a:rPr lang="en" sz="3000" b="1">
                <a:solidFill>
                  <a:srgbClr val="990000"/>
                </a:solidFill>
                <a:latin typeface="Arial" panose="02000000000000000000" pitchFamily="2" charset="-122"/>
                <a:ea typeface="FZLanTingHeiS-R-GB" panose="02000000000000000000" pitchFamily="2" charset="-122"/>
              </a:rPr>
              <a:t>Demonstration</a:t>
            </a:r>
          </a:p>
        </p:txBody>
      </p:sp>
      <p:pic>
        <p:nvPicPr>
          <p:cNvPr id="24" name="Picture 23" descr="A black and orange circle with a black background with a black and red circle with a black and white logo&#10;&#10;Description automatically generated">
            <a:extLst>
              <a:ext uri="{FF2B5EF4-FFF2-40B4-BE49-F238E27FC236}">
                <a16:creationId xmlns:a16="http://schemas.microsoft.com/office/drawing/2014/main" id="{5DE60060-3690-A27D-7A1C-0540F38163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5" name="Picture 24"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E762FAF0-A51B-D7C6-82EB-BD1DB295B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6" name="TextBox 25">
            <a:extLst>
              <a:ext uri="{FF2B5EF4-FFF2-40B4-BE49-F238E27FC236}">
                <a16:creationId xmlns:a16="http://schemas.microsoft.com/office/drawing/2014/main" id="{592C7679-D416-3479-C391-6583732A9DF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7" name="TextBox 26">
            <a:extLst>
              <a:ext uri="{FF2B5EF4-FFF2-40B4-BE49-F238E27FC236}">
                <a16:creationId xmlns:a16="http://schemas.microsoft.com/office/drawing/2014/main" id="{B064B1AA-FE57-4A23-B2CB-4AAE3FE218FE}"/>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8" name="Picture 2" descr="Finance And Business, Opened, Box, Boxes, Open, Tool, Packaging - Open Box  PNG – Stunning free transparent png clipart images free download">
            <a:extLst>
              <a:ext uri="{FF2B5EF4-FFF2-40B4-BE49-F238E27FC236}">
                <a16:creationId xmlns:a16="http://schemas.microsoft.com/office/drawing/2014/main" id="{460BA627-7A2E-BE21-F552-F2706363EB6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inance And Business, Opened, Box, Boxes, Open, Tool, Packaging - Open Box  PNG – Stunning free transparent png clipart images free download">
            <a:extLst>
              <a:ext uri="{FF2B5EF4-FFF2-40B4-BE49-F238E27FC236}">
                <a16:creationId xmlns:a16="http://schemas.microsoft.com/office/drawing/2014/main" id="{7F181226-23B3-B30C-1891-E4E55674395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299841C1-7986-FA28-75EB-74115F17C568}"/>
              </a:ext>
            </a:extLst>
          </p:cNvPr>
          <p:cNvPicPr>
            <a:picLocks noChangeAspect="1"/>
          </p:cNvPicPr>
          <p:nvPr/>
        </p:nvPicPr>
        <p:blipFill>
          <a:blip r:embed="rId7"/>
          <a:stretch>
            <a:fillRect/>
          </a:stretch>
        </p:blipFill>
        <p:spPr>
          <a:xfrm>
            <a:off x="11193385" y="235894"/>
            <a:ext cx="699674" cy="699674"/>
          </a:xfrm>
          <a:prstGeom prst="rect">
            <a:avLst/>
          </a:prstGeom>
        </p:spPr>
      </p:pic>
      <p:pic>
        <p:nvPicPr>
          <p:cNvPr id="3" name="Picture 2">
            <a:extLst>
              <a:ext uri="{FF2B5EF4-FFF2-40B4-BE49-F238E27FC236}">
                <a16:creationId xmlns:a16="http://schemas.microsoft.com/office/drawing/2014/main" id="{67FEC8B6-6344-5C30-3840-3CD81D946A0B}"/>
              </a:ext>
            </a:extLst>
          </p:cNvPr>
          <p:cNvPicPr>
            <a:picLocks noChangeAspect="1"/>
          </p:cNvPicPr>
          <p:nvPr/>
        </p:nvPicPr>
        <p:blipFill>
          <a:blip r:embed="rId8"/>
          <a:stretch>
            <a:fillRect/>
          </a:stretch>
        </p:blipFill>
        <p:spPr>
          <a:xfrm>
            <a:off x="1307599" y="2064544"/>
            <a:ext cx="3328988" cy="3328988"/>
          </a:xfrm>
          <a:prstGeom prst="rect">
            <a:avLst/>
          </a:prstGeom>
        </p:spPr>
      </p:pic>
      <p:sp>
        <p:nvSpPr>
          <p:cNvPr id="5" name="TextBox 4">
            <a:extLst>
              <a:ext uri="{FF2B5EF4-FFF2-40B4-BE49-F238E27FC236}">
                <a16:creationId xmlns:a16="http://schemas.microsoft.com/office/drawing/2014/main" id="{70B78126-8847-359D-B85D-A579020A8E04}"/>
              </a:ext>
            </a:extLst>
          </p:cNvPr>
          <p:cNvSpPr txBox="1"/>
          <p:nvPr/>
        </p:nvSpPr>
        <p:spPr>
          <a:xfrm>
            <a:off x="4856592" y="2851875"/>
            <a:ext cx="6841038" cy="1754326"/>
          </a:xfrm>
          <a:prstGeom prst="rect">
            <a:avLst/>
          </a:prstGeom>
          <a:noFill/>
        </p:spPr>
        <p:txBody>
          <a:bodyPr wrap="square">
            <a:spAutoFit/>
          </a:bodyPr>
          <a:lstStyle/>
          <a:p>
            <a:r>
              <a:rPr lang="en-US" sz="3600" b="1">
                <a:solidFill>
                  <a:srgbClr val="C00000"/>
                </a:solidFill>
              </a:rPr>
              <a:t>Assistive service</a:t>
            </a:r>
          </a:p>
          <a:p>
            <a:r>
              <a:rPr lang="en-US" sz="3600"/>
              <a:t>Inclusive for ALL people</a:t>
            </a:r>
          </a:p>
          <a:p>
            <a:r>
              <a:rPr lang="en-US" sz="3600"/>
              <a:t>[Visually Impaired can use also]</a:t>
            </a:r>
          </a:p>
        </p:txBody>
      </p:sp>
      <p:sp>
        <p:nvSpPr>
          <p:cNvPr id="2" name="Slide Number Placeholder 1">
            <a:extLst>
              <a:ext uri="{FF2B5EF4-FFF2-40B4-BE49-F238E27FC236}">
                <a16:creationId xmlns:a16="http://schemas.microsoft.com/office/drawing/2014/main" id="{051670DF-87DF-4F11-CCF5-22B7B4CF032E}"/>
              </a:ext>
            </a:extLst>
          </p:cNvPr>
          <p:cNvSpPr>
            <a:spLocks noGrp="1"/>
          </p:cNvSpPr>
          <p:nvPr>
            <p:ph type="sldNum" idx="12"/>
          </p:nvPr>
        </p:nvSpPr>
        <p:spPr/>
        <p:txBody>
          <a:bodyPr/>
          <a:lstStyle/>
          <a:p>
            <a:fld id="{00000000-1234-1234-1234-123412341234}" type="slidenum">
              <a:rPr lang="en" smtClean="0"/>
              <a:pPr/>
              <a:t>54</a:t>
            </a:fld>
            <a:endParaRPr lang="en-GB"/>
          </a:p>
        </p:txBody>
      </p:sp>
    </p:spTree>
    <p:extLst>
      <p:ext uri="{BB962C8B-B14F-4D97-AF65-F5344CB8AC3E}">
        <p14:creationId xmlns:p14="http://schemas.microsoft.com/office/powerpoint/2010/main" val="789165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D921C5-A351-5714-1CB0-6D43087328BA}"/>
              </a:ext>
            </a:extLst>
          </p:cNvPr>
          <p:cNvPicPr>
            <a:picLocks noChangeAspect="1"/>
          </p:cNvPicPr>
          <p:nvPr/>
        </p:nvPicPr>
        <p:blipFill>
          <a:blip r:embed="rId2"/>
          <a:stretch>
            <a:fillRect/>
          </a:stretch>
        </p:blipFill>
        <p:spPr>
          <a:xfrm>
            <a:off x="7911599" y="1454548"/>
            <a:ext cx="3614604" cy="5469467"/>
          </a:xfrm>
          <a:prstGeom prst="rect">
            <a:avLst/>
          </a:prstGeom>
        </p:spPr>
      </p:pic>
      <p:sp>
        <p:nvSpPr>
          <p:cNvPr id="4" name="Google Shape;910;p40">
            <a:extLst>
              <a:ext uri="{FF2B5EF4-FFF2-40B4-BE49-F238E27FC236}">
                <a16:creationId xmlns:a16="http://schemas.microsoft.com/office/drawing/2014/main" id="{D50A5F55-64BA-9F04-0DE3-614CC5D66C98}"/>
              </a:ext>
            </a:extLst>
          </p:cNvPr>
          <p:cNvSpPr txBox="1">
            <a:spLocks noGrp="1"/>
          </p:cNvSpPr>
          <p:nvPr>
            <p:ph type="title"/>
          </p:nvPr>
        </p:nvSpPr>
        <p:spPr>
          <a:xfrm>
            <a:off x="774725" y="222506"/>
            <a:ext cx="5706533" cy="763600"/>
          </a:xfrm>
          <a:prstGeom prst="rect">
            <a:avLst/>
          </a:prstGeom>
        </p:spPr>
        <p:txBody>
          <a:bodyPr spcFirstLastPara="1" vert="horz" wrap="square" lIns="121900" tIns="121900" rIns="121900" bIns="121900" rtlCol="0" anchor="ctr" anchorCtr="0">
            <a:noAutofit/>
          </a:bodyPr>
          <a:lstStyle/>
          <a:p>
            <a:r>
              <a:rPr lang="en" sz="3000" b="1">
                <a:solidFill>
                  <a:srgbClr val="990000"/>
                </a:solidFill>
                <a:latin typeface="Arial" panose="02000000000000000000" pitchFamily="2" charset="-122"/>
                <a:ea typeface="FZLanTingHeiS-R-GB" panose="02000000000000000000" pitchFamily="2" charset="-122"/>
              </a:rPr>
              <a:t>Follow up plan [Method]</a:t>
            </a:r>
          </a:p>
        </p:txBody>
      </p:sp>
      <p:pic>
        <p:nvPicPr>
          <p:cNvPr id="5" name="Picture 4">
            <a:extLst>
              <a:ext uri="{FF2B5EF4-FFF2-40B4-BE49-F238E27FC236}">
                <a16:creationId xmlns:a16="http://schemas.microsoft.com/office/drawing/2014/main" id="{585E702C-D843-F4CF-2A03-CF7173E85E1F}"/>
              </a:ext>
            </a:extLst>
          </p:cNvPr>
          <p:cNvPicPr>
            <a:picLocks noChangeAspect="1"/>
          </p:cNvPicPr>
          <p:nvPr/>
        </p:nvPicPr>
        <p:blipFill>
          <a:blip r:embed="rId3"/>
          <a:stretch>
            <a:fillRect/>
          </a:stretch>
        </p:blipFill>
        <p:spPr>
          <a:xfrm>
            <a:off x="1132416" y="2135717"/>
            <a:ext cx="6235700" cy="3467100"/>
          </a:xfrm>
          <a:prstGeom prst="rect">
            <a:avLst/>
          </a:prstGeom>
        </p:spPr>
      </p:pic>
      <p:pic>
        <p:nvPicPr>
          <p:cNvPr id="12" name="Picture 11" descr="A black and orange circle with a black background with a black and red circle with a black and white logo&#10;&#10;Description automatically generated">
            <a:extLst>
              <a:ext uri="{FF2B5EF4-FFF2-40B4-BE49-F238E27FC236}">
                <a16:creationId xmlns:a16="http://schemas.microsoft.com/office/drawing/2014/main" id="{22F5386D-F5BE-EB2F-8F52-1651ADB547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3" name="Picture 1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F5B160FB-9E9A-806D-BD6A-D2BB3D7039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4" name="TextBox 13">
            <a:extLst>
              <a:ext uri="{FF2B5EF4-FFF2-40B4-BE49-F238E27FC236}">
                <a16:creationId xmlns:a16="http://schemas.microsoft.com/office/drawing/2014/main" id="{101CDA06-3600-F49F-8B47-80BA0F9B9AA1}"/>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5" name="TextBox 14">
            <a:extLst>
              <a:ext uri="{FF2B5EF4-FFF2-40B4-BE49-F238E27FC236}">
                <a16:creationId xmlns:a16="http://schemas.microsoft.com/office/drawing/2014/main" id="{2B39DB8A-82B2-DCEA-E5DA-F4489E2D4125}"/>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6" name="Picture 2" descr="Finance And Business, Opened, Box, Boxes, Open, Tool, Packaging - Open Box  PNG – Stunning free transparent png clipart images free download">
            <a:extLst>
              <a:ext uri="{FF2B5EF4-FFF2-40B4-BE49-F238E27FC236}">
                <a16:creationId xmlns:a16="http://schemas.microsoft.com/office/drawing/2014/main" id="{1A01D7F6-B9E6-AAEC-7AD4-5EBB2EEF329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inance And Business, Opened, Box, Boxes, Open, Tool, Packaging - Open Box  PNG – Stunning free transparent png clipart images free download">
            <a:extLst>
              <a:ext uri="{FF2B5EF4-FFF2-40B4-BE49-F238E27FC236}">
                <a16:creationId xmlns:a16="http://schemas.microsoft.com/office/drawing/2014/main" id="{39870E57-AFCB-479B-0F6D-9D6018AB36C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67F0952-4124-9F79-9BB0-11659606B8A1}"/>
              </a:ext>
            </a:extLst>
          </p:cNvPr>
          <p:cNvPicPr>
            <a:picLocks noChangeAspect="1"/>
          </p:cNvPicPr>
          <p:nvPr/>
        </p:nvPicPr>
        <p:blipFill>
          <a:blip r:embed="rId8"/>
          <a:stretch>
            <a:fillRect/>
          </a:stretch>
        </p:blipFill>
        <p:spPr>
          <a:xfrm>
            <a:off x="11193385" y="235894"/>
            <a:ext cx="699674" cy="699674"/>
          </a:xfrm>
          <a:prstGeom prst="rect">
            <a:avLst/>
          </a:prstGeom>
        </p:spPr>
      </p:pic>
      <p:sp>
        <p:nvSpPr>
          <p:cNvPr id="19" name="Google Shape;910;p40">
            <a:extLst>
              <a:ext uri="{FF2B5EF4-FFF2-40B4-BE49-F238E27FC236}">
                <a16:creationId xmlns:a16="http://schemas.microsoft.com/office/drawing/2014/main" id="{B55F5C77-B46A-B9F6-F4CE-01C18DABE9A0}"/>
              </a:ext>
            </a:extLst>
          </p:cNvPr>
          <p:cNvSpPr txBox="1">
            <a:spLocks/>
          </p:cNvSpPr>
          <p:nvPr/>
        </p:nvSpPr>
        <p:spPr>
          <a:xfrm>
            <a:off x="1132416" y="5444054"/>
            <a:ext cx="6235700"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600" b="1">
                <a:solidFill>
                  <a:srgbClr val="990000"/>
                </a:solidFill>
                <a:latin typeface="Arial" panose="02000000000000000000" pitchFamily="2" charset="-122"/>
                <a:ea typeface="FZLanTingHeiS-R-GB" panose="02000000000000000000" pitchFamily="2" charset="-122"/>
              </a:rPr>
              <a:t>Release update after collecting feedback part by part</a:t>
            </a:r>
          </a:p>
        </p:txBody>
      </p:sp>
      <p:sp>
        <p:nvSpPr>
          <p:cNvPr id="20" name="Google Shape;910;p40">
            <a:extLst>
              <a:ext uri="{FF2B5EF4-FFF2-40B4-BE49-F238E27FC236}">
                <a16:creationId xmlns:a16="http://schemas.microsoft.com/office/drawing/2014/main" id="{E631353D-3DAC-E363-0F56-70D9507921BD}"/>
              </a:ext>
            </a:extLst>
          </p:cNvPr>
          <p:cNvSpPr txBox="1">
            <a:spLocks/>
          </p:cNvSpPr>
          <p:nvPr/>
        </p:nvSpPr>
        <p:spPr>
          <a:xfrm>
            <a:off x="7311067" y="1134850"/>
            <a:ext cx="4815668" cy="319698"/>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1600" b="1">
                <a:solidFill>
                  <a:srgbClr val="990000"/>
                </a:solidFill>
                <a:latin typeface="Arial" panose="02000000000000000000" pitchFamily="2" charset="-122"/>
                <a:ea typeface="FZLanTingHeiS-R-GB" panose="02000000000000000000" pitchFamily="2" charset="-122"/>
              </a:rPr>
              <a:t>Collect feedback via integrated feedback form</a:t>
            </a:r>
          </a:p>
        </p:txBody>
      </p:sp>
      <p:sp>
        <p:nvSpPr>
          <p:cNvPr id="2" name="Slide Number Placeholder 1">
            <a:extLst>
              <a:ext uri="{FF2B5EF4-FFF2-40B4-BE49-F238E27FC236}">
                <a16:creationId xmlns:a16="http://schemas.microsoft.com/office/drawing/2014/main" id="{66CE6FAC-8434-AE5B-7598-22904B7BBD27}"/>
              </a:ext>
            </a:extLst>
          </p:cNvPr>
          <p:cNvSpPr>
            <a:spLocks noGrp="1"/>
          </p:cNvSpPr>
          <p:nvPr>
            <p:ph type="sldNum" idx="12"/>
          </p:nvPr>
        </p:nvSpPr>
        <p:spPr/>
        <p:txBody>
          <a:bodyPr/>
          <a:lstStyle/>
          <a:p>
            <a:fld id="{00000000-1234-1234-1234-123412341234}" type="slidenum">
              <a:rPr lang="en" smtClean="0"/>
              <a:pPr/>
              <a:t>55</a:t>
            </a:fld>
            <a:endParaRPr lang="en-GB"/>
          </a:p>
        </p:txBody>
      </p:sp>
    </p:spTree>
    <p:extLst>
      <p:ext uri="{BB962C8B-B14F-4D97-AF65-F5344CB8AC3E}">
        <p14:creationId xmlns:p14="http://schemas.microsoft.com/office/powerpoint/2010/main" val="2659286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94;p39">
            <a:extLst>
              <a:ext uri="{FF2B5EF4-FFF2-40B4-BE49-F238E27FC236}">
                <a16:creationId xmlns:a16="http://schemas.microsoft.com/office/drawing/2014/main" id="{61E60774-984F-31CE-B6DB-93D298FAE11D}"/>
              </a:ext>
            </a:extLst>
          </p:cNvPr>
          <p:cNvSpPr/>
          <p:nvPr/>
        </p:nvSpPr>
        <p:spPr>
          <a:xfrm>
            <a:off x="10358600" y="3639484"/>
            <a:ext cx="1020800" cy="646400"/>
          </a:xfrm>
          <a:prstGeom prst="homePlate">
            <a:avLst>
              <a:gd name="adj" fmla="val 50000"/>
            </a:avLst>
          </a:prstGeom>
          <a:solidFill>
            <a:srgbClr val="B7B7B7"/>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797;p39">
            <a:extLst>
              <a:ext uri="{FF2B5EF4-FFF2-40B4-BE49-F238E27FC236}">
                <a16:creationId xmlns:a16="http://schemas.microsoft.com/office/drawing/2014/main" id="{D3642FAC-0A16-699D-FAAA-DE54C4E8D40A}"/>
              </a:ext>
            </a:extLst>
          </p:cNvPr>
          <p:cNvSpPr/>
          <p:nvPr/>
        </p:nvSpPr>
        <p:spPr>
          <a:xfrm>
            <a:off x="3479851" y="3639484"/>
            <a:ext cx="1020800" cy="646400"/>
          </a:xfrm>
          <a:prstGeom prst="homePlate">
            <a:avLst>
              <a:gd name="adj" fmla="val 50000"/>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5" name="Google Shape;798;p39">
            <a:extLst>
              <a:ext uri="{FF2B5EF4-FFF2-40B4-BE49-F238E27FC236}">
                <a16:creationId xmlns:a16="http://schemas.microsoft.com/office/drawing/2014/main" id="{664BE56C-0E55-847C-9CF1-FCC3F4E5DCA5}"/>
              </a:ext>
            </a:extLst>
          </p:cNvPr>
          <p:cNvGrpSpPr/>
          <p:nvPr/>
        </p:nvGrpSpPr>
        <p:grpSpPr>
          <a:xfrm>
            <a:off x="1922233" y="1783202"/>
            <a:ext cx="2580408" cy="2608482"/>
            <a:chOff x="1670275" y="1337401"/>
            <a:chExt cx="1935306" cy="1956362"/>
          </a:xfrm>
        </p:grpSpPr>
        <p:sp>
          <p:nvSpPr>
            <p:cNvPr id="6" name="Google Shape;799;p39">
              <a:extLst>
                <a:ext uri="{FF2B5EF4-FFF2-40B4-BE49-F238E27FC236}">
                  <a16:creationId xmlns:a16="http://schemas.microsoft.com/office/drawing/2014/main" id="{CFB928A3-1CF0-D66F-E25E-3C97F049E6FE}"/>
                </a:ext>
              </a:extLst>
            </p:cNvPr>
            <p:cNvSpPr/>
            <p:nvPr/>
          </p:nvSpPr>
          <p:spPr>
            <a:xfrm>
              <a:off x="1670275" y="1337401"/>
              <a:ext cx="1935300" cy="1006500"/>
            </a:xfrm>
            <a:prstGeom prst="roundRect">
              <a:avLst>
                <a:gd name="adj" fmla="val 16667"/>
              </a:avLst>
            </a:prstGeom>
            <a:solidFill>
              <a:srgbClr val="FFC000"/>
            </a:solidFill>
            <a:ln>
              <a:noFill/>
            </a:ln>
          </p:spPr>
          <p:txBody>
            <a:bodyPr spcFirstLastPara="1" wrap="square" lIns="121900" tIns="121900" rIns="121900" bIns="121900" anchor="ctr" anchorCtr="0">
              <a:noAutofit/>
            </a:bodyPr>
            <a:lstStyle/>
            <a:p>
              <a:endParaRPr sz="2400"/>
            </a:p>
          </p:txBody>
        </p:sp>
        <p:sp>
          <p:nvSpPr>
            <p:cNvPr id="7" name="Google Shape;800;p39">
              <a:extLst>
                <a:ext uri="{FF2B5EF4-FFF2-40B4-BE49-F238E27FC236}">
                  <a16:creationId xmlns:a16="http://schemas.microsoft.com/office/drawing/2014/main" id="{056FCEBA-D125-5120-48A6-9218B11038D6}"/>
                </a:ext>
              </a:extLst>
            </p:cNvPr>
            <p:cNvSpPr/>
            <p:nvPr/>
          </p:nvSpPr>
          <p:spPr>
            <a:xfrm>
              <a:off x="2316163"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2</a:t>
              </a:r>
              <a:endParaRPr sz="3333" b="1"/>
            </a:p>
          </p:txBody>
        </p:sp>
        <p:sp>
          <p:nvSpPr>
            <p:cNvPr id="8" name="Google Shape;801;p39">
              <a:extLst>
                <a:ext uri="{FF2B5EF4-FFF2-40B4-BE49-F238E27FC236}">
                  <a16:creationId xmlns:a16="http://schemas.microsoft.com/office/drawing/2014/main" id="{F1668A8F-F987-547A-DF0D-C83909F1A2E9}"/>
                </a:ext>
              </a:extLst>
            </p:cNvPr>
            <p:cNvSpPr txBox="1"/>
            <p:nvPr/>
          </p:nvSpPr>
          <p:spPr>
            <a:xfrm>
              <a:off x="1746625"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Step 02</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sp>
          <p:nvSpPr>
            <p:cNvPr id="9" name="Google Shape;802;p39">
              <a:extLst>
                <a:ext uri="{FF2B5EF4-FFF2-40B4-BE49-F238E27FC236}">
                  <a16:creationId xmlns:a16="http://schemas.microsoft.com/office/drawing/2014/main" id="{C0DEE302-A5CB-8112-90B6-C11218ECA46C}"/>
                </a:ext>
              </a:extLst>
            </p:cNvPr>
            <p:cNvSpPr txBox="1"/>
            <p:nvPr/>
          </p:nvSpPr>
          <p:spPr>
            <a:xfrm>
              <a:off x="1709956" y="1814255"/>
              <a:ext cx="1895625"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Rescale the architecture and feature</a:t>
              </a:r>
              <a:endParaRPr sz="1600">
                <a:solidFill>
                  <a:srgbClr val="000000"/>
                </a:solidFill>
                <a:latin typeface="Roboto"/>
                <a:ea typeface="Roboto"/>
                <a:cs typeface="Roboto"/>
                <a:sym typeface="Roboto"/>
              </a:endParaRPr>
            </a:p>
          </p:txBody>
        </p:sp>
        <p:cxnSp>
          <p:nvCxnSpPr>
            <p:cNvPr id="10" name="Google Shape;803;p39">
              <a:extLst>
                <a:ext uri="{FF2B5EF4-FFF2-40B4-BE49-F238E27FC236}">
                  <a16:creationId xmlns:a16="http://schemas.microsoft.com/office/drawing/2014/main" id="{9638FA15-A662-CAEB-1343-FD33FB2E22E6}"/>
                </a:ext>
              </a:extLst>
            </p:cNvPr>
            <p:cNvCxnSpPr>
              <a:stCxn id="6" idx="2"/>
              <a:endCxn id="7" idx="0"/>
            </p:cNvCxnSpPr>
            <p:nvPr/>
          </p:nvCxnSpPr>
          <p:spPr>
            <a:xfrm>
              <a:off x="2637925" y="2343901"/>
              <a:ext cx="0" cy="306300"/>
            </a:xfrm>
            <a:prstGeom prst="straightConnector1">
              <a:avLst/>
            </a:prstGeom>
            <a:noFill/>
            <a:ln w="19050" cap="flat" cmpd="sng">
              <a:solidFill>
                <a:schemeClr val="dk1"/>
              </a:solidFill>
              <a:prstDash val="dot"/>
              <a:round/>
              <a:headEnd type="none" w="med" len="med"/>
              <a:tailEnd type="none" w="med" len="med"/>
            </a:ln>
          </p:spPr>
        </p:cxnSp>
      </p:grpSp>
      <p:sp>
        <p:nvSpPr>
          <p:cNvPr id="11" name="Google Shape;804;p39">
            <a:extLst>
              <a:ext uri="{FF2B5EF4-FFF2-40B4-BE49-F238E27FC236}">
                <a16:creationId xmlns:a16="http://schemas.microsoft.com/office/drawing/2014/main" id="{82CB0B82-6BAF-9889-1FE5-2C489BB2E4D2}"/>
              </a:ext>
            </a:extLst>
          </p:cNvPr>
          <p:cNvSpPr/>
          <p:nvPr/>
        </p:nvSpPr>
        <p:spPr>
          <a:xfrm>
            <a:off x="5196933" y="3639484"/>
            <a:ext cx="1020800" cy="646400"/>
          </a:xfrm>
          <a:prstGeom prst="homePlate">
            <a:avLst>
              <a:gd name="adj" fmla="val 50000"/>
            </a:avLst>
          </a:prstGeom>
          <a:solidFill>
            <a:srgbClr val="CCCCCC"/>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2" name="Google Shape;805;p39">
            <a:extLst>
              <a:ext uri="{FF2B5EF4-FFF2-40B4-BE49-F238E27FC236}">
                <a16:creationId xmlns:a16="http://schemas.microsoft.com/office/drawing/2014/main" id="{E421078B-9A48-1B8A-2C75-68C43B08BAE3}"/>
              </a:ext>
            </a:extLst>
          </p:cNvPr>
          <p:cNvGrpSpPr/>
          <p:nvPr/>
        </p:nvGrpSpPr>
        <p:grpSpPr>
          <a:xfrm>
            <a:off x="3641417" y="3533685"/>
            <a:ext cx="2580400" cy="2608468"/>
            <a:chOff x="2959663" y="2650263"/>
            <a:chExt cx="1935300" cy="1956351"/>
          </a:xfrm>
        </p:grpSpPr>
        <p:sp>
          <p:nvSpPr>
            <p:cNvPr id="13" name="Google Shape;806;p39">
              <a:extLst>
                <a:ext uri="{FF2B5EF4-FFF2-40B4-BE49-F238E27FC236}">
                  <a16:creationId xmlns:a16="http://schemas.microsoft.com/office/drawing/2014/main" id="{B4FF5944-0A95-4ABF-9FD7-AF1FAC7A6E01}"/>
                </a:ext>
              </a:extLst>
            </p:cNvPr>
            <p:cNvSpPr/>
            <p:nvPr/>
          </p:nvSpPr>
          <p:spPr>
            <a:xfrm>
              <a:off x="2959663" y="3600114"/>
              <a:ext cx="1935300" cy="1006500"/>
            </a:xfrm>
            <a:prstGeom prst="roundRect">
              <a:avLst>
                <a:gd name="adj" fmla="val 16667"/>
              </a:avLst>
            </a:prstGeom>
            <a:solidFill>
              <a:srgbClr val="8E7CC3"/>
            </a:solidFill>
            <a:ln>
              <a:noFill/>
            </a:ln>
          </p:spPr>
          <p:txBody>
            <a:bodyPr spcFirstLastPara="1" wrap="square" lIns="121900" tIns="121900" rIns="121900" bIns="121900" anchor="ctr" anchorCtr="0">
              <a:noAutofit/>
            </a:bodyPr>
            <a:lstStyle/>
            <a:p>
              <a:endParaRPr sz="2400"/>
            </a:p>
          </p:txBody>
        </p:sp>
        <p:sp>
          <p:nvSpPr>
            <p:cNvPr id="14" name="Google Shape;807;p39">
              <a:extLst>
                <a:ext uri="{FF2B5EF4-FFF2-40B4-BE49-F238E27FC236}">
                  <a16:creationId xmlns:a16="http://schemas.microsoft.com/office/drawing/2014/main" id="{153D10E4-A678-4EDA-065C-676804F59E91}"/>
                </a:ext>
              </a:extLst>
            </p:cNvPr>
            <p:cNvSpPr txBox="1"/>
            <p:nvPr/>
          </p:nvSpPr>
          <p:spPr>
            <a:xfrm>
              <a:off x="30360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Step 03</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sp>
          <p:nvSpPr>
            <p:cNvPr id="15" name="Google Shape;808;p39">
              <a:extLst>
                <a:ext uri="{FF2B5EF4-FFF2-40B4-BE49-F238E27FC236}">
                  <a16:creationId xmlns:a16="http://schemas.microsoft.com/office/drawing/2014/main" id="{93C97E40-7A23-2FF0-FE65-2A06AB5DAB1D}"/>
                </a:ext>
              </a:extLst>
            </p:cNvPr>
            <p:cNvSpPr txBox="1"/>
            <p:nvPr/>
          </p:nvSpPr>
          <p:spPr>
            <a:xfrm>
              <a:off x="3036013" y="3906414"/>
              <a:ext cx="1782600" cy="484800"/>
            </a:xfrm>
            <a:prstGeom prst="rect">
              <a:avLst/>
            </a:prstGeom>
            <a:noFill/>
            <a:ln>
              <a:noFill/>
            </a:ln>
          </p:spPr>
          <p:txBody>
            <a:bodyPr spcFirstLastPara="1" wrap="square" lIns="121900" tIns="121900" rIns="121900" bIns="121900" anchor="t" anchorCtr="0">
              <a:noAutofit/>
            </a:bodyPr>
            <a:lstStyle/>
            <a:p>
              <a:pPr algn="ctr"/>
              <a:r>
                <a:rPr lang="en-US" sz="1600">
                  <a:latin typeface="Roboto"/>
                  <a:ea typeface="Roboto"/>
                  <a:cs typeface="Roboto"/>
                  <a:sym typeface="Roboto"/>
                </a:rPr>
                <a:t>Launch by region and make change when necessary</a:t>
              </a:r>
              <a:endParaRPr sz="1600">
                <a:latin typeface="Roboto"/>
                <a:ea typeface="Roboto"/>
                <a:cs typeface="Roboto"/>
                <a:sym typeface="Roboto"/>
              </a:endParaRPr>
            </a:p>
          </p:txBody>
        </p:sp>
        <p:sp>
          <p:nvSpPr>
            <p:cNvPr id="16" name="Google Shape;809;p39">
              <a:extLst>
                <a:ext uri="{FF2B5EF4-FFF2-40B4-BE49-F238E27FC236}">
                  <a16:creationId xmlns:a16="http://schemas.microsoft.com/office/drawing/2014/main" id="{3B88E5F1-1ABD-DE70-CD6A-3C672DDC486E}"/>
                </a:ext>
              </a:extLst>
            </p:cNvPr>
            <p:cNvSpPr/>
            <p:nvPr/>
          </p:nvSpPr>
          <p:spPr>
            <a:xfrm>
              <a:off x="3605543"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3</a:t>
              </a:r>
              <a:endParaRPr sz="3333" b="1"/>
            </a:p>
          </p:txBody>
        </p:sp>
        <p:cxnSp>
          <p:nvCxnSpPr>
            <p:cNvPr id="17" name="Google Shape;810;p39">
              <a:extLst>
                <a:ext uri="{FF2B5EF4-FFF2-40B4-BE49-F238E27FC236}">
                  <a16:creationId xmlns:a16="http://schemas.microsoft.com/office/drawing/2014/main" id="{0777C2E6-CE9F-4297-4DBE-0DFDDD2968EE}"/>
                </a:ext>
              </a:extLst>
            </p:cNvPr>
            <p:cNvCxnSpPr>
              <a:stCxn id="16" idx="4"/>
              <a:endCxn id="13" idx="0"/>
            </p:cNvCxnSpPr>
            <p:nvPr/>
          </p:nvCxnSpPr>
          <p:spPr>
            <a:xfrm>
              <a:off x="3927293" y="3293763"/>
              <a:ext cx="0" cy="306300"/>
            </a:xfrm>
            <a:prstGeom prst="straightConnector1">
              <a:avLst/>
            </a:prstGeom>
            <a:noFill/>
            <a:ln w="19050" cap="flat" cmpd="sng">
              <a:solidFill>
                <a:schemeClr val="dk1"/>
              </a:solidFill>
              <a:prstDash val="dot"/>
              <a:round/>
              <a:headEnd type="none" w="med" len="med"/>
              <a:tailEnd type="none" w="med" len="med"/>
            </a:ln>
          </p:spPr>
        </p:cxnSp>
      </p:grpSp>
      <p:sp>
        <p:nvSpPr>
          <p:cNvPr id="18" name="Google Shape;811;p39">
            <a:extLst>
              <a:ext uri="{FF2B5EF4-FFF2-40B4-BE49-F238E27FC236}">
                <a16:creationId xmlns:a16="http://schemas.microsoft.com/office/drawing/2014/main" id="{859B2434-CC23-04E3-142A-C388A27A4C9B}"/>
              </a:ext>
            </a:extLst>
          </p:cNvPr>
          <p:cNvSpPr/>
          <p:nvPr/>
        </p:nvSpPr>
        <p:spPr>
          <a:xfrm>
            <a:off x="6914017" y="3639484"/>
            <a:ext cx="1020800" cy="646400"/>
          </a:xfrm>
          <a:prstGeom prst="homePlate">
            <a:avLst>
              <a:gd name="adj" fmla="val 50000"/>
            </a:avLst>
          </a:prstGeom>
          <a:solidFill>
            <a:srgbClr val="C2C2C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9" name="Google Shape;812;p39">
            <a:extLst>
              <a:ext uri="{FF2B5EF4-FFF2-40B4-BE49-F238E27FC236}">
                <a16:creationId xmlns:a16="http://schemas.microsoft.com/office/drawing/2014/main" id="{13C2048E-A9DC-40D2-07DD-A08D2D3E3D65}"/>
              </a:ext>
            </a:extLst>
          </p:cNvPr>
          <p:cNvGrpSpPr/>
          <p:nvPr/>
        </p:nvGrpSpPr>
        <p:grpSpPr>
          <a:xfrm>
            <a:off x="5360617" y="1783202"/>
            <a:ext cx="2580416" cy="2608481"/>
            <a:chOff x="4249063" y="1337401"/>
            <a:chExt cx="1935312" cy="1956361"/>
          </a:xfrm>
        </p:grpSpPr>
        <p:sp>
          <p:nvSpPr>
            <p:cNvPr id="20" name="Google Shape;813;p39">
              <a:extLst>
                <a:ext uri="{FF2B5EF4-FFF2-40B4-BE49-F238E27FC236}">
                  <a16:creationId xmlns:a16="http://schemas.microsoft.com/office/drawing/2014/main" id="{4CC6FEE4-BA95-F6C8-D745-8E515FDB6ADF}"/>
                </a:ext>
              </a:extLst>
            </p:cNvPr>
            <p:cNvSpPr/>
            <p:nvPr/>
          </p:nvSpPr>
          <p:spPr>
            <a:xfrm>
              <a:off x="4249063" y="1337401"/>
              <a:ext cx="1935300" cy="1006500"/>
            </a:xfrm>
            <a:prstGeom prst="roundRect">
              <a:avLst>
                <a:gd name="adj" fmla="val 16667"/>
              </a:avLst>
            </a:prstGeom>
            <a:solidFill>
              <a:schemeClr val="accent6">
                <a:lumMod val="40000"/>
                <a:lumOff val="60000"/>
              </a:schemeClr>
            </a:solidFill>
            <a:ln>
              <a:noFill/>
            </a:ln>
          </p:spPr>
          <p:txBody>
            <a:bodyPr spcFirstLastPara="1" wrap="square" lIns="121900" tIns="121900" rIns="121900" bIns="121900" anchor="ctr" anchorCtr="0">
              <a:noAutofit/>
            </a:bodyPr>
            <a:lstStyle/>
            <a:p>
              <a:endParaRPr sz="2400"/>
            </a:p>
          </p:txBody>
        </p:sp>
        <p:sp>
          <p:nvSpPr>
            <p:cNvPr id="21" name="Google Shape;814;p39">
              <a:extLst>
                <a:ext uri="{FF2B5EF4-FFF2-40B4-BE49-F238E27FC236}">
                  <a16:creationId xmlns:a16="http://schemas.microsoft.com/office/drawing/2014/main" id="{A0ADA5DC-41E2-204E-5AC4-81F0585864BE}"/>
                </a:ext>
              </a:extLst>
            </p:cNvPr>
            <p:cNvSpPr/>
            <p:nvPr/>
          </p:nvSpPr>
          <p:spPr>
            <a:xfrm>
              <a:off x="4894950"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4</a:t>
              </a:r>
              <a:endParaRPr sz="3333" b="1"/>
            </a:p>
          </p:txBody>
        </p:sp>
        <p:sp>
          <p:nvSpPr>
            <p:cNvPr id="22" name="Google Shape;815;p39">
              <a:extLst>
                <a:ext uri="{FF2B5EF4-FFF2-40B4-BE49-F238E27FC236}">
                  <a16:creationId xmlns:a16="http://schemas.microsoft.com/office/drawing/2014/main" id="{8F8167B7-3F40-3ABD-218E-92358C6036CB}"/>
                </a:ext>
              </a:extLst>
            </p:cNvPr>
            <p:cNvSpPr txBox="1"/>
            <p:nvPr/>
          </p:nvSpPr>
          <p:spPr>
            <a:xfrm>
              <a:off x="4325413"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Step 04</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sp>
          <p:nvSpPr>
            <p:cNvPr id="23" name="Google Shape;816;p39">
              <a:extLst>
                <a:ext uri="{FF2B5EF4-FFF2-40B4-BE49-F238E27FC236}">
                  <a16:creationId xmlns:a16="http://schemas.microsoft.com/office/drawing/2014/main" id="{4F76C27C-7469-4DD9-55ED-357DB5F2E366}"/>
                </a:ext>
              </a:extLst>
            </p:cNvPr>
            <p:cNvSpPr txBox="1"/>
            <p:nvPr/>
          </p:nvSpPr>
          <p:spPr>
            <a:xfrm>
              <a:off x="4249075" y="1789200"/>
              <a:ext cx="1935300" cy="484800"/>
            </a:xfrm>
            <a:prstGeom prst="rect">
              <a:avLst/>
            </a:prstGeom>
            <a:noFill/>
            <a:ln>
              <a:noFill/>
            </a:ln>
          </p:spPr>
          <p:txBody>
            <a:bodyPr spcFirstLastPara="1" wrap="square" lIns="121900" tIns="121900" rIns="121900" bIns="121900" anchor="t" anchorCtr="0">
              <a:noAutofit/>
            </a:bodyPr>
            <a:lstStyle/>
            <a:p>
              <a:pPr algn="ctr"/>
              <a:r>
                <a:rPr lang="en-US" sz="1600">
                  <a:latin typeface="Roboto"/>
                  <a:ea typeface="Roboto"/>
                  <a:cs typeface="Roboto"/>
                  <a:sym typeface="Roboto"/>
                </a:rPr>
                <a:t>Approach and pitch to potential collaborator.</a:t>
              </a:r>
              <a:endParaRPr sz="1600">
                <a:latin typeface="Roboto"/>
                <a:ea typeface="Roboto"/>
                <a:cs typeface="Roboto"/>
                <a:sym typeface="Roboto"/>
              </a:endParaRPr>
            </a:p>
            <a:p>
              <a:pPr algn="ctr"/>
              <a:endParaRPr sz="1600">
                <a:latin typeface="Roboto"/>
                <a:ea typeface="Roboto"/>
                <a:cs typeface="Roboto"/>
                <a:sym typeface="Roboto"/>
              </a:endParaRPr>
            </a:p>
          </p:txBody>
        </p:sp>
        <p:cxnSp>
          <p:nvCxnSpPr>
            <p:cNvPr id="24" name="Google Shape;817;p39">
              <a:extLst>
                <a:ext uri="{FF2B5EF4-FFF2-40B4-BE49-F238E27FC236}">
                  <a16:creationId xmlns:a16="http://schemas.microsoft.com/office/drawing/2014/main" id="{F755231C-1EC2-4E3C-803A-2D176391E336}"/>
                </a:ext>
              </a:extLst>
            </p:cNvPr>
            <p:cNvCxnSpPr>
              <a:stCxn id="20" idx="2"/>
              <a:endCxn id="21" idx="0"/>
            </p:cNvCxnSpPr>
            <p:nvPr/>
          </p:nvCxnSpPr>
          <p:spPr>
            <a:xfrm>
              <a:off x="5216713" y="2343901"/>
              <a:ext cx="0" cy="306300"/>
            </a:xfrm>
            <a:prstGeom prst="straightConnector1">
              <a:avLst/>
            </a:prstGeom>
            <a:noFill/>
            <a:ln w="19050" cap="flat" cmpd="sng">
              <a:solidFill>
                <a:schemeClr val="dk1"/>
              </a:solidFill>
              <a:prstDash val="dot"/>
              <a:round/>
              <a:headEnd type="none" w="med" len="med"/>
              <a:tailEnd type="none" w="med" len="med"/>
            </a:ln>
          </p:spPr>
        </p:cxnSp>
      </p:grpSp>
      <p:sp>
        <p:nvSpPr>
          <p:cNvPr id="25" name="Google Shape;818;p39">
            <a:extLst>
              <a:ext uri="{FF2B5EF4-FFF2-40B4-BE49-F238E27FC236}">
                <a16:creationId xmlns:a16="http://schemas.microsoft.com/office/drawing/2014/main" id="{CC950C00-73F7-CC0A-0749-D8750DADB878}"/>
              </a:ext>
            </a:extLst>
          </p:cNvPr>
          <p:cNvSpPr/>
          <p:nvPr/>
        </p:nvSpPr>
        <p:spPr>
          <a:xfrm>
            <a:off x="8631100" y="3639484"/>
            <a:ext cx="1020800" cy="646400"/>
          </a:xfrm>
          <a:prstGeom prst="homePlate">
            <a:avLst>
              <a:gd name="adj" fmla="val 50000"/>
            </a:avLst>
          </a:prstGeom>
          <a:solidFill>
            <a:srgbClr val="B7B7B7"/>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6" name="Google Shape;819;p39">
            <a:extLst>
              <a:ext uri="{FF2B5EF4-FFF2-40B4-BE49-F238E27FC236}">
                <a16:creationId xmlns:a16="http://schemas.microsoft.com/office/drawing/2014/main" id="{A953FCE1-AB49-A092-346A-74DA5C9A0275}"/>
              </a:ext>
            </a:extLst>
          </p:cNvPr>
          <p:cNvGrpSpPr/>
          <p:nvPr/>
        </p:nvGrpSpPr>
        <p:grpSpPr>
          <a:xfrm>
            <a:off x="7079817" y="3533685"/>
            <a:ext cx="2580400" cy="2608468"/>
            <a:chOff x="5538463" y="2650263"/>
            <a:chExt cx="1935300" cy="1956351"/>
          </a:xfrm>
        </p:grpSpPr>
        <p:sp>
          <p:nvSpPr>
            <p:cNvPr id="27" name="Google Shape;820;p39">
              <a:extLst>
                <a:ext uri="{FF2B5EF4-FFF2-40B4-BE49-F238E27FC236}">
                  <a16:creationId xmlns:a16="http://schemas.microsoft.com/office/drawing/2014/main" id="{8F06FAE5-D6B4-980F-F6C0-45FEB18C11CA}"/>
                </a:ext>
              </a:extLst>
            </p:cNvPr>
            <p:cNvSpPr/>
            <p:nvPr/>
          </p:nvSpPr>
          <p:spPr>
            <a:xfrm>
              <a:off x="5538463" y="3600114"/>
              <a:ext cx="1935300" cy="1006500"/>
            </a:xfrm>
            <a:prstGeom prst="roundRect">
              <a:avLst>
                <a:gd name="adj" fmla="val 16667"/>
              </a:avLst>
            </a:prstGeom>
            <a:solidFill>
              <a:srgbClr val="F9CB9C"/>
            </a:solidFill>
            <a:ln>
              <a:noFill/>
            </a:ln>
          </p:spPr>
          <p:txBody>
            <a:bodyPr spcFirstLastPara="1" wrap="square" lIns="121900" tIns="121900" rIns="121900" bIns="121900" anchor="ctr" anchorCtr="0">
              <a:noAutofit/>
            </a:bodyPr>
            <a:lstStyle/>
            <a:p>
              <a:endParaRPr sz="2400"/>
            </a:p>
          </p:txBody>
        </p:sp>
        <p:sp>
          <p:nvSpPr>
            <p:cNvPr id="28" name="Google Shape;821;p39">
              <a:extLst>
                <a:ext uri="{FF2B5EF4-FFF2-40B4-BE49-F238E27FC236}">
                  <a16:creationId xmlns:a16="http://schemas.microsoft.com/office/drawing/2014/main" id="{DB32F819-76C4-94CC-E8DF-D328FE91D536}"/>
                </a:ext>
              </a:extLst>
            </p:cNvPr>
            <p:cNvSpPr/>
            <p:nvPr/>
          </p:nvSpPr>
          <p:spPr>
            <a:xfrm>
              <a:off x="6184363"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5</a:t>
              </a:r>
              <a:endParaRPr sz="3333" b="1"/>
            </a:p>
          </p:txBody>
        </p:sp>
        <p:sp>
          <p:nvSpPr>
            <p:cNvPr id="29" name="Google Shape;822;p39">
              <a:extLst>
                <a:ext uri="{FF2B5EF4-FFF2-40B4-BE49-F238E27FC236}">
                  <a16:creationId xmlns:a16="http://schemas.microsoft.com/office/drawing/2014/main" id="{B654352C-6F06-1543-4AB4-3FC3E55DFCE8}"/>
                </a:ext>
              </a:extLst>
            </p:cNvPr>
            <p:cNvSpPr txBox="1"/>
            <p:nvPr/>
          </p:nvSpPr>
          <p:spPr>
            <a:xfrm>
              <a:off x="56148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Step 05</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sp>
          <p:nvSpPr>
            <p:cNvPr id="30" name="Google Shape;823;p39">
              <a:extLst>
                <a:ext uri="{FF2B5EF4-FFF2-40B4-BE49-F238E27FC236}">
                  <a16:creationId xmlns:a16="http://schemas.microsoft.com/office/drawing/2014/main" id="{AB312FE5-2C81-6B68-BBC4-1E60462BC712}"/>
                </a:ext>
              </a:extLst>
            </p:cNvPr>
            <p:cNvSpPr txBox="1"/>
            <p:nvPr/>
          </p:nvSpPr>
          <p:spPr>
            <a:xfrm>
              <a:off x="5614813" y="3931415"/>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Get funding and full fill terms from sponsor, </a:t>
              </a:r>
              <a:r>
                <a:rPr lang="en" sz="1600" err="1">
                  <a:latin typeface="Roboto"/>
                  <a:ea typeface="Roboto"/>
                  <a:cs typeface="Roboto"/>
                  <a:sym typeface="Roboto"/>
                </a:rPr>
                <a:t>eg.</a:t>
              </a:r>
              <a:r>
                <a:rPr lang="en" sz="1600">
                  <a:latin typeface="Roboto"/>
                  <a:ea typeface="Roboto"/>
                  <a:cs typeface="Roboto"/>
                  <a:sym typeface="Roboto"/>
                </a:rPr>
                <a:t> advertisement</a:t>
              </a:r>
              <a:endParaRPr sz="1600">
                <a:latin typeface="Roboto"/>
                <a:ea typeface="Roboto"/>
                <a:cs typeface="Roboto"/>
                <a:sym typeface="Roboto"/>
              </a:endParaRPr>
            </a:p>
          </p:txBody>
        </p:sp>
        <p:cxnSp>
          <p:nvCxnSpPr>
            <p:cNvPr id="31" name="Google Shape;824;p39">
              <a:extLst>
                <a:ext uri="{FF2B5EF4-FFF2-40B4-BE49-F238E27FC236}">
                  <a16:creationId xmlns:a16="http://schemas.microsoft.com/office/drawing/2014/main" id="{E7490195-FD2E-CDA5-737B-D4E29659D5E1}"/>
                </a:ext>
              </a:extLst>
            </p:cNvPr>
            <p:cNvCxnSpPr>
              <a:stCxn id="28" idx="4"/>
              <a:endCxn id="27" idx="0"/>
            </p:cNvCxnSpPr>
            <p:nvPr/>
          </p:nvCxnSpPr>
          <p:spPr>
            <a:xfrm>
              <a:off x="6506113" y="3293763"/>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32" name="Google Shape;825;p39">
            <a:extLst>
              <a:ext uri="{FF2B5EF4-FFF2-40B4-BE49-F238E27FC236}">
                <a16:creationId xmlns:a16="http://schemas.microsoft.com/office/drawing/2014/main" id="{E1E454AA-F7B2-4013-D92F-727194794170}"/>
              </a:ext>
            </a:extLst>
          </p:cNvPr>
          <p:cNvGrpSpPr/>
          <p:nvPr/>
        </p:nvGrpSpPr>
        <p:grpSpPr>
          <a:xfrm>
            <a:off x="8798984" y="1783452"/>
            <a:ext cx="2580400" cy="2608232"/>
            <a:chOff x="6827838" y="1337589"/>
            <a:chExt cx="1935300" cy="1956174"/>
          </a:xfrm>
        </p:grpSpPr>
        <p:sp>
          <p:nvSpPr>
            <p:cNvPr id="33" name="Google Shape;826;p39">
              <a:extLst>
                <a:ext uri="{FF2B5EF4-FFF2-40B4-BE49-F238E27FC236}">
                  <a16:creationId xmlns:a16="http://schemas.microsoft.com/office/drawing/2014/main" id="{61BF0E88-8F02-DB4C-ED99-7204FFC61162}"/>
                </a:ext>
              </a:extLst>
            </p:cNvPr>
            <p:cNvSpPr/>
            <p:nvPr/>
          </p:nvSpPr>
          <p:spPr>
            <a:xfrm>
              <a:off x="6827838" y="1337589"/>
              <a:ext cx="1935300" cy="1006500"/>
            </a:xfrm>
            <a:prstGeom prst="roundRect">
              <a:avLst>
                <a:gd name="adj" fmla="val 16667"/>
              </a:avLst>
            </a:prstGeom>
            <a:solidFill>
              <a:schemeClr val="accent4">
                <a:lumMod val="40000"/>
                <a:lumOff val="60000"/>
              </a:schemeClr>
            </a:solidFill>
            <a:ln>
              <a:noFill/>
            </a:ln>
          </p:spPr>
          <p:txBody>
            <a:bodyPr spcFirstLastPara="1" wrap="square" lIns="121900" tIns="121900" rIns="121900" bIns="121900" anchor="ctr" anchorCtr="0">
              <a:noAutofit/>
            </a:bodyPr>
            <a:lstStyle/>
            <a:p>
              <a:endParaRPr sz="2400"/>
            </a:p>
          </p:txBody>
        </p:sp>
        <p:sp>
          <p:nvSpPr>
            <p:cNvPr id="34" name="Google Shape;827;p39">
              <a:extLst>
                <a:ext uri="{FF2B5EF4-FFF2-40B4-BE49-F238E27FC236}">
                  <a16:creationId xmlns:a16="http://schemas.microsoft.com/office/drawing/2014/main" id="{F79E6C75-873A-3B25-691D-E0A01281DE48}"/>
                </a:ext>
              </a:extLst>
            </p:cNvPr>
            <p:cNvSpPr/>
            <p:nvPr/>
          </p:nvSpPr>
          <p:spPr>
            <a:xfrm>
              <a:off x="7473725"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6</a:t>
              </a:r>
              <a:endParaRPr sz="3333" b="1"/>
            </a:p>
          </p:txBody>
        </p:sp>
        <p:sp>
          <p:nvSpPr>
            <p:cNvPr id="35" name="Google Shape;828;p39">
              <a:extLst>
                <a:ext uri="{FF2B5EF4-FFF2-40B4-BE49-F238E27FC236}">
                  <a16:creationId xmlns:a16="http://schemas.microsoft.com/office/drawing/2014/main" id="{74CC1B4A-B18A-3918-9D1E-FCF0572043F5}"/>
                </a:ext>
              </a:extLst>
            </p:cNvPr>
            <p:cNvSpPr txBox="1"/>
            <p:nvPr/>
          </p:nvSpPr>
          <p:spPr>
            <a:xfrm>
              <a:off x="6904188" y="1453507"/>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Step 06</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sp>
          <p:nvSpPr>
            <p:cNvPr id="36" name="Google Shape;829;p39">
              <a:extLst>
                <a:ext uri="{FF2B5EF4-FFF2-40B4-BE49-F238E27FC236}">
                  <a16:creationId xmlns:a16="http://schemas.microsoft.com/office/drawing/2014/main" id="{8411560F-9BC5-1760-C4E6-D065C19CC7D2}"/>
                </a:ext>
              </a:extLst>
            </p:cNvPr>
            <p:cNvSpPr txBox="1"/>
            <p:nvPr/>
          </p:nvSpPr>
          <p:spPr>
            <a:xfrm>
              <a:off x="6904188" y="1789207"/>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Optimization for next update</a:t>
              </a:r>
              <a:endParaRPr sz="1600">
                <a:solidFill>
                  <a:srgbClr val="000000"/>
                </a:solidFill>
                <a:latin typeface="Roboto"/>
                <a:ea typeface="Roboto"/>
                <a:cs typeface="Roboto"/>
                <a:sym typeface="Roboto"/>
              </a:endParaRPr>
            </a:p>
          </p:txBody>
        </p:sp>
        <p:cxnSp>
          <p:nvCxnSpPr>
            <p:cNvPr id="37" name="Google Shape;830;p39">
              <a:extLst>
                <a:ext uri="{FF2B5EF4-FFF2-40B4-BE49-F238E27FC236}">
                  <a16:creationId xmlns:a16="http://schemas.microsoft.com/office/drawing/2014/main" id="{2DC0D1F0-F0B9-F930-94E4-41D5E4797C17}"/>
                </a:ext>
              </a:extLst>
            </p:cNvPr>
            <p:cNvCxnSpPr>
              <a:stCxn id="33" idx="2"/>
              <a:endCxn id="34" idx="0"/>
            </p:cNvCxnSpPr>
            <p:nvPr/>
          </p:nvCxnSpPr>
          <p:spPr>
            <a:xfrm>
              <a:off x="7795488" y="2344089"/>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38" name="Google Shape;831;p39">
            <a:extLst>
              <a:ext uri="{FF2B5EF4-FFF2-40B4-BE49-F238E27FC236}">
                <a16:creationId xmlns:a16="http://schemas.microsoft.com/office/drawing/2014/main" id="{03C577DF-F5F7-C222-D788-41770E0912FD}"/>
              </a:ext>
            </a:extLst>
          </p:cNvPr>
          <p:cNvGrpSpPr/>
          <p:nvPr/>
        </p:nvGrpSpPr>
        <p:grpSpPr>
          <a:xfrm>
            <a:off x="203018" y="3533685"/>
            <a:ext cx="2580551" cy="2608468"/>
            <a:chOff x="380863" y="2650263"/>
            <a:chExt cx="1935413" cy="1956351"/>
          </a:xfrm>
        </p:grpSpPr>
        <p:sp>
          <p:nvSpPr>
            <p:cNvPr id="39" name="Google Shape;832;p39">
              <a:extLst>
                <a:ext uri="{FF2B5EF4-FFF2-40B4-BE49-F238E27FC236}">
                  <a16:creationId xmlns:a16="http://schemas.microsoft.com/office/drawing/2014/main" id="{7E885CE9-4C15-614B-6ADC-C01B02EDAAA2}"/>
                </a:ext>
              </a:extLst>
            </p:cNvPr>
            <p:cNvSpPr/>
            <p:nvPr/>
          </p:nvSpPr>
          <p:spPr>
            <a:xfrm>
              <a:off x="380863" y="3600114"/>
              <a:ext cx="1935300" cy="1006500"/>
            </a:xfrm>
            <a:prstGeom prst="roundRect">
              <a:avLst>
                <a:gd name="adj" fmla="val 16667"/>
              </a:avLst>
            </a:prstGeom>
            <a:solidFill>
              <a:schemeClr val="accent2">
                <a:lumMod val="60000"/>
                <a:lumOff val="40000"/>
              </a:schemeClr>
            </a:solidFill>
            <a:ln>
              <a:noFill/>
            </a:ln>
          </p:spPr>
          <p:txBody>
            <a:bodyPr spcFirstLastPara="1" wrap="square" lIns="121900" tIns="121900" rIns="121900" bIns="121900" anchor="ctr" anchorCtr="0">
              <a:noAutofit/>
            </a:bodyPr>
            <a:lstStyle/>
            <a:p>
              <a:endParaRPr sz="2400"/>
            </a:p>
          </p:txBody>
        </p:sp>
        <p:sp>
          <p:nvSpPr>
            <p:cNvPr id="40" name="Google Shape;833;p39">
              <a:extLst>
                <a:ext uri="{FF2B5EF4-FFF2-40B4-BE49-F238E27FC236}">
                  <a16:creationId xmlns:a16="http://schemas.microsoft.com/office/drawing/2014/main" id="{CBA37EDC-D6BF-6D9E-8714-395CC1B3F390}"/>
                </a:ext>
              </a:extLst>
            </p:cNvPr>
            <p:cNvSpPr/>
            <p:nvPr/>
          </p:nvSpPr>
          <p:spPr>
            <a:xfrm>
              <a:off x="1550675" y="2729613"/>
              <a:ext cx="765600" cy="484800"/>
            </a:xfrm>
            <a:prstGeom prst="homePlate">
              <a:avLst>
                <a:gd name="adj" fmla="val 50000"/>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 name="Google Shape;834;p39">
              <a:extLst>
                <a:ext uri="{FF2B5EF4-FFF2-40B4-BE49-F238E27FC236}">
                  <a16:creationId xmlns:a16="http://schemas.microsoft.com/office/drawing/2014/main" id="{CF5C5468-3CB2-4D18-55F9-CBF3441B8EFF}"/>
                </a:ext>
              </a:extLst>
            </p:cNvPr>
            <p:cNvSpPr/>
            <p:nvPr/>
          </p:nvSpPr>
          <p:spPr>
            <a:xfrm>
              <a:off x="1026739" y="2650263"/>
              <a:ext cx="643500" cy="643500"/>
            </a:xfrm>
            <a:prstGeom prst="ellipse">
              <a:avLst/>
            </a:pr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a:t>1</a:t>
              </a:r>
              <a:endParaRPr sz="3333" b="1"/>
            </a:p>
          </p:txBody>
        </p:sp>
        <p:sp>
          <p:nvSpPr>
            <p:cNvPr id="42" name="Google Shape;835;p39">
              <a:extLst>
                <a:ext uri="{FF2B5EF4-FFF2-40B4-BE49-F238E27FC236}">
                  <a16:creationId xmlns:a16="http://schemas.microsoft.com/office/drawing/2014/main" id="{95B8AA66-566E-7F79-5620-3685B54F06FB}"/>
                </a:ext>
              </a:extLst>
            </p:cNvPr>
            <p:cNvSpPr txBox="1"/>
            <p:nvPr/>
          </p:nvSpPr>
          <p:spPr>
            <a:xfrm>
              <a:off x="457213" y="3684189"/>
              <a:ext cx="1782600" cy="335700"/>
            </a:xfrm>
            <a:prstGeom prst="rect">
              <a:avLst/>
            </a:prstGeom>
            <a:noFill/>
            <a:ln>
              <a:noFill/>
            </a:ln>
          </p:spPr>
          <p:txBody>
            <a:bodyPr spcFirstLastPara="1" wrap="square" lIns="121900" tIns="121900" rIns="121900" bIns="121900" anchor="ctr" anchorCtr="0">
              <a:noAutofit/>
            </a:bodyPr>
            <a:lstStyle/>
            <a:p>
              <a:pPr algn="ctr"/>
              <a:r>
                <a:rPr lang="en" sz="2133" b="1">
                  <a:latin typeface="Fira Sans Extra Condensed SemiB"/>
                  <a:ea typeface="Fira Sans Extra Condensed SemiB"/>
                  <a:cs typeface="Fira Sans Extra Condensed SemiB"/>
                  <a:sym typeface="Fira Sans Extra Condensed SemiBold"/>
                </a:rPr>
                <a:t>Step 01</a:t>
              </a:r>
              <a:endParaRPr sz="2133" b="1">
                <a:solidFill>
                  <a:srgbClr val="000000"/>
                </a:solidFill>
                <a:latin typeface="Fira Sans Extra Condensed SemiB"/>
                <a:ea typeface="Fira Sans Extra Condensed SemiB"/>
                <a:cs typeface="Fira Sans Extra Condensed SemiB"/>
                <a:sym typeface="Fira Sans Extra Condensed SemiBold"/>
              </a:endParaRPr>
            </a:p>
          </p:txBody>
        </p:sp>
        <p:sp>
          <p:nvSpPr>
            <p:cNvPr id="43" name="Google Shape;836;p39">
              <a:extLst>
                <a:ext uri="{FF2B5EF4-FFF2-40B4-BE49-F238E27FC236}">
                  <a16:creationId xmlns:a16="http://schemas.microsoft.com/office/drawing/2014/main" id="{C5AE4673-B288-2B8E-B119-B3041D5A1FD7}"/>
                </a:ext>
              </a:extLst>
            </p:cNvPr>
            <p:cNvSpPr txBox="1"/>
            <p:nvPr/>
          </p:nvSpPr>
          <p:spPr>
            <a:xfrm>
              <a:off x="457213" y="4020339"/>
              <a:ext cx="1782600" cy="484800"/>
            </a:xfrm>
            <a:prstGeom prst="rect">
              <a:avLst/>
            </a:prstGeom>
            <a:noFill/>
            <a:ln>
              <a:noFill/>
            </a:ln>
          </p:spPr>
          <p:txBody>
            <a:bodyPr spcFirstLastPara="1" wrap="square" lIns="121900" tIns="121900" rIns="121900" bIns="121900" anchor="t" anchorCtr="0">
              <a:noAutofit/>
            </a:bodyPr>
            <a:lstStyle/>
            <a:p>
              <a:pPr algn="ctr"/>
              <a:r>
                <a:rPr lang="en" sz="1600">
                  <a:latin typeface="Roboto"/>
                  <a:ea typeface="Roboto"/>
                  <a:cs typeface="Roboto"/>
                  <a:sym typeface="Roboto"/>
                </a:rPr>
                <a:t>Get the first launch statistics</a:t>
              </a:r>
              <a:endParaRPr sz="1600">
                <a:latin typeface="Roboto"/>
                <a:ea typeface="Roboto"/>
                <a:cs typeface="Roboto"/>
                <a:sym typeface="Roboto"/>
              </a:endParaRPr>
            </a:p>
          </p:txBody>
        </p:sp>
        <p:cxnSp>
          <p:nvCxnSpPr>
            <p:cNvPr id="44" name="Google Shape;837;p39">
              <a:extLst>
                <a:ext uri="{FF2B5EF4-FFF2-40B4-BE49-F238E27FC236}">
                  <a16:creationId xmlns:a16="http://schemas.microsoft.com/office/drawing/2014/main" id="{84B4D98A-4DA6-6640-71A3-0B62BE4598AD}"/>
                </a:ext>
              </a:extLst>
            </p:cNvPr>
            <p:cNvCxnSpPr>
              <a:stCxn id="41" idx="4"/>
              <a:endCxn id="39" idx="0"/>
            </p:cNvCxnSpPr>
            <p:nvPr/>
          </p:nvCxnSpPr>
          <p:spPr>
            <a:xfrm>
              <a:off x="1348489" y="3293763"/>
              <a:ext cx="0" cy="306300"/>
            </a:xfrm>
            <a:prstGeom prst="straightConnector1">
              <a:avLst/>
            </a:prstGeom>
            <a:noFill/>
            <a:ln w="19050" cap="flat" cmpd="sng">
              <a:solidFill>
                <a:schemeClr val="dk1"/>
              </a:solidFill>
              <a:prstDash val="dot"/>
              <a:round/>
              <a:headEnd type="none" w="med" len="med"/>
              <a:tailEnd type="none" w="med" len="med"/>
            </a:ln>
          </p:spPr>
        </p:cxnSp>
      </p:grpSp>
      <p:grpSp>
        <p:nvGrpSpPr>
          <p:cNvPr id="45" name="Google Shape;838;p39">
            <a:extLst>
              <a:ext uri="{FF2B5EF4-FFF2-40B4-BE49-F238E27FC236}">
                <a16:creationId xmlns:a16="http://schemas.microsoft.com/office/drawing/2014/main" id="{0CB873A2-203A-323A-8F8C-78CD28C30505}"/>
              </a:ext>
            </a:extLst>
          </p:cNvPr>
          <p:cNvGrpSpPr/>
          <p:nvPr/>
        </p:nvGrpSpPr>
        <p:grpSpPr>
          <a:xfrm>
            <a:off x="241811" y="3612025"/>
            <a:ext cx="738216" cy="701372"/>
            <a:chOff x="6288263" y="3913775"/>
            <a:chExt cx="350175" cy="348225"/>
          </a:xfrm>
        </p:grpSpPr>
        <p:sp>
          <p:nvSpPr>
            <p:cNvPr id="46" name="Google Shape;839;p39">
              <a:extLst>
                <a:ext uri="{FF2B5EF4-FFF2-40B4-BE49-F238E27FC236}">
                  <a16:creationId xmlns:a16="http://schemas.microsoft.com/office/drawing/2014/main" id="{1C322B66-346E-A93F-8D4E-E6F25E4ACA15}"/>
                </a:ext>
              </a:extLst>
            </p:cNvPr>
            <p:cNvSpPr/>
            <p:nvPr/>
          </p:nvSpPr>
          <p:spPr>
            <a:xfrm>
              <a:off x="6296788" y="3922700"/>
              <a:ext cx="322625" cy="262775"/>
            </a:xfrm>
            <a:custGeom>
              <a:avLst/>
              <a:gdLst/>
              <a:ahLst/>
              <a:cxnLst/>
              <a:rect l="l" t="t" r="r" b="b"/>
              <a:pathLst>
                <a:path w="12905" h="10511" extrusionOk="0">
                  <a:moveTo>
                    <a:pt x="6457" y="1"/>
                  </a:moveTo>
                  <a:cubicBezTo>
                    <a:pt x="5259" y="1"/>
                    <a:pt x="4064" y="792"/>
                    <a:pt x="4002" y="2374"/>
                  </a:cubicBezTo>
                  <a:lnTo>
                    <a:pt x="4002" y="2436"/>
                  </a:lnTo>
                  <a:cubicBezTo>
                    <a:pt x="3890" y="2417"/>
                    <a:pt x="3779" y="2408"/>
                    <a:pt x="3672" y="2408"/>
                  </a:cubicBezTo>
                  <a:cubicBezTo>
                    <a:pt x="2150" y="2408"/>
                    <a:pt x="1185" y="4174"/>
                    <a:pt x="2141" y="5506"/>
                  </a:cubicBezTo>
                  <a:cubicBezTo>
                    <a:pt x="652" y="6065"/>
                    <a:pt x="1" y="7802"/>
                    <a:pt x="776" y="9198"/>
                  </a:cubicBezTo>
                  <a:cubicBezTo>
                    <a:pt x="1258" y="10046"/>
                    <a:pt x="2147" y="10510"/>
                    <a:pt x="3048" y="10510"/>
                  </a:cubicBezTo>
                  <a:cubicBezTo>
                    <a:pt x="3598" y="10510"/>
                    <a:pt x="4153" y="10338"/>
                    <a:pt x="4623" y="9973"/>
                  </a:cubicBezTo>
                  <a:cubicBezTo>
                    <a:pt x="5181" y="10330"/>
                    <a:pt x="5825" y="10508"/>
                    <a:pt x="6468" y="10508"/>
                  </a:cubicBezTo>
                  <a:cubicBezTo>
                    <a:pt x="7112" y="10508"/>
                    <a:pt x="7756" y="10330"/>
                    <a:pt x="8314" y="9973"/>
                  </a:cubicBezTo>
                  <a:cubicBezTo>
                    <a:pt x="8784" y="10338"/>
                    <a:pt x="9334" y="10510"/>
                    <a:pt x="9878" y="10510"/>
                  </a:cubicBezTo>
                  <a:cubicBezTo>
                    <a:pt x="10771" y="10510"/>
                    <a:pt x="11648" y="10046"/>
                    <a:pt x="12129" y="9198"/>
                  </a:cubicBezTo>
                  <a:cubicBezTo>
                    <a:pt x="12905" y="7802"/>
                    <a:pt x="12284" y="6065"/>
                    <a:pt x="10795" y="5506"/>
                  </a:cubicBezTo>
                  <a:cubicBezTo>
                    <a:pt x="11775" y="4182"/>
                    <a:pt x="10802" y="2403"/>
                    <a:pt x="9293" y="2403"/>
                  </a:cubicBezTo>
                  <a:cubicBezTo>
                    <a:pt x="9176" y="2403"/>
                    <a:pt x="9057" y="2413"/>
                    <a:pt x="8934" y="2436"/>
                  </a:cubicBezTo>
                  <a:lnTo>
                    <a:pt x="8934" y="2374"/>
                  </a:lnTo>
                  <a:cubicBezTo>
                    <a:pt x="8857" y="792"/>
                    <a:pt x="7655" y="1"/>
                    <a:pt x="6457" y="1"/>
                  </a:cubicBezTo>
                  <a:close/>
                </a:path>
              </a:pathLst>
            </a:custGeom>
            <a:solidFill>
              <a:srgbClr val="F4CCCC"/>
            </a:solidFill>
            <a:ln>
              <a:noFill/>
            </a:ln>
          </p:spPr>
          <p:txBody>
            <a:bodyPr spcFirstLastPara="1" wrap="square" lIns="121900" tIns="121900" rIns="121900" bIns="121900" anchor="ctr" anchorCtr="0">
              <a:noAutofit/>
            </a:bodyPr>
            <a:lstStyle/>
            <a:p>
              <a:endParaRPr sz="133"/>
            </a:p>
          </p:txBody>
        </p:sp>
        <p:sp>
          <p:nvSpPr>
            <p:cNvPr id="47" name="Google Shape;840;p39">
              <a:extLst>
                <a:ext uri="{FF2B5EF4-FFF2-40B4-BE49-F238E27FC236}">
                  <a16:creationId xmlns:a16="http://schemas.microsoft.com/office/drawing/2014/main" id="{91CBE34D-2446-7463-37B8-63DB4C120C90}"/>
                </a:ext>
              </a:extLst>
            </p:cNvPr>
            <p:cNvSpPr/>
            <p:nvPr/>
          </p:nvSpPr>
          <p:spPr>
            <a:xfrm>
              <a:off x="6408463" y="4117725"/>
              <a:ext cx="98500" cy="138075"/>
            </a:xfrm>
            <a:custGeom>
              <a:avLst/>
              <a:gdLst/>
              <a:ahLst/>
              <a:cxnLst/>
              <a:rect l="l" t="t" r="r" b="b"/>
              <a:pathLst>
                <a:path w="3940" h="5523" extrusionOk="0">
                  <a:moveTo>
                    <a:pt x="1458" y="1"/>
                  </a:moveTo>
                  <a:lnTo>
                    <a:pt x="1458" y="1769"/>
                  </a:lnTo>
                  <a:lnTo>
                    <a:pt x="466" y="1211"/>
                  </a:lnTo>
                  <a:lnTo>
                    <a:pt x="1" y="2327"/>
                  </a:lnTo>
                  <a:lnTo>
                    <a:pt x="1210" y="3010"/>
                  </a:lnTo>
                  <a:lnTo>
                    <a:pt x="1210" y="4561"/>
                  </a:lnTo>
                  <a:lnTo>
                    <a:pt x="249" y="5522"/>
                  </a:lnTo>
                  <a:lnTo>
                    <a:pt x="3754" y="5522"/>
                  </a:lnTo>
                  <a:lnTo>
                    <a:pt x="2761" y="4530"/>
                  </a:lnTo>
                  <a:lnTo>
                    <a:pt x="2761" y="3196"/>
                  </a:lnTo>
                  <a:lnTo>
                    <a:pt x="3940" y="2296"/>
                  </a:lnTo>
                  <a:lnTo>
                    <a:pt x="3382" y="1180"/>
                  </a:lnTo>
                  <a:lnTo>
                    <a:pt x="2575" y="1676"/>
                  </a:lnTo>
                  <a:lnTo>
                    <a:pt x="2575" y="1"/>
                  </a:lnTo>
                  <a:close/>
                </a:path>
              </a:pathLst>
            </a:custGeom>
            <a:solidFill>
              <a:srgbClr val="C68A65"/>
            </a:solidFill>
            <a:ln>
              <a:noFill/>
            </a:ln>
          </p:spPr>
          <p:txBody>
            <a:bodyPr spcFirstLastPara="1" wrap="square" lIns="121900" tIns="121900" rIns="121900" bIns="121900" anchor="ctr" anchorCtr="0">
              <a:noAutofit/>
            </a:bodyPr>
            <a:lstStyle/>
            <a:p>
              <a:endParaRPr sz="133"/>
            </a:p>
          </p:txBody>
        </p:sp>
        <p:sp>
          <p:nvSpPr>
            <p:cNvPr id="48" name="Google Shape;841;p39">
              <a:extLst>
                <a:ext uri="{FF2B5EF4-FFF2-40B4-BE49-F238E27FC236}">
                  <a16:creationId xmlns:a16="http://schemas.microsoft.com/office/drawing/2014/main" id="{79C682C6-20D3-F195-2496-FCDA62FAA810}"/>
                </a:ext>
              </a:extLst>
            </p:cNvPr>
            <p:cNvSpPr/>
            <p:nvPr/>
          </p:nvSpPr>
          <p:spPr>
            <a:xfrm>
              <a:off x="6288263" y="3920450"/>
              <a:ext cx="350175" cy="341550"/>
            </a:xfrm>
            <a:custGeom>
              <a:avLst/>
              <a:gdLst/>
              <a:ahLst/>
              <a:cxnLst/>
              <a:rect l="l" t="t" r="r" b="b"/>
              <a:pathLst>
                <a:path w="14007" h="13662" extrusionOk="0">
                  <a:moveTo>
                    <a:pt x="7135" y="8140"/>
                  </a:moveTo>
                  <a:lnTo>
                    <a:pt x="7135" y="9567"/>
                  </a:lnTo>
                  <a:cubicBezTo>
                    <a:pt x="7135" y="9660"/>
                    <a:pt x="7166" y="9753"/>
                    <a:pt x="7259" y="9815"/>
                  </a:cubicBezTo>
                  <a:cubicBezTo>
                    <a:pt x="7306" y="9831"/>
                    <a:pt x="7352" y="9838"/>
                    <a:pt x="7399" y="9838"/>
                  </a:cubicBezTo>
                  <a:cubicBezTo>
                    <a:pt x="7445" y="9838"/>
                    <a:pt x="7492" y="9831"/>
                    <a:pt x="7538" y="9815"/>
                  </a:cubicBezTo>
                  <a:lnTo>
                    <a:pt x="8097" y="9474"/>
                  </a:lnTo>
                  <a:lnTo>
                    <a:pt x="8407" y="10125"/>
                  </a:lnTo>
                  <a:lnTo>
                    <a:pt x="7414" y="10839"/>
                  </a:lnTo>
                  <a:cubicBezTo>
                    <a:pt x="7352" y="10901"/>
                    <a:pt x="7290" y="10994"/>
                    <a:pt x="7290" y="11087"/>
                  </a:cubicBezTo>
                  <a:lnTo>
                    <a:pt x="7290" y="12421"/>
                  </a:lnTo>
                  <a:cubicBezTo>
                    <a:pt x="7290" y="12514"/>
                    <a:pt x="7321" y="12576"/>
                    <a:pt x="7383" y="12638"/>
                  </a:cubicBezTo>
                  <a:lnTo>
                    <a:pt x="7910" y="13134"/>
                  </a:lnTo>
                  <a:lnTo>
                    <a:pt x="5739" y="13134"/>
                  </a:lnTo>
                  <a:lnTo>
                    <a:pt x="6235" y="12638"/>
                  </a:lnTo>
                  <a:cubicBezTo>
                    <a:pt x="6297" y="12576"/>
                    <a:pt x="6328" y="12514"/>
                    <a:pt x="6328" y="12421"/>
                  </a:cubicBezTo>
                  <a:lnTo>
                    <a:pt x="6328" y="10901"/>
                  </a:lnTo>
                  <a:cubicBezTo>
                    <a:pt x="6328" y="10808"/>
                    <a:pt x="6266" y="10715"/>
                    <a:pt x="6173" y="10653"/>
                  </a:cubicBezTo>
                  <a:lnTo>
                    <a:pt x="5181" y="10094"/>
                  </a:lnTo>
                  <a:lnTo>
                    <a:pt x="5429" y="9474"/>
                  </a:lnTo>
                  <a:lnTo>
                    <a:pt x="6173" y="9877"/>
                  </a:lnTo>
                  <a:cubicBezTo>
                    <a:pt x="6204" y="9908"/>
                    <a:pt x="6251" y="9924"/>
                    <a:pt x="6297" y="9924"/>
                  </a:cubicBezTo>
                  <a:cubicBezTo>
                    <a:pt x="6344" y="9924"/>
                    <a:pt x="6391" y="9908"/>
                    <a:pt x="6422" y="9877"/>
                  </a:cubicBezTo>
                  <a:cubicBezTo>
                    <a:pt x="6515" y="9846"/>
                    <a:pt x="6577" y="9753"/>
                    <a:pt x="6577" y="9660"/>
                  </a:cubicBezTo>
                  <a:lnTo>
                    <a:pt x="6577" y="8140"/>
                  </a:lnTo>
                  <a:close/>
                  <a:moveTo>
                    <a:pt x="5623" y="0"/>
                  </a:moveTo>
                  <a:cubicBezTo>
                    <a:pt x="5577" y="0"/>
                    <a:pt x="5531" y="14"/>
                    <a:pt x="5491" y="44"/>
                  </a:cubicBezTo>
                  <a:cubicBezTo>
                    <a:pt x="4684" y="478"/>
                    <a:pt x="4157" y="1285"/>
                    <a:pt x="4064" y="2215"/>
                  </a:cubicBezTo>
                  <a:cubicBezTo>
                    <a:pt x="4031" y="2214"/>
                    <a:pt x="3998" y="2213"/>
                    <a:pt x="3965" y="2213"/>
                  </a:cubicBezTo>
                  <a:cubicBezTo>
                    <a:pt x="3412" y="2213"/>
                    <a:pt x="2892" y="2457"/>
                    <a:pt x="2482" y="2867"/>
                  </a:cubicBezTo>
                  <a:cubicBezTo>
                    <a:pt x="1800" y="3549"/>
                    <a:pt x="1614" y="4573"/>
                    <a:pt x="2048" y="5441"/>
                  </a:cubicBezTo>
                  <a:cubicBezTo>
                    <a:pt x="590" y="6155"/>
                    <a:pt x="1" y="7954"/>
                    <a:pt x="776" y="9381"/>
                  </a:cubicBezTo>
                  <a:cubicBezTo>
                    <a:pt x="1296" y="10359"/>
                    <a:pt x="2291" y="10904"/>
                    <a:pt x="3312" y="10904"/>
                  </a:cubicBezTo>
                  <a:cubicBezTo>
                    <a:pt x="3812" y="10904"/>
                    <a:pt x="4318" y="10773"/>
                    <a:pt x="4778" y="10498"/>
                  </a:cubicBezTo>
                  <a:lnTo>
                    <a:pt x="5770" y="11056"/>
                  </a:lnTo>
                  <a:lnTo>
                    <a:pt x="5770" y="12297"/>
                  </a:lnTo>
                  <a:lnTo>
                    <a:pt x="4871" y="13196"/>
                  </a:lnTo>
                  <a:cubicBezTo>
                    <a:pt x="4778" y="13258"/>
                    <a:pt x="4747" y="13382"/>
                    <a:pt x="4809" y="13506"/>
                  </a:cubicBezTo>
                  <a:cubicBezTo>
                    <a:pt x="4840" y="13599"/>
                    <a:pt x="4933" y="13661"/>
                    <a:pt x="5057" y="13661"/>
                  </a:cubicBezTo>
                  <a:lnTo>
                    <a:pt x="8531" y="13661"/>
                  </a:lnTo>
                  <a:cubicBezTo>
                    <a:pt x="8779" y="13661"/>
                    <a:pt x="8903" y="13382"/>
                    <a:pt x="8748" y="13196"/>
                  </a:cubicBezTo>
                  <a:lnTo>
                    <a:pt x="7817" y="12297"/>
                  </a:lnTo>
                  <a:lnTo>
                    <a:pt x="7817" y="11180"/>
                  </a:lnTo>
                  <a:lnTo>
                    <a:pt x="8779" y="10466"/>
                  </a:lnTo>
                  <a:cubicBezTo>
                    <a:pt x="9269" y="10751"/>
                    <a:pt x="9766" y="10877"/>
                    <a:pt x="10241" y="10877"/>
                  </a:cubicBezTo>
                  <a:cubicBezTo>
                    <a:pt x="12349" y="10877"/>
                    <a:pt x="14007" y="8392"/>
                    <a:pt x="12563" y="6341"/>
                  </a:cubicBezTo>
                  <a:lnTo>
                    <a:pt x="12563" y="6341"/>
                  </a:lnTo>
                  <a:lnTo>
                    <a:pt x="12594" y="6372"/>
                  </a:lnTo>
                  <a:cubicBezTo>
                    <a:pt x="12315" y="6000"/>
                    <a:pt x="11943" y="5690"/>
                    <a:pt x="11540" y="5472"/>
                  </a:cubicBezTo>
                  <a:cubicBezTo>
                    <a:pt x="11974" y="4604"/>
                    <a:pt x="11819" y="3549"/>
                    <a:pt x="11136" y="2867"/>
                  </a:cubicBezTo>
                  <a:cubicBezTo>
                    <a:pt x="10702" y="2464"/>
                    <a:pt x="10113" y="2215"/>
                    <a:pt x="9523" y="2215"/>
                  </a:cubicBezTo>
                  <a:cubicBezTo>
                    <a:pt x="9461" y="1316"/>
                    <a:pt x="8934" y="509"/>
                    <a:pt x="8128" y="75"/>
                  </a:cubicBezTo>
                  <a:cubicBezTo>
                    <a:pt x="8067" y="31"/>
                    <a:pt x="8007" y="12"/>
                    <a:pt x="7953" y="12"/>
                  </a:cubicBezTo>
                  <a:cubicBezTo>
                    <a:pt x="7699" y="12"/>
                    <a:pt x="7548" y="413"/>
                    <a:pt x="7879" y="540"/>
                  </a:cubicBezTo>
                  <a:cubicBezTo>
                    <a:pt x="8562" y="944"/>
                    <a:pt x="8996" y="1657"/>
                    <a:pt x="8996" y="2464"/>
                  </a:cubicBezTo>
                  <a:lnTo>
                    <a:pt x="8996" y="2495"/>
                  </a:lnTo>
                  <a:cubicBezTo>
                    <a:pt x="8996" y="2588"/>
                    <a:pt x="9027" y="2681"/>
                    <a:pt x="9089" y="2712"/>
                  </a:cubicBezTo>
                  <a:cubicBezTo>
                    <a:pt x="9135" y="2757"/>
                    <a:pt x="9180" y="2786"/>
                    <a:pt x="9238" y="2786"/>
                  </a:cubicBezTo>
                  <a:cubicBezTo>
                    <a:pt x="9259" y="2786"/>
                    <a:pt x="9281" y="2782"/>
                    <a:pt x="9306" y="2774"/>
                  </a:cubicBezTo>
                  <a:cubicBezTo>
                    <a:pt x="9393" y="2761"/>
                    <a:pt x="9479" y="2755"/>
                    <a:pt x="9562" y="2755"/>
                  </a:cubicBezTo>
                  <a:cubicBezTo>
                    <a:pt x="10880" y="2755"/>
                    <a:pt x="11736" y="4304"/>
                    <a:pt x="10919" y="5441"/>
                  </a:cubicBezTo>
                  <a:cubicBezTo>
                    <a:pt x="10888" y="5503"/>
                    <a:pt x="10857" y="5596"/>
                    <a:pt x="10888" y="5659"/>
                  </a:cubicBezTo>
                  <a:cubicBezTo>
                    <a:pt x="10919" y="5752"/>
                    <a:pt x="10981" y="5814"/>
                    <a:pt x="11043" y="5845"/>
                  </a:cubicBezTo>
                  <a:cubicBezTo>
                    <a:pt x="13432" y="6775"/>
                    <a:pt x="12781" y="10311"/>
                    <a:pt x="10237" y="10342"/>
                  </a:cubicBezTo>
                  <a:cubicBezTo>
                    <a:pt x="9772" y="10342"/>
                    <a:pt x="9306" y="10187"/>
                    <a:pt x="8934" y="9908"/>
                  </a:cubicBezTo>
                  <a:lnTo>
                    <a:pt x="8469" y="8947"/>
                  </a:lnTo>
                  <a:cubicBezTo>
                    <a:pt x="8438" y="8885"/>
                    <a:pt x="8376" y="8822"/>
                    <a:pt x="8283" y="8791"/>
                  </a:cubicBezTo>
                  <a:cubicBezTo>
                    <a:pt x="8221" y="8791"/>
                    <a:pt x="8128" y="8791"/>
                    <a:pt x="8066" y="8822"/>
                  </a:cubicBezTo>
                  <a:lnTo>
                    <a:pt x="7693" y="9071"/>
                  </a:lnTo>
                  <a:lnTo>
                    <a:pt x="7693" y="7892"/>
                  </a:lnTo>
                  <a:cubicBezTo>
                    <a:pt x="7693" y="7737"/>
                    <a:pt x="7569" y="7613"/>
                    <a:pt x="7414" y="7613"/>
                  </a:cubicBezTo>
                  <a:lnTo>
                    <a:pt x="6297" y="7613"/>
                  </a:lnTo>
                  <a:cubicBezTo>
                    <a:pt x="6142" y="7613"/>
                    <a:pt x="6018" y="7737"/>
                    <a:pt x="6018" y="7892"/>
                  </a:cubicBezTo>
                  <a:lnTo>
                    <a:pt x="6018" y="9195"/>
                  </a:lnTo>
                  <a:lnTo>
                    <a:pt x="5429" y="8853"/>
                  </a:lnTo>
                  <a:cubicBezTo>
                    <a:pt x="5367" y="8822"/>
                    <a:pt x="5274" y="8822"/>
                    <a:pt x="5212" y="8822"/>
                  </a:cubicBezTo>
                  <a:cubicBezTo>
                    <a:pt x="5119" y="8853"/>
                    <a:pt x="5057" y="8916"/>
                    <a:pt x="5026" y="8978"/>
                  </a:cubicBezTo>
                  <a:lnTo>
                    <a:pt x="4653" y="9970"/>
                  </a:lnTo>
                  <a:cubicBezTo>
                    <a:pt x="4255" y="10225"/>
                    <a:pt x="3825" y="10341"/>
                    <a:pt x="3406" y="10341"/>
                  </a:cubicBezTo>
                  <a:cubicBezTo>
                    <a:pt x="2197" y="10341"/>
                    <a:pt x="1078" y="9375"/>
                    <a:pt x="1055" y="8016"/>
                  </a:cubicBezTo>
                  <a:cubicBezTo>
                    <a:pt x="1055" y="7054"/>
                    <a:pt x="1676" y="6186"/>
                    <a:pt x="2575" y="5845"/>
                  </a:cubicBezTo>
                  <a:cubicBezTo>
                    <a:pt x="2637" y="5814"/>
                    <a:pt x="2699" y="5752"/>
                    <a:pt x="2730" y="5690"/>
                  </a:cubicBezTo>
                  <a:cubicBezTo>
                    <a:pt x="2761" y="5596"/>
                    <a:pt x="2761" y="5503"/>
                    <a:pt x="2699" y="5441"/>
                  </a:cubicBezTo>
                  <a:cubicBezTo>
                    <a:pt x="1883" y="4305"/>
                    <a:pt x="2737" y="2785"/>
                    <a:pt x="4052" y="2785"/>
                  </a:cubicBezTo>
                  <a:cubicBezTo>
                    <a:pt x="4137" y="2785"/>
                    <a:pt x="4224" y="2792"/>
                    <a:pt x="4312" y="2805"/>
                  </a:cubicBezTo>
                  <a:cubicBezTo>
                    <a:pt x="4328" y="2807"/>
                    <a:pt x="4344" y="2809"/>
                    <a:pt x="4360" y="2809"/>
                  </a:cubicBezTo>
                  <a:cubicBezTo>
                    <a:pt x="4524" y="2809"/>
                    <a:pt x="4651" y="2667"/>
                    <a:pt x="4622" y="2526"/>
                  </a:cubicBezTo>
                  <a:lnTo>
                    <a:pt x="4622" y="2464"/>
                  </a:lnTo>
                  <a:cubicBezTo>
                    <a:pt x="4622" y="1657"/>
                    <a:pt x="5057" y="913"/>
                    <a:pt x="5770" y="540"/>
                  </a:cubicBezTo>
                  <a:cubicBezTo>
                    <a:pt x="5894" y="478"/>
                    <a:pt x="5956" y="292"/>
                    <a:pt x="5863" y="168"/>
                  </a:cubicBezTo>
                  <a:cubicBezTo>
                    <a:pt x="5821" y="63"/>
                    <a:pt x="5722" y="0"/>
                    <a:pt x="5623" y="0"/>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sp>
          <p:nvSpPr>
            <p:cNvPr id="49" name="Google Shape;842;p39">
              <a:extLst>
                <a:ext uri="{FF2B5EF4-FFF2-40B4-BE49-F238E27FC236}">
                  <a16:creationId xmlns:a16="http://schemas.microsoft.com/office/drawing/2014/main" id="{F361AA77-8FFC-7C42-AC99-97E4F34A5865}"/>
                </a:ext>
              </a:extLst>
            </p:cNvPr>
            <p:cNvSpPr/>
            <p:nvPr/>
          </p:nvSpPr>
          <p:spPr>
            <a:xfrm>
              <a:off x="6451888" y="3913775"/>
              <a:ext cx="13200" cy="13325"/>
            </a:xfrm>
            <a:custGeom>
              <a:avLst/>
              <a:gdLst/>
              <a:ahLst/>
              <a:cxnLst/>
              <a:rect l="l" t="t" r="r" b="b"/>
              <a:pathLst>
                <a:path w="528" h="533" extrusionOk="0">
                  <a:moveTo>
                    <a:pt x="280" y="1"/>
                  </a:moveTo>
                  <a:cubicBezTo>
                    <a:pt x="187" y="1"/>
                    <a:pt x="125" y="32"/>
                    <a:pt x="63" y="63"/>
                  </a:cubicBezTo>
                  <a:cubicBezTo>
                    <a:pt x="32" y="125"/>
                    <a:pt x="1" y="187"/>
                    <a:pt x="1" y="280"/>
                  </a:cubicBezTo>
                  <a:cubicBezTo>
                    <a:pt x="1" y="419"/>
                    <a:pt x="100" y="533"/>
                    <a:pt x="232" y="533"/>
                  </a:cubicBezTo>
                  <a:cubicBezTo>
                    <a:pt x="248" y="533"/>
                    <a:pt x="264" y="531"/>
                    <a:pt x="280" y="528"/>
                  </a:cubicBezTo>
                  <a:cubicBezTo>
                    <a:pt x="342" y="528"/>
                    <a:pt x="404" y="528"/>
                    <a:pt x="466" y="466"/>
                  </a:cubicBezTo>
                  <a:cubicBezTo>
                    <a:pt x="497" y="404"/>
                    <a:pt x="528" y="342"/>
                    <a:pt x="528" y="280"/>
                  </a:cubicBezTo>
                  <a:cubicBezTo>
                    <a:pt x="528" y="187"/>
                    <a:pt x="528" y="125"/>
                    <a:pt x="466" y="63"/>
                  </a:cubicBezTo>
                  <a:cubicBezTo>
                    <a:pt x="404" y="32"/>
                    <a:pt x="342" y="1"/>
                    <a:pt x="280" y="1"/>
                  </a:cubicBezTo>
                  <a:close/>
                </a:path>
              </a:pathLst>
            </a:custGeom>
            <a:solidFill>
              <a:srgbClr val="000000"/>
            </a:solidFill>
            <a:ln>
              <a:noFill/>
            </a:ln>
          </p:spPr>
          <p:txBody>
            <a:bodyPr spcFirstLastPara="1" wrap="square" lIns="121900" tIns="121900" rIns="121900" bIns="121900" anchor="ctr" anchorCtr="0">
              <a:noAutofit/>
            </a:bodyPr>
            <a:lstStyle/>
            <a:p>
              <a:endParaRPr sz="133"/>
            </a:p>
          </p:txBody>
        </p:sp>
      </p:grpSp>
      <p:sp>
        <p:nvSpPr>
          <p:cNvPr id="50" name="Google Shape;843;p39">
            <a:extLst>
              <a:ext uri="{FF2B5EF4-FFF2-40B4-BE49-F238E27FC236}">
                <a16:creationId xmlns:a16="http://schemas.microsoft.com/office/drawing/2014/main" id="{48A40FDF-ED97-8771-FA71-B7C18E6CA42B}"/>
              </a:ext>
            </a:extLst>
          </p:cNvPr>
          <p:cNvSpPr txBox="1"/>
          <p:nvPr/>
        </p:nvSpPr>
        <p:spPr>
          <a:xfrm>
            <a:off x="349117" y="3612027"/>
            <a:ext cx="523600" cy="635968"/>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Fira Sans Extra Condensed SemiBold"/>
                <a:ea typeface="Fira Sans Extra Condensed SemiBold"/>
                <a:cs typeface="Fira Sans Extra Condensed SemiBold"/>
                <a:sym typeface="Fira Sans Extra Condensed SemiBold"/>
              </a:rPr>
              <a:t>C</a:t>
            </a:r>
            <a:r>
              <a:rPr lang="en" sz="933">
                <a:solidFill>
                  <a:srgbClr val="CC0000"/>
                </a:solidFill>
                <a:latin typeface="Fira Sans Extra Condensed SemiBold"/>
                <a:ea typeface="Fira Sans Extra Condensed SemiBold"/>
                <a:cs typeface="Fira Sans Extra Condensed SemiBold"/>
                <a:sym typeface="Fira Sans Extra Condensed SemiBold"/>
              </a:rPr>
              <a:t>UX</a:t>
            </a:r>
            <a:endParaRPr sz="267"/>
          </a:p>
        </p:txBody>
      </p:sp>
      <p:grpSp>
        <p:nvGrpSpPr>
          <p:cNvPr id="51" name="Google Shape;844;p39">
            <a:extLst>
              <a:ext uri="{FF2B5EF4-FFF2-40B4-BE49-F238E27FC236}">
                <a16:creationId xmlns:a16="http://schemas.microsoft.com/office/drawing/2014/main" id="{A977A6B5-EDEA-D65F-EF1D-C64C9734F543}"/>
              </a:ext>
            </a:extLst>
          </p:cNvPr>
          <p:cNvGrpSpPr/>
          <p:nvPr/>
        </p:nvGrpSpPr>
        <p:grpSpPr>
          <a:xfrm>
            <a:off x="11480803" y="3694963"/>
            <a:ext cx="537861" cy="535477"/>
            <a:chOff x="4776838" y="2804850"/>
            <a:chExt cx="349775" cy="348225"/>
          </a:xfrm>
        </p:grpSpPr>
        <p:sp>
          <p:nvSpPr>
            <p:cNvPr id="52" name="Google Shape;845;p39">
              <a:extLst>
                <a:ext uri="{FF2B5EF4-FFF2-40B4-BE49-F238E27FC236}">
                  <a16:creationId xmlns:a16="http://schemas.microsoft.com/office/drawing/2014/main" id="{62123A37-D078-2E94-D582-40409A9E3A9E}"/>
                </a:ext>
              </a:extLst>
            </p:cNvPr>
            <p:cNvSpPr/>
            <p:nvPr/>
          </p:nvSpPr>
          <p:spPr>
            <a:xfrm>
              <a:off x="4854388" y="3015775"/>
              <a:ext cx="266800" cy="120225"/>
            </a:xfrm>
            <a:custGeom>
              <a:avLst/>
              <a:gdLst/>
              <a:ahLst/>
              <a:cxnLst/>
              <a:rect l="l" t="t" r="r" b="b"/>
              <a:pathLst>
                <a:path w="10672" h="4809" extrusionOk="0">
                  <a:moveTo>
                    <a:pt x="1738" y="1"/>
                  </a:moveTo>
                  <a:cubicBezTo>
                    <a:pt x="1304" y="1"/>
                    <a:pt x="869" y="94"/>
                    <a:pt x="466" y="311"/>
                  </a:cubicBezTo>
                  <a:lnTo>
                    <a:pt x="1" y="559"/>
                  </a:lnTo>
                  <a:lnTo>
                    <a:pt x="1" y="4809"/>
                  </a:lnTo>
                  <a:lnTo>
                    <a:pt x="5615" y="4809"/>
                  </a:lnTo>
                  <a:cubicBezTo>
                    <a:pt x="6732" y="4809"/>
                    <a:pt x="7818" y="4343"/>
                    <a:pt x="8593" y="3568"/>
                  </a:cubicBezTo>
                  <a:lnTo>
                    <a:pt x="10361" y="1800"/>
                  </a:lnTo>
                  <a:cubicBezTo>
                    <a:pt x="10671" y="1490"/>
                    <a:pt x="10671" y="993"/>
                    <a:pt x="10361" y="683"/>
                  </a:cubicBezTo>
                  <a:lnTo>
                    <a:pt x="10361" y="714"/>
                  </a:lnTo>
                  <a:cubicBezTo>
                    <a:pt x="10191" y="544"/>
                    <a:pt x="9981" y="458"/>
                    <a:pt x="9776" y="458"/>
                  </a:cubicBezTo>
                  <a:cubicBezTo>
                    <a:pt x="9570" y="458"/>
                    <a:pt x="9369" y="544"/>
                    <a:pt x="9214" y="714"/>
                  </a:cubicBezTo>
                  <a:lnTo>
                    <a:pt x="7663" y="2265"/>
                  </a:lnTo>
                  <a:cubicBezTo>
                    <a:pt x="7135" y="2761"/>
                    <a:pt x="6422" y="3072"/>
                    <a:pt x="5677" y="3072"/>
                  </a:cubicBezTo>
                  <a:lnTo>
                    <a:pt x="5667" y="3072"/>
                  </a:lnTo>
                  <a:cubicBezTo>
                    <a:pt x="6642" y="3015"/>
                    <a:pt x="6632" y="1486"/>
                    <a:pt x="5638" y="1486"/>
                  </a:cubicBezTo>
                  <a:cubicBezTo>
                    <a:pt x="5611" y="1486"/>
                    <a:pt x="5582" y="1487"/>
                    <a:pt x="5553" y="1490"/>
                  </a:cubicBezTo>
                  <a:lnTo>
                    <a:pt x="4188" y="1490"/>
                  </a:lnTo>
                  <a:lnTo>
                    <a:pt x="3723" y="931"/>
                  </a:lnTo>
                  <a:cubicBezTo>
                    <a:pt x="3227" y="342"/>
                    <a:pt x="2513" y="1"/>
                    <a:pt x="1738" y="1"/>
                  </a:cubicBezTo>
                  <a:close/>
                </a:path>
              </a:pathLst>
            </a:custGeom>
            <a:solidFill>
              <a:srgbClr val="FFBF9E"/>
            </a:solidFill>
            <a:ln>
              <a:noFill/>
            </a:ln>
          </p:spPr>
          <p:txBody>
            <a:bodyPr spcFirstLastPara="1" wrap="square" lIns="121900" tIns="121900" rIns="121900" bIns="121900" anchor="ctr" anchorCtr="0">
              <a:noAutofit/>
            </a:bodyPr>
            <a:lstStyle/>
            <a:p>
              <a:endParaRPr sz="2400"/>
            </a:p>
          </p:txBody>
        </p:sp>
        <p:sp>
          <p:nvSpPr>
            <p:cNvPr id="53" name="Google Shape;846;p39">
              <a:extLst>
                <a:ext uri="{FF2B5EF4-FFF2-40B4-BE49-F238E27FC236}">
                  <a16:creationId xmlns:a16="http://schemas.microsoft.com/office/drawing/2014/main" id="{81090D2F-F6CA-7172-9A17-3C722A503B9E}"/>
                </a:ext>
              </a:extLst>
            </p:cNvPr>
            <p:cNvSpPr/>
            <p:nvPr/>
          </p:nvSpPr>
          <p:spPr>
            <a:xfrm>
              <a:off x="4783838" y="3015775"/>
              <a:ext cx="70575" cy="131075"/>
            </a:xfrm>
            <a:custGeom>
              <a:avLst/>
              <a:gdLst/>
              <a:ahLst/>
              <a:cxnLst/>
              <a:rect l="l" t="t" r="r" b="b"/>
              <a:pathLst>
                <a:path w="2823" h="5243" extrusionOk="0">
                  <a:moveTo>
                    <a:pt x="0" y="1"/>
                  </a:moveTo>
                  <a:lnTo>
                    <a:pt x="0" y="5243"/>
                  </a:lnTo>
                  <a:lnTo>
                    <a:pt x="2823" y="5243"/>
                  </a:lnTo>
                  <a:lnTo>
                    <a:pt x="2823" y="1"/>
                  </a:lnTo>
                  <a:close/>
                </a:path>
              </a:pathLst>
            </a:custGeom>
            <a:solidFill>
              <a:srgbClr val="F5737F"/>
            </a:solidFill>
            <a:ln>
              <a:noFill/>
            </a:ln>
          </p:spPr>
          <p:txBody>
            <a:bodyPr spcFirstLastPara="1" wrap="square" lIns="121900" tIns="121900" rIns="121900" bIns="121900" anchor="ctr" anchorCtr="0">
              <a:noAutofit/>
            </a:bodyPr>
            <a:lstStyle/>
            <a:p>
              <a:endParaRPr sz="2400"/>
            </a:p>
          </p:txBody>
        </p:sp>
        <p:sp>
          <p:nvSpPr>
            <p:cNvPr id="54" name="Google Shape;847;p39">
              <a:extLst>
                <a:ext uri="{FF2B5EF4-FFF2-40B4-BE49-F238E27FC236}">
                  <a16:creationId xmlns:a16="http://schemas.microsoft.com/office/drawing/2014/main" id="{4D319BD1-D0C9-E79A-032F-B57E99C743E9}"/>
                </a:ext>
              </a:extLst>
            </p:cNvPr>
            <p:cNvSpPr/>
            <p:nvPr/>
          </p:nvSpPr>
          <p:spPr>
            <a:xfrm>
              <a:off x="4928213" y="2811825"/>
              <a:ext cx="170475" cy="201525"/>
            </a:xfrm>
            <a:custGeom>
              <a:avLst/>
              <a:gdLst/>
              <a:ahLst/>
              <a:cxnLst/>
              <a:rect l="l" t="t" r="r" b="b"/>
              <a:pathLst>
                <a:path w="6819" h="8061" extrusionOk="0">
                  <a:moveTo>
                    <a:pt x="3097" y="1"/>
                  </a:moveTo>
                  <a:lnTo>
                    <a:pt x="708" y="3041"/>
                  </a:lnTo>
                  <a:cubicBezTo>
                    <a:pt x="274" y="3568"/>
                    <a:pt x="26" y="4281"/>
                    <a:pt x="26" y="4964"/>
                  </a:cubicBezTo>
                  <a:lnTo>
                    <a:pt x="26" y="4995"/>
                  </a:lnTo>
                  <a:cubicBezTo>
                    <a:pt x="0" y="6740"/>
                    <a:pt x="1439" y="8060"/>
                    <a:pt x="3079" y="8060"/>
                  </a:cubicBezTo>
                  <a:cubicBezTo>
                    <a:pt x="3421" y="8060"/>
                    <a:pt x="3772" y="8003"/>
                    <a:pt x="4120" y="7880"/>
                  </a:cubicBezTo>
                  <a:cubicBezTo>
                    <a:pt x="6105" y="7166"/>
                    <a:pt x="6819" y="4716"/>
                    <a:pt x="5485" y="3041"/>
                  </a:cubicBezTo>
                  <a:lnTo>
                    <a:pt x="3097" y="1"/>
                  </a:lnTo>
                  <a:close/>
                </a:path>
              </a:pathLst>
            </a:custGeom>
            <a:solidFill>
              <a:srgbClr val="D8EC84"/>
            </a:solidFill>
            <a:ln>
              <a:noFill/>
            </a:ln>
          </p:spPr>
          <p:txBody>
            <a:bodyPr spcFirstLastPara="1" wrap="square" lIns="121900" tIns="121900" rIns="121900" bIns="121900" anchor="ctr" anchorCtr="0">
              <a:noAutofit/>
            </a:bodyPr>
            <a:lstStyle/>
            <a:p>
              <a:endParaRPr sz="2400"/>
            </a:p>
          </p:txBody>
        </p:sp>
        <p:sp>
          <p:nvSpPr>
            <p:cNvPr id="55" name="Google Shape;848;p39">
              <a:extLst>
                <a:ext uri="{FF2B5EF4-FFF2-40B4-BE49-F238E27FC236}">
                  <a16:creationId xmlns:a16="http://schemas.microsoft.com/office/drawing/2014/main" id="{069DC869-4BC9-60DA-AD65-9BB88F6C41F3}"/>
                </a:ext>
              </a:extLst>
            </p:cNvPr>
            <p:cNvSpPr/>
            <p:nvPr/>
          </p:nvSpPr>
          <p:spPr>
            <a:xfrm>
              <a:off x="5005613" y="2811825"/>
              <a:ext cx="100075" cy="201650"/>
            </a:xfrm>
            <a:custGeom>
              <a:avLst/>
              <a:gdLst/>
              <a:ahLst/>
              <a:cxnLst/>
              <a:rect l="l" t="t" r="r" b="b"/>
              <a:pathLst>
                <a:path w="4003" h="8066" extrusionOk="0">
                  <a:moveTo>
                    <a:pt x="1" y="1"/>
                  </a:moveTo>
                  <a:lnTo>
                    <a:pt x="1" y="8066"/>
                  </a:lnTo>
                  <a:cubicBezTo>
                    <a:pt x="2575" y="8035"/>
                    <a:pt x="4002" y="5057"/>
                    <a:pt x="2389" y="3041"/>
                  </a:cubicBezTo>
                  <a:lnTo>
                    <a:pt x="1" y="1"/>
                  </a:lnTo>
                  <a:close/>
                </a:path>
              </a:pathLst>
            </a:custGeom>
            <a:solidFill>
              <a:srgbClr val="91DEF5"/>
            </a:solidFill>
            <a:ln>
              <a:noFill/>
            </a:ln>
          </p:spPr>
          <p:txBody>
            <a:bodyPr spcFirstLastPara="1" wrap="square" lIns="121900" tIns="121900" rIns="121900" bIns="121900" anchor="ctr" anchorCtr="0">
              <a:noAutofit/>
            </a:bodyPr>
            <a:lstStyle/>
            <a:p>
              <a:endParaRPr sz="2400"/>
            </a:p>
          </p:txBody>
        </p:sp>
        <p:sp>
          <p:nvSpPr>
            <p:cNvPr id="56" name="Google Shape;849;p39">
              <a:extLst>
                <a:ext uri="{FF2B5EF4-FFF2-40B4-BE49-F238E27FC236}">
                  <a16:creationId xmlns:a16="http://schemas.microsoft.com/office/drawing/2014/main" id="{E11FD7F8-7317-D627-34DB-B059914394F3}"/>
                </a:ext>
              </a:extLst>
            </p:cNvPr>
            <p:cNvSpPr/>
            <p:nvPr/>
          </p:nvSpPr>
          <p:spPr>
            <a:xfrm>
              <a:off x="4776838" y="3008800"/>
              <a:ext cx="349775" cy="144275"/>
            </a:xfrm>
            <a:custGeom>
              <a:avLst/>
              <a:gdLst/>
              <a:ahLst/>
              <a:cxnLst/>
              <a:rect l="l" t="t" r="r" b="b"/>
              <a:pathLst>
                <a:path w="13991" h="5771" extrusionOk="0">
                  <a:moveTo>
                    <a:pt x="4840" y="590"/>
                  </a:moveTo>
                  <a:cubicBezTo>
                    <a:pt x="5522" y="590"/>
                    <a:pt x="6174" y="869"/>
                    <a:pt x="6608" y="1396"/>
                  </a:cubicBezTo>
                  <a:lnTo>
                    <a:pt x="7073" y="1955"/>
                  </a:lnTo>
                  <a:cubicBezTo>
                    <a:pt x="7135" y="2017"/>
                    <a:pt x="7197" y="2048"/>
                    <a:pt x="7290" y="2048"/>
                  </a:cubicBezTo>
                  <a:lnTo>
                    <a:pt x="8655" y="2048"/>
                  </a:lnTo>
                  <a:cubicBezTo>
                    <a:pt x="9276" y="2110"/>
                    <a:pt x="9276" y="3040"/>
                    <a:pt x="8655" y="3103"/>
                  </a:cubicBezTo>
                  <a:lnTo>
                    <a:pt x="5833" y="3103"/>
                  </a:lnTo>
                  <a:cubicBezTo>
                    <a:pt x="5460" y="3103"/>
                    <a:pt x="5460" y="3661"/>
                    <a:pt x="5833" y="3661"/>
                  </a:cubicBezTo>
                  <a:lnTo>
                    <a:pt x="8779" y="3661"/>
                  </a:lnTo>
                  <a:cubicBezTo>
                    <a:pt x="9586" y="3661"/>
                    <a:pt x="10361" y="3320"/>
                    <a:pt x="10951" y="2761"/>
                  </a:cubicBezTo>
                  <a:lnTo>
                    <a:pt x="12502" y="1210"/>
                  </a:lnTo>
                  <a:cubicBezTo>
                    <a:pt x="12610" y="1102"/>
                    <a:pt x="12742" y="1047"/>
                    <a:pt x="12874" y="1047"/>
                  </a:cubicBezTo>
                  <a:cubicBezTo>
                    <a:pt x="13006" y="1047"/>
                    <a:pt x="13138" y="1102"/>
                    <a:pt x="13246" y="1210"/>
                  </a:cubicBezTo>
                  <a:cubicBezTo>
                    <a:pt x="13463" y="1396"/>
                    <a:pt x="13463" y="1738"/>
                    <a:pt x="13246" y="1955"/>
                  </a:cubicBezTo>
                  <a:lnTo>
                    <a:pt x="13246" y="1924"/>
                  </a:lnTo>
                  <a:lnTo>
                    <a:pt x="11509" y="3661"/>
                  </a:lnTo>
                  <a:cubicBezTo>
                    <a:pt x="10765" y="4405"/>
                    <a:pt x="9772" y="4840"/>
                    <a:pt x="8717" y="4840"/>
                  </a:cubicBezTo>
                  <a:lnTo>
                    <a:pt x="3382" y="4840"/>
                  </a:lnTo>
                  <a:lnTo>
                    <a:pt x="3382" y="1024"/>
                  </a:lnTo>
                  <a:lnTo>
                    <a:pt x="3692" y="869"/>
                  </a:lnTo>
                  <a:cubicBezTo>
                    <a:pt x="4033" y="683"/>
                    <a:pt x="4437" y="590"/>
                    <a:pt x="4840" y="590"/>
                  </a:cubicBezTo>
                  <a:close/>
                  <a:moveTo>
                    <a:pt x="2824" y="559"/>
                  </a:moveTo>
                  <a:lnTo>
                    <a:pt x="2824" y="5243"/>
                  </a:lnTo>
                  <a:lnTo>
                    <a:pt x="528" y="5243"/>
                  </a:lnTo>
                  <a:lnTo>
                    <a:pt x="528" y="559"/>
                  </a:lnTo>
                  <a:close/>
                  <a:moveTo>
                    <a:pt x="280" y="1"/>
                  </a:moveTo>
                  <a:cubicBezTo>
                    <a:pt x="125" y="1"/>
                    <a:pt x="1" y="125"/>
                    <a:pt x="1" y="280"/>
                  </a:cubicBezTo>
                  <a:lnTo>
                    <a:pt x="1" y="5522"/>
                  </a:lnTo>
                  <a:cubicBezTo>
                    <a:pt x="1" y="5646"/>
                    <a:pt x="125" y="5770"/>
                    <a:pt x="280" y="5770"/>
                  </a:cubicBezTo>
                  <a:lnTo>
                    <a:pt x="3134" y="5770"/>
                  </a:lnTo>
                  <a:cubicBezTo>
                    <a:pt x="3258" y="5770"/>
                    <a:pt x="3382" y="5646"/>
                    <a:pt x="3382" y="5522"/>
                  </a:cubicBezTo>
                  <a:lnTo>
                    <a:pt x="3382" y="5336"/>
                  </a:lnTo>
                  <a:lnTo>
                    <a:pt x="8748" y="5336"/>
                  </a:lnTo>
                  <a:cubicBezTo>
                    <a:pt x="9927" y="5336"/>
                    <a:pt x="11075" y="4871"/>
                    <a:pt x="11912" y="4033"/>
                  </a:cubicBezTo>
                  <a:lnTo>
                    <a:pt x="13649" y="2296"/>
                  </a:lnTo>
                  <a:cubicBezTo>
                    <a:pt x="13867" y="2079"/>
                    <a:pt x="13991" y="1800"/>
                    <a:pt x="13960" y="1521"/>
                  </a:cubicBezTo>
                  <a:cubicBezTo>
                    <a:pt x="13960" y="1210"/>
                    <a:pt x="13867" y="931"/>
                    <a:pt x="13649" y="745"/>
                  </a:cubicBezTo>
                  <a:lnTo>
                    <a:pt x="13649" y="776"/>
                  </a:lnTo>
                  <a:cubicBezTo>
                    <a:pt x="13432" y="574"/>
                    <a:pt x="13153" y="474"/>
                    <a:pt x="12878" y="474"/>
                  </a:cubicBezTo>
                  <a:cubicBezTo>
                    <a:pt x="12602" y="474"/>
                    <a:pt x="12331" y="574"/>
                    <a:pt x="12129" y="776"/>
                  </a:cubicBezTo>
                  <a:lnTo>
                    <a:pt x="10578" y="2327"/>
                  </a:lnTo>
                  <a:cubicBezTo>
                    <a:pt x="10330" y="2606"/>
                    <a:pt x="10020" y="2792"/>
                    <a:pt x="9679" y="2916"/>
                  </a:cubicBezTo>
                  <a:cubicBezTo>
                    <a:pt x="9927" y="2234"/>
                    <a:pt x="9400" y="1490"/>
                    <a:pt x="8655" y="1490"/>
                  </a:cubicBezTo>
                  <a:lnTo>
                    <a:pt x="7446" y="1490"/>
                  </a:lnTo>
                  <a:lnTo>
                    <a:pt x="7042" y="1024"/>
                  </a:lnTo>
                  <a:cubicBezTo>
                    <a:pt x="6515" y="373"/>
                    <a:pt x="5708" y="1"/>
                    <a:pt x="4840" y="1"/>
                  </a:cubicBezTo>
                  <a:cubicBezTo>
                    <a:pt x="4375" y="1"/>
                    <a:pt x="3878" y="125"/>
                    <a:pt x="3475" y="342"/>
                  </a:cubicBezTo>
                  <a:lnTo>
                    <a:pt x="3382" y="373"/>
                  </a:lnTo>
                  <a:lnTo>
                    <a:pt x="3382" y="280"/>
                  </a:lnTo>
                  <a:cubicBezTo>
                    <a:pt x="3382" y="125"/>
                    <a:pt x="3258" y="1"/>
                    <a:pt x="31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7" name="Google Shape;850;p39">
              <a:extLst>
                <a:ext uri="{FF2B5EF4-FFF2-40B4-BE49-F238E27FC236}">
                  <a16:creationId xmlns:a16="http://schemas.microsoft.com/office/drawing/2014/main" id="{42350E77-C3C8-43A7-23F9-15CA25DFB3B0}"/>
                </a:ext>
              </a:extLst>
            </p:cNvPr>
            <p:cNvSpPr/>
            <p:nvPr/>
          </p:nvSpPr>
          <p:spPr>
            <a:xfrm>
              <a:off x="4809663" y="3103375"/>
              <a:ext cx="19200" cy="13850"/>
            </a:xfrm>
            <a:custGeom>
              <a:avLst/>
              <a:gdLst/>
              <a:ahLst/>
              <a:cxnLst/>
              <a:rect l="l" t="t" r="r" b="b"/>
              <a:pathLst>
                <a:path w="768" h="554" extrusionOk="0">
                  <a:moveTo>
                    <a:pt x="363" y="0"/>
                  </a:moveTo>
                  <a:cubicBezTo>
                    <a:pt x="78" y="0"/>
                    <a:pt x="0" y="409"/>
                    <a:pt x="270" y="529"/>
                  </a:cubicBezTo>
                  <a:cubicBezTo>
                    <a:pt x="308" y="546"/>
                    <a:pt x="346" y="554"/>
                    <a:pt x="382" y="554"/>
                  </a:cubicBezTo>
                  <a:cubicBezTo>
                    <a:pt x="608" y="554"/>
                    <a:pt x="767" y="251"/>
                    <a:pt x="580" y="64"/>
                  </a:cubicBezTo>
                  <a:cubicBezTo>
                    <a:pt x="518" y="33"/>
                    <a:pt x="456" y="2"/>
                    <a:pt x="394" y="2"/>
                  </a:cubicBezTo>
                  <a:cubicBezTo>
                    <a:pt x="383" y="1"/>
                    <a:pt x="373" y="0"/>
                    <a:pt x="36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8" name="Google Shape;851;p39">
              <a:extLst>
                <a:ext uri="{FF2B5EF4-FFF2-40B4-BE49-F238E27FC236}">
                  <a16:creationId xmlns:a16="http://schemas.microsoft.com/office/drawing/2014/main" id="{151154B4-D5FF-6437-FD2D-B0DC2DEFBBE9}"/>
                </a:ext>
              </a:extLst>
            </p:cNvPr>
            <p:cNvSpPr/>
            <p:nvPr/>
          </p:nvSpPr>
          <p:spPr>
            <a:xfrm>
              <a:off x="4895488" y="2804850"/>
              <a:ext cx="193125" cy="215600"/>
            </a:xfrm>
            <a:custGeom>
              <a:avLst/>
              <a:gdLst/>
              <a:ahLst/>
              <a:cxnLst/>
              <a:rect l="l" t="t" r="r" b="b"/>
              <a:pathLst>
                <a:path w="7725" h="8624" extrusionOk="0">
                  <a:moveTo>
                    <a:pt x="4126" y="1086"/>
                  </a:moveTo>
                  <a:lnTo>
                    <a:pt x="4126" y="3940"/>
                  </a:lnTo>
                  <a:lnTo>
                    <a:pt x="3630" y="3444"/>
                  </a:lnTo>
                  <a:cubicBezTo>
                    <a:pt x="3575" y="3389"/>
                    <a:pt x="3513" y="3366"/>
                    <a:pt x="3452" y="3366"/>
                  </a:cubicBezTo>
                  <a:cubicBezTo>
                    <a:pt x="3237" y="3366"/>
                    <a:pt x="3040" y="3654"/>
                    <a:pt x="3258" y="3847"/>
                  </a:cubicBezTo>
                  <a:lnTo>
                    <a:pt x="4126" y="4715"/>
                  </a:lnTo>
                  <a:lnTo>
                    <a:pt x="4126" y="6484"/>
                  </a:lnTo>
                  <a:lnTo>
                    <a:pt x="2948" y="5305"/>
                  </a:lnTo>
                  <a:cubicBezTo>
                    <a:pt x="2890" y="5248"/>
                    <a:pt x="2827" y="5223"/>
                    <a:pt x="2765" y="5223"/>
                  </a:cubicBezTo>
                  <a:cubicBezTo>
                    <a:pt x="2561" y="5223"/>
                    <a:pt x="2385" y="5493"/>
                    <a:pt x="2575" y="5708"/>
                  </a:cubicBezTo>
                  <a:lnTo>
                    <a:pt x="4126" y="7259"/>
                  </a:lnTo>
                  <a:lnTo>
                    <a:pt x="4126" y="8066"/>
                  </a:lnTo>
                  <a:cubicBezTo>
                    <a:pt x="1893" y="7848"/>
                    <a:pt x="807" y="5212"/>
                    <a:pt x="2234" y="3506"/>
                  </a:cubicBezTo>
                  <a:lnTo>
                    <a:pt x="2234" y="3475"/>
                  </a:lnTo>
                  <a:lnTo>
                    <a:pt x="4126" y="1086"/>
                  </a:lnTo>
                  <a:close/>
                  <a:moveTo>
                    <a:pt x="4406" y="1"/>
                  </a:moveTo>
                  <a:cubicBezTo>
                    <a:pt x="4313" y="1"/>
                    <a:pt x="4250" y="32"/>
                    <a:pt x="4188" y="94"/>
                  </a:cubicBezTo>
                  <a:lnTo>
                    <a:pt x="1800" y="3134"/>
                  </a:lnTo>
                  <a:cubicBezTo>
                    <a:pt x="1" y="5336"/>
                    <a:pt x="1552" y="8624"/>
                    <a:pt x="4406" y="8624"/>
                  </a:cubicBezTo>
                  <a:cubicBezTo>
                    <a:pt x="5212" y="8624"/>
                    <a:pt x="6019" y="8314"/>
                    <a:pt x="6608" y="7755"/>
                  </a:cubicBezTo>
                  <a:cubicBezTo>
                    <a:pt x="6828" y="7633"/>
                    <a:pt x="6605" y="7299"/>
                    <a:pt x="6410" y="7299"/>
                  </a:cubicBezTo>
                  <a:cubicBezTo>
                    <a:pt x="6357" y="7299"/>
                    <a:pt x="6306" y="7324"/>
                    <a:pt x="6267" y="7383"/>
                  </a:cubicBezTo>
                  <a:cubicBezTo>
                    <a:pt x="5801" y="7786"/>
                    <a:pt x="5243" y="8035"/>
                    <a:pt x="4654" y="8066"/>
                  </a:cubicBezTo>
                  <a:lnTo>
                    <a:pt x="4654" y="1055"/>
                  </a:lnTo>
                  <a:lnTo>
                    <a:pt x="6577" y="3506"/>
                  </a:lnTo>
                  <a:cubicBezTo>
                    <a:pt x="6980" y="4002"/>
                    <a:pt x="7197" y="4622"/>
                    <a:pt x="7197" y="5274"/>
                  </a:cubicBezTo>
                  <a:lnTo>
                    <a:pt x="7197" y="5367"/>
                  </a:lnTo>
                  <a:cubicBezTo>
                    <a:pt x="7181" y="5561"/>
                    <a:pt x="7325" y="5662"/>
                    <a:pt x="7466" y="5662"/>
                  </a:cubicBezTo>
                  <a:cubicBezTo>
                    <a:pt x="7596" y="5662"/>
                    <a:pt x="7725" y="5576"/>
                    <a:pt x="7725" y="5398"/>
                  </a:cubicBezTo>
                  <a:lnTo>
                    <a:pt x="7725" y="5274"/>
                  </a:lnTo>
                  <a:cubicBezTo>
                    <a:pt x="7725" y="4498"/>
                    <a:pt x="7477" y="3754"/>
                    <a:pt x="6980" y="3165"/>
                  </a:cubicBezTo>
                  <a:lnTo>
                    <a:pt x="4623" y="94"/>
                  </a:lnTo>
                  <a:cubicBezTo>
                    <a:pt x="4561" y="32"/>
                    <a:pt x="4499" y="1"/>
                    <a:pt x="440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9" name="Google Shape;852;p39">
              <a:extLst>
                <a:ext uri="{FF2B5EF4-FFF2-40B4-BE49-F238E27FC236}">
                  <a16:creationId xmlns:a16="http://schemas.microsoft.com/office/drawing/2014/main" id="{245FD178-6087-5D9E-884B-78F666F1D110}"/>
                </a:ext>
              </a:extLst>
            </p:cNvPr>
            <p:cNvSpPr/>
            <p:nvPr/>
          </p:nvSpPr>
          <p:spPr>
            <a:xfrm>
              <a:off x="5066113" y="2962850"/>
              <a:ext cx="18625" cy="13400"/>
            </a:xfrm>
            <a:custGeom>
              <a:avLst/>
              <a:gdLst/>
              <a:ahLst/>
              <a:cxnLst/>
              <a:rect l="l" t="t" r="r" b="b"/>
              <a:pathLst>
                <a:path w="745" h="536" extrusionOk="0">
                  <a:moveTo>
                    <a:pt x="372" y="1"/>
                  </a:moveTo>
                  <a:cubicBezTo>
                    <a:pt x="303" y="1"/>
                    <a:pt x="233" y="24"/>
                    <a:pt x="186" y="71"/>
                  </a:cubicBezTo>
                  <a:cubicBezTo>
                    <a:pt x="0" y="257"/>
                    <a:pt x="124" y="536"/>
                    <a:pt x="372" y="536"/>
                  </a:cubicBezTo>
                  <a:cubicBezTo>
                    <a:pt x="620" y="536"/>
                    <a:pt x="745" y="257"/>
                    <a:pt x="558" y="71"/>
                  </a:cubicBezTo>
                  <a:cubicBezTo>
                    <a:pt x="512" y="24"/>
                    <a:pt x="442" y="1"/>
                    <a:pt x="3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01" name="Google Shape;910;p40">
            <a:extLst>
              <a:ext uri="{FF2B5EF4-FFF2-40B4-BE49-F238E27FC236}">
                <a16:creationId xmlns:a16="http://schemas.microsoft.com/office/drawing/2014/main" id="{C88943B0-8ED3-766C-D2E5-52E88FD0E170}"/>
              </a:ext>
            </a:extLst>
          </p:cNvPr>
          <p:cNvSpPr txBox="1">
            <a:spLocks noGrp="1"/>
          </p:cNvSpPr>
          <p:nvPr>
            <p:ph type="title"/>
          </p:nvPr>
        </p:nvSpPr>
        <p:spPr>
          <a:xfrm>
            <a:off x="774725" y="222506"/>
            <a:ext cx="7856375" cy="763600"/>
          </a:xfrm>
          <a:prstGeom prst="rect">
            <a:avLst/>
          </a:prstGeom>
        </p:spPr>
        <p:txBody>
          <a:bodyPr spcFirstLastPara="1" vert="horz" wrap="square" lIns="121900" tIns="121900" rIns="121900" bIns="121900" rtlCol="0" anchor="ctr" anchorCtr="0">
            <a:noAutofit/>
          </a:bodyPr>
          <a:lstStyle/>
          <a:p>
            <a:pPr algn="l"/>
            <a:r>
              <a:rPr lang="en" sz="3000" b="1">
                <a:solidFill>
                  <a:srgbClr val="990000"/>
                </a:solidFill>
                <a:latin typeface="Arial" panose="02000000000000000000" pitchFamily="2" charset="-122"/>
                <a:ea typeface="FZLanTingHeiS-R-GB" panose="02000000000000000000" pitchFamily="2" charset="-122"/>
              </a:rPr>
              <a:t>Follow up plan</a:t>
            </a:r>
            <a:br>
              <a:rPr lang="en" sz="3000" b="1">
                <a:solidFill>
                  <a:srgbClr val="990000"/>
                </a:solidFill>
                <a:latin typeface="Arial" panose="02000000000000000000" pitchFamily="2" charset="-122"/>
                <a:ea typeface="FZLanTingHeiS-R-GB" panose="02000000000000000000" pitchFamily="2" charset="-122"/>
              </a:rPr>
            </a:br>
            <a:r>
              <a:rPr lang="en" sz="3000" b="1">
                <a:solidFill>
                  <a:srgbClr val="990000"/>
                </a:solidFill>
                <a:latin typeface="Arial" panose="02000000000000000000" pitchFamily="2" charset="-122"/>
                <a:ea typeface="FZLanTingHeiS-R-GB" panose="02000000000000000000" pitchFamily="2" charset="-122"/>
              </a:rPr>
              <a:t> [Timeline and phrases]</a:t>
            </a:r>
          </a:p>
        </p:txBody>
      </p:sp>
      <p:pic>
        <p:nvPicPr>
          <p:cNvPr id="102" name="Picture 101" descr="A black and orange circle with a black background with a black and red circle with a black and white logo&#10;&#10;Description automatically generated">
            <a:extLst>
              <a:ext uri="{FF2B5EF4-FFF2-40B4-BE49-F238E27FC236}">
                <a16:creationId xmlns:a16="http://schemas.microsoft.com/office/drawing/2014/main" id="{963402BB-DA5B-08BA-46E0-83C0409873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3" name="Picture 102"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BB1C75C3-9F66-9086-9D18-C720158E1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04" name="TextBox 103">
            <a:extLst>
              <a:ext uri="{FF2B5EF4-FFF2-40B4-BE49-F238E27FC236}">
                <a16:creationId xmlns:a16="http://schemas.microsoft.com/office/drawing/2014/main" id="{DD0C0FB2-6F53-7777-7F48-2C1981DFEEA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05" name="TextBox 104">
            <a:extLst>
              <a:ext uri="{FF2B5EF4-FFF2-40B4-BE49-F238E27FC236}">
                <a16:creationId xmlns:a16="http://schemas.microsoft.com/office/drawing/2014/main" id="{A27FF11C-BD04-D14A-48F3-C6D8C41592F6}"/>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06" name="Picture 2" descr="Finance And Business, Opened, Box, Boxes, Open, Tool, Packaging - Open Box  PNG – Stunning free transparent png clipart images free download">
            <a:extLst>
              <a:ext uri="{FF2B5EF4-FFF2-40B4-BE49-F238E27FC236}">
                <a16:creationId xmlns:a16="http://schemas.microsoft.com/office/drawing/2014/main" id="{57E235BE-7890-CA6B-CBCD-83627E4A2B9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descr="Finance And Business, Opened, Box, Boxes, Open, Tool, Packaging - Open Box  PNG – Stunning free transparent png clipart images free download">
            <a:extLst>
              <a:ext uri="{FF2B5EF4-FFF2-40B4-BE49-F238E27FC236}">
                <a16:creationId xmlns:a16="http://schemas.microsoft.com/office/drawing/2014/main" id="{93172A78-061E-7613-8968-0169876C261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DB45DA51-3268-8022-47F8-292BCDF4686C}"/>
              </a:ext>
            </a:extLst>
          </p:cNvPr>
          <p:cNvPicPr>
            <a:picLocks noChangeAspect="1"/>
          </p:cNvPicPr>
          <p:nvPr/>
        </p:nvPicPr>
        <p:blipFill>
          <a:blip r:embed="rId6"/>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560E7911-FEE6-CEA4-338F-D6AF1CD90011}"/>
              </a:ext>
            </a:extLst>
          </p:cNvPr>
          <p:cNvSpPr>
            <a:spLocks noGrp="1"/>
          </p:cNvSpPr>
          <p:nvPr>
            <p:ph type="sldNum" idx="12"/>
          </p:nvPr>
        </p:nvSpPr>
        <p:spPr/>
        <p:txBody>
          <a:bodyPr/>
          <a:lstStyle/>
          <a:p>
            <a:fld id="{00000000-1234-1234-1234-123412341234}" type="slidenum">
              <a:rPr lang="en" smtClean="0"/>
              <a:pPr/>
              <a:t>56</a:t>
            </a:fld>
            <a:endParaRPr lang="en-GB"/>
          </a:p>
        </p:txBody>
      </p:sp>
    </p:spTree>
    <p:extLst>
      <p:ext uri="{BB962C8B-B14F-4D97-AF65-F5344CB8AC3E}">
        <p14:creationId xmlns:p14="http://schemas.microsoft.com/office/powerpoint/2010/main" val="4273378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10;p40">
            <a:extLst>
              <a:ext uri="{FF2B5EF4-FFF2-40B4-BE49-F238E27FC236}">
                <a16:creationId xmlns:a16="http://schemas.microsoft.com/office/drawing/2014/main" id="{D50A5F55-64BA-9F04-0DE3-614CC5D66C98}"/>
              </a:ext>
            </a:extLst>
          </p:cNvPr>
          <p:cNvSpPr txBox="1">
            <a:spLocks noGrp="1"/>
          </p:cNvSpPr>
          <p:nvPr>
            <p:ph type="title"/>
          </p:nvPr>
        </p:nvSpPr>
        <p:spPr>
          <a:xfrm>
            <a:off x="927125" y="183202"/>
            <a:ext cx="6913008" cy="763600"/>
          </a:xfrm>
          <a:prstGeom prst="rect">
            <a:avLst/>
          </a:prstGeom>
        </p:spPr>
        <p:txBody>
          <a:bodyPr spcFirstLastPara="1" vert="horz" wrap="square" lIns="121900" tIns="121900" rIns="121900" bIns="121900" rtlCol="0" anchor="ctr" anchorCtr="0">
            <a:noAutofit/>
          </a:bodyPr>
          <a:lstStyle/>
          <a:p>
            <a:pPr algn="l"/>
            <a:r>
              <a:rPr lang="en" sz="3000" b="1">
                <a:solidFill>
                  <a:srgbClr val="990000"/>
                </a:solidFill>
                <a:latin typeface="Arial" panose="02000000000000000000" pitchFamily="2" charset="-122"/>
                <a:ea typeface="FZLanTingHeiS-R-GB" panose="02000000000000000000" pitchFamily="2" charset="-122"/>
              </a:rPr>
              <a:t>Collected feedback </a:t>
            </a:r>
            <a:br>
              <a:rPr lang="en" sz="3000" b="1">
                <a:solidFill>
                  <a:srgbClr val="990000"/>
                </a:solidFill>
                <a:latin typeface="Arial" panose="02000000000000000000" pitchFamily="2" charset="-122"/>
                <a:ea typeface="FZLanTingHeiS-R-GB" panose="02000000000000000000" pitchFamily="2" charset="-122"/>
              </a:rPr>
            </a:br>
            <a:r>
              <a:rPr lang="en" sz="3000" b="1">
                <a:solidFill>
                  <a:srgbClr val="990000"/>
                </a:solidFill>
                <a:latin typeface="Arial" panose="02000000000000000000" pitchFamily="2" charset="-122"/>
                <a:ea typeface="FZLanTingHeiS-R-GB" panose="02000000000000000000" pitchFamily="2" charset="-122"/>
              </a:rPr>
              <a:t>[Up to 16 September 2023]</a:t>
            </a:r>
          </a:p>
        </p:txBody>
      </p:sp>
      <p:pic>
        <p:nvPicPr>
          <p:cNvPr id="14" name="Picture 13">
            <a:extLst>
              <a:ext uri="{FF2B5EF4-FFF2-40B4-BE49-F238E27FC236}">
                <a16:creationId xmlns:a16="http://schemas.microsoft.com/office/drawing/2014/main" id="{5617AF4C-6759-CA77-EC02-DFE4E486A542}"/>
              </a:ext>
            </a:extLst>
          </p:cNvPr>
          <p:cNvPicPr>
            <a:picLocks noChangeAspect="1"/>
          </p:cNvPicPr>
          <p:nvPr/>
        </p:nvPicPr>
        <p:blipFill>
          <a:blip r:embed="rId2"/>
          <a:stretch>
            <a:fillRect/>
          </a:stretch>
        </p:blipFill>
        <p:spPr>
          <a:xfrm>
            <a:off x="1139461" y="2431222"/>
            <a:ext cx="9913078" cy="3495443"/>
          </a:xfrm>
          <a:prstGeom prst="rect">
            <a:avLst/>
          </a:prstGeom>
        </p:spPr>
      </p:pic>
      <p:sp>
        <p:nvSpPr>
          <p:cNvPr id="23" name="Google Shape;910;p40">
            <a:extLst>
              <a:ext uri="{FF2B5EF4-FFF2-40B4-BE49-F238E27FC236}">
                <a16:creationId xmlns:a16="http://schemas.microsoft.com/office/drawing/2014/main" id="{5FC19DCA-C939-730B-F311-7E0B598B81A4}"/>
              </a:ext>
            </a:extLst>
          </p:cNvPr>
          <p:cNvSpPr txBox="1">
            <a:spLocks/>
          </p:cNvSpPr>
          <p:nvPr/>
        </p:nvSpPr>
        <p:spPr>
          <a:xfrm>
            <a:off x="1139461" y="1714554"/>
            <a:ext cx="3692826"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3000" b="1">
                <a:solidFill>
                  <a:srgbClr val="990000"/>
                </a:solidFill>
                <a:latin typeface="Arial" panose="02000000000000000000" pitchFamily="2" charset="-122"/>
                <a:ea typeface="FZLanTingHeiS-R-GB" panose="02000000000000000000" pitchFamily="2" charset="-122"/>
              </a:rPr>
              <a:t>74/78 </a:t>
            </a:r>
            <a:br>
              <a:rPr lang="en" sz="3000" b="1">
                <a:solidFill>
                  <a:srgbClr val="990000"/>
                </a:solidFill>
                <a:latin typeface="Arial" panose="02000000000000000000" pitchFamily="2" charset="-122"/>
                <a:ea typeface="FZLanTingHeiS-R-GB" panose="02000000000000000000" pitchFamily="2" charset="-122"/>
              </a:rPr>
            </a:br>
            <a:r>
              <a:rPr lang="en" sz="3000" b="1">
                <a:solidFill>
                  <a:srgbClr val="990000"/>
                </a:solidFill>
                <a:latin typeface="Arial" panose="02000000000000000000" pitchFamily="2" charset="-122"/>
                <a:ea typeface="FZLanTingHeiS-R-GB" panose="02000000000000000000" pitchFamily="2" charset="-122"/>
              </a:rPr>
              <a:t>participants</a:t>
            </a:r>
          </a:p>
        </p:txBody>
      </p:sp>
      <p:sp>
        <p:nvSpPr>
          <p:cNvPr id="25" name="Google Shape;910;p40">
            <a:extLst>
              <a:ext uri="{FF2B5EF4-FFF2-40B4-BE49-F238E27FC236}">
                <a16:creationId xmlns:a16="http://schemas.microsoft.com/office/drawing/2014/main" id="{D7F98E5A-DA26-CE24-BB1B-5044D365368E}"/>
              </a:ext>
            </a:extLst>
          </p:cNvPr>
          <p:cNvSpPr txBox="1">
            <a:spLocks/>
          </p:cNvSpPr>
          <p:nvPr/>
        </p:nvSpPr>
        <p:spPr>
          <a:xfrm>
            <a:off x="4249587" y="1714554"/>
            <a:ext cx="3692826"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3000" b="1">
                <a:solidFill>
                  <a:srgbClr val="990000"/>
                </a:solidFill>
                <a:latin typeface="Arial" panose="02000000000000000000" pitchFamily="2" charset="-122"/>
                <a:ea typeface="FZLanTingHeiS-R-GB" panose="02000000000000000000" pitchFamily="2" charset="-122"/>
              </a:rPr>
              <a:t>20/21</a:t>
            </a:r>
            <a:br>
              <a:rPr lang="en" sz="3000" b="1">
                <a:solidFill>
                  <a:srgbClr val="990000"/>
                </a:solidFill>
                <a:latin typeface="Arial" panose="02000000000000000000" pitchFamily="2" charset="-122"/>
                <a:ea typeface="FZLanTingHeiS-R-GB" panose="02000000000000000000" pitchFamily="2" charset="-122"/>
              </a:rPr>
            </a:br>
            <a:r>
              <a:rPr lang="en" sz="3000" b="1">
                <a:solidFill>
                  <a:srgbClr val="990000"/>
                </a:solidFill>
                <a:latin typeface="Arial" panose="02000000000000000000" pitchFamily="2" charset="-122"/>
                <a:ea typeface="FZLanTingHeiS-R-GB" panose="02000000000000000000" pitchFamily="2" charset="-122"/>
              </a:rPr>
              <a:t> participants</a:t>
            </a:r>
          </a:p>
        </p:txBody>
      </p:sp>
      <p:sp>
        <p:nvSpPr>
          <p:cNvPr id="26" name="Google Shape;910;p40">
            <a:extLst>
              <a:ext uri="{FF2B5EF4-FFF2-40B4-BE49-F238E27FC236}">
                <a16:creationId xmlns:a16="http://schemas.microsoft.com/office/drawing/2014/main" id="{09CE86CC-35A4-C93B-D741-4BFE6325BB4A}"/>
              </a:ext>
            </a:extLst>
          </p:cNvPr>
          <p:cNvSpPr txBox="1">
            <a:spLocks/>
          </p:cNvSpPr>
          <p:nvPr/>
        </p:nvSpPr>
        <p:spPr>
          <a:xfrm>
            <a:off x="7359713" y="1801742"/>
            <a:ext cx="3692826" cy="7636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 sz="3000" b="1">
                <a:solidFill>
                  <a:srgbClr val="990000"/>
                </a:solidFill>
                <a:latin typeface="Arial" panose="02000000000000000000" pitchFamily="2" charset="-122"/>
                <a:ea typeface="FZLanTingHeiS-R-GB" panose="02000000000000000000" pitchFamily="2" charset="-122"/>
              </a:rPr>
              <a:t>96/99 </a:t>
            </a:r>
            <a:br>
              <a:rPr lang="en" sz="3000" b="1">
                <a:solidFill>
                  <a:srgbClr val="990000"/>
                </a:solidFill>
                <a:latin typeface="Arial" panose="02000000000000000000" pitchFamily="2" charset="-122"/>
                <a:ea typeface="FZLanTingHeiS-R-GB" panose="02000000000000000000" pitchFamily="2" charset="-122"/>
              </a:rPr>
            </a:br>
            <a:r>
              <a:rPr lang="en" sz="3000" b="1">
                <a:solidFill>
                  <a:srgbClr val="990000"/>
                </a:solidFill>
                <a:latin typeface="Arial" panose="02000000000000000000" pitchFamily="2" charset="-122"/>
                <a:ea typeface="FZLanTingHeiS-R-GB" panose="02000000000000000000" pitchFamily="2" charset="-122"/>
              </a:rPr>
              <a:t>participants</a:t>
            </a:r>
          </a:p>
        </p:txBody>
      </p:sp>
      <p:pic>
        <p:nvPicPr>
          <p:cNvPr id="27" name="Picture 26" descr="A black and orange circle with a black background with a black and red circle with a black and white logo&#10;&#10;Description automatically generated">
            <a:extLst>
              <a:ext uri="{FF2B5EF4-FFF2-40B4-BE49-F238E27FC236}">
                <a16:creationId xmlns:a16="http://schemas.microsoft.com/office/drawing/2014/main" id="{E3E582C4-8354-7043-494C-53EA55E658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8" name="Picture 2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9F025342-37A6-32E3-0ACE-29C63FD71C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9" name="TextBox 28">
            <a:extLst>
              <a:ext uri="{FF2B5EF4-FFF2-40B4-BE49-F238E27FC236}">
                <a16:creationId xmlns:a16="http://schemas.microsoft.com/office/drawing/2014/main" id="{56A26C37-1764-1468-E645-B42DE0EE5A1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30" name="TextBox 29">
            <a:extLst>
              <a:ext uri="{FF2B5EF4-FFF2-40B4-BE49-F238E27FC236}">
                <a16:creationId xmlns:a16="http://schemas.microsoft.com/office/drawing/2014/main" id="{8A4E1765-4E45-874D-A7A6-5C5CD0A3637C}"/>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1" name="Picture 2" descr="Finance And Business, Opened, Box, Boxes, Open, Tool, Packaging - Open Box  PNG – Stunning free transparent png clipart images free download">
            <a:extLst>
              <a:ext uri="{FF2B5EF4-FFF2-40B4-BE49-F238E27FC236}">
                <a16:creationId xmlns:a16="http://schemas.microsoft.com/office/drawing/2014/main" id="{CCCE894A-CC7B-F5A7-6A53-42045FF4375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inance And Business, Opened, Box, Boxes, Open, Tool, Packaging - Open Box  PNG – Stunning free transparent png clipart images free download">
            <a:extLst>
              <a:ext uri="{FF2B5EF4-FFF2-40B4-BE49-F238E27FC236}">
                <a16:creationId xmlns:a16="http://schemas.microsoft.com/office/drawing/2014/main" id="{369D022F-722C-373D-91BA-35AFC7E0EC8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313D1BB3-969A-0975-2484-EA922A3063F2}"/>
              </a:ext>
            </a:extLst>
          </p:cNvPr>
          <p:cNvPicPr>
            <a:picLocks noChangeAspect="1"/>
          </p:cNvPicPr>
          <p:nvPr/>
        </p:nvPicPr>
        <p:blipFill>
          <a:blip r:embed="rId7"/>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0BC9CEEA-7E69-CEA7-218F-3FAF570B1D3C}"/>
              </a:ext>
            </a:extLst>
          </p:cNvPr>
          <p:cNvSpPr>
            <a:spLocks noGrp="1"/>
          </p:cNvSpPr>
          <p:nvPr>
            <p:ph type="sldNum" idx="12"/>
          </p:nvPr>
        </p:nvSpPr>
        <p:spPr/>
        <p:txBody>
          <a:bodyPr/>
          <a:lstStyle/>
          <a:p>
            <a:fld id="{00000000-1234-1234-1234-123412341234}" type="slidenum">
              <a:rPr lang="en" smtClean="0"/>
              <a:pPr/>
              <a:t>57</a:t>
            </a:fld>
            <a:endParaRPr lang="en-GB"/>
          </a:p>
        </p:txBody>
      </p:sp>
    </p:spTree>
    <p:extLst>
      <p:ext uri="{BB962C8B-B14F-4D97-AF65-F5344CB8AC3E}">
        <p14:creationId xmlns:p14="http://schemas.microsoft.com/office/powerpoint/2010/main" val="3643534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2"/>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28" name="Google Shape;928;p4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58</a:t>
            </a:fld>
            <a:endParaRPr/>
          </a:p>
        </p:txBody>
      </p:sp>
      <p:sp>
        <p:nvSpPr>
          <p:cNvPr id="4" name="Google Shape;910;p40">
            <a:extLst>
              <a:ext uri="{FF2B5EF4-FFF2-40B4-BE49-F238E27FC236}">
                <a16:creationId xmlns:a16="http://schemas.microsoft.com/office/drawing/2014/main" id="{83710E4F-4108-5FCB-EF23-2077A40E8714}"/>
              </a:ext>
            </a:extLst>
          </p:cNvPr>
          <p:cNvSpPr txBox="1">
            <a:spLocks noGrp="1"/>
          </p:cNvSpPr>
          <p:nvPr>
            <p:ph type="title"/>
          </p:nvPr>
        </p:nvSpPr>
        <p:spPr>
          <a:xfrm>
            <a:off x="508000" y="203600"/>
            <a:ext cx="3756409" cy="763600"/>
          </a:xfrm>
          <a:prstGeom prst="rect">
            <a:avLst/>
          </a:prstGeom>
        </p:spPr>
        <p:txBody>
          <a:bodyPr spcFirstLastPara="1" vert="horz" wrap="square" lIns="121900" tIns="121900" rIns="121900" bIns="121900" rtlCol="0" anchor="ctr" anchorCtr="0">
            <a:noAutofit/>
          </a:bodyPr>
          <a:lstStyle/>
          <a:p>
            <a:r>
              <a:rPr lang="en" sz="3000" b="1">
                <a:solidFill>
                  <a:srgbClr val="990000"/>
                </a:solidFill>
                <a:latin typeface="Arial" panose="02000000000000000000" pitchFamily="2" charset="-122"/>
                <a:ea typeface="FZLanTingHeiS-R-GB" panose="02000000000000000000" pitchFamily="2" charset="-122"/>
              </a:rPr>
              <a:t>Achievements</a:t>
            </a:r>
          </a:p>
        </p:txBody>
      </p:sp>
      <p:pic>
        <p:nvPicPr>
          <p:cNvPr id="2050" name="Picture 2" descr="Universiti Tunku Abdul Rahman - Wikipedia">
            <a:extLst>
              <a:ext uri="{FF2B5EF4-FFF2-40B4-BE49-F238E27FC236}">
                <a16:creationId xmlns:a16="http://schemas.microsoft.com/office/drawing/2014/main" id="{9FA667E1-670B-67F1-F078-3B8ACF22A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266887"/>
            <a:ext cx="2146300" cy="1079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155FE24-5401-DEBD-FECD-B2A3CB52C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479" y="4295714"/>
            <a:ext cx="1957310" cy="125941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1FF20F1-8A7F-4347-94C8-31A8EBA12BFE}"/>
              </a:ext>
            </a:extLst>
          </p:cNvPr>
          <p:cNvSpPr txBox="1"/>
          <p:nvPr/>
        </p:nvSpPr>
        <p:spPr>
          <a:xfrm>
            <a:off x="3143872" y="2223527"/>
            <a:ext cx="5944532"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800" b="1" i="0" u="none" strike="noStrike" kern="1200" cap="none" spc="0" normalizeH="0" baseline="0" noProof="0">
                <a:ln>
                  <a:noFill/>
                </a:ln>
                <a:solidFill>
                  <a:srgbClr val="990000"/>
                </a:solidFill>
                <a:effectLst/>
                <a:uLnTx/>
                <a:uFillTx/>
                <a:latin typeface="Arial"/>
                <a:ea typeface="FZLanTingHeiS-R-GB"/>
                <a:cs typeface="Arial"/>
                <a:sym typeface="Wingdings" pitchFamily="2" charset="2"/>
              </a:rPr>
              <a:t> Confirmed Sponsorship and research consultancy.</a:t>
            </a:r>
            <a:endParaRPr kumimoji="0" lang="en" sz="3200" b="1" i="0" u="none" strike="noStrike" kern="1200" cap="none" spc="0" normalizeH="0" baseline="0" noProof="0">
              <a:ln>
                <a:noFill/>
              </a:ln>
              <a:solidFill>
                <a:srgbClr val="C00000"/>
              </a:solidFill>
              <a:effectLst/>
              <a:uLnTx/>
              <a:uFillTx/>
              <a:latin typeface="Arial"/>
              <a:ea typeface="Calibri Light"/>
              <a:cs typeface="Calibri Light"/>
            </a:endParaRPr>
          </a:p>
        </p:txBody>
      </p:sp>
      <p:pic>
        <p:nvPicPr>
          <p:cNvPr id="2056" name="Picture 8" descr="LKC FES – Lee Kong Chian Faculty of Engineering &amp; Science">
            <a:extLst>
              <a:ext uri="{FF2B5EF4-FFF2-40B4-BE49-F238E27FC236}">
                <a16:creationId xmlns:a16="http://schemas.microsoft.com/office/drawing/2014/main" id="{783EE9D9-2B25-42BC-02D2-BA65BAA0BF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71" y="2423582"/>
            <a:ext cx="2186329" cy="1079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0C3C5AF-1116-1054-4798-0BF321C26FC2}"/>
              </a:ext>
            </a:extLst>
          </p:cNvPr>
          <p:cNvSpPr txBox="1"/>
          <p:nvPr/>
        </p:nvSpPr>
        <p:spPr>
          <a:xfrm>
            <a:off x="325966" y="5647806"/>
            <a:ext cx="1807634" cy="923330"/>
          </a:xfrm>
          <a:prstGeom prst="rect">
            <a:avLst/>
          </a:prstGeom>
          <a:solidFill>
            <a:schemeClr val="tx1"/>
          </a:solidFill>
        </p:spPr>
        <p:txBody>
          <a:bodyPr wrap="square">
            <a:spAutoFit/>
          </a:bodyPr>
          <a:lstStyle/>
          <a:p>
            <a:pPr algn="ctr"/>
            <a:r>
              <a:rPr lang="en-US" sz="5400" b="1" spc="300">
                <a:ln>
                  <a:solidFill>
                    <a:sysClr val="windowText" lastClr="000000"/>
                  </a:solidFill>
                </a:ln>
                <a:solidFill>
                  <a:schemeClr val="accent4">
                    <a:lumMod val="40000"/>
                    <a:lumOff val="60000"/>
                  </a:schemeClr>
                </a:solidFill>
                <a:latin typeface="Bierstadt Display" panose="020F0502020204030204" pitchFamily="34" charset="0"/>
                <a:ea typeface="Bodoni Ornaments" pitchFamily="2" charset="0"/>
                <a:cs typeface="Bierstadt Display" panose="020F0502020204030204" pitchFamily="34" charset="0"/>
              </a:rPr>
              <a:t>FICT</a:t>
            </a:r>
          </a:p>
        </p:txBody>
      </p:sp>
      <p:pic>
        <p:nvPicPr>
          <p:cNvPr id="20" name="Picture 19">
            <a:extLst>
              <a:ext uri="{FF2B5EF4-FFF2-40B4-BE49-F238E27FC236}">
                <a16:creationId xmlns:a16="http://schemas.microsoft.com/office/drawing/2014/main" id="{07FB16FA-A11C-2BCF-A665-C683FC418CD6}"/>
              </a:ext>
            </a:extLst>
          </p:cNvPr>
          <p:cNvPicPr>
            <a:picLocks noChangeAspect="1"/>
          </p:cNvPicPr>
          <p:nvPr/>
        </p:nvPicPr>
        <p:blipFill>
          <a:blip r:embed="rId6"/>
          <a:stretch>
            <a:fillRect/>
          </a:stretch>
        </p:blipFill>
        <p:spPr>
          <a:xfrm>
            <a:off x="622032" y="3684885"/>
            <a:ext cx="1878205" cy="546387"/>
          </a:xfrm>
          <a:prstGeom prst="rect">
            <a:avLst/>
          </a:prstGeom>
        </p:spPr>
      </p:pic>
      <p:pic>
        <p:nvPicPr>
          <p:cNvPr id="2062" name="Picture 14">
            <a:extLst>
              <a:ext uri="{FF2B5EF4-FFF2-40B4-BE49-F238E27FC236}">
                <a16:creationId xmlns:a16="http://schemas.microsoft.com/office/drawing/2014/main" id="{EEDD0CE4-E0E5-D653-CF3D-D256DD0AEF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215"/>
          <a:stretch/>
        </p:blipFill>
        <p:spPr bwMode="auto">
          <a:xfrm>
            <a:off x="2173988" y="5674383"/>
            <a:ext cx="731601" cy="10205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D62B059-200F-53AD-2267-EEC8EB8272E5}"/>
              </a:ext>
            </a:extLst>
          </p:cNvPr>
          <p:cNvSpPr txBox="1"/>
          <p:nvPr/>
        </p:nvSpPr>
        <p:spPr>
          <a:xfrm>
            <a:off x="5176644" y="4823197"/>
            <a:ext cx="5208655"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800" b="1" i="0" u="none" strike="noStrike" kern="1200" cap="none" spc="0" normalizeH="0" baseline="0" noProof="0">
                <a:ln>
                  <a:noFill/>
                </a:ln>
                <a:solidFill>
                  <a:srgbClr val="990000"/>
                </a:solidFill>
                <a:effectLst/>
                <a:uLnTx/>
                <a:uFillTx/>
                <a:latin typeface="Arial"/>
                <a:ea typeface="FZLanTingHeiS-R-GB"/>
                <a:cs typeface="Arial"/>
                <a:sym typeface="Wingdings" pitchFamily="2" charset="2"/>
              </a:rPr>
              <a:t>Approached Potential Collaboration (GO/NGO) </a:t>
            </a:r>
            <a:endParaRPr kumimoji="0" lang="en" sz="3200" b="1" i="0" u="none" strike="noStrike" kern="1200" cap="none" spc="0" normalizeH="0" baseline="0" noProof="0">
              <a:ln>
                <a:noFill/>
              </a:ln>
              <a:solidFill>
                <a:srgbClr val="C00000"/>
              </a:solidFill>
              <a:effectLst/>
              <a:uLnTx/>
              <a:uFillTx/>
              <a:latin typeface="Arial"/>
              <a:ea typeface="Calibri Light"/>
              <a:cs typeface="Calibri Light"/>
            </a:endParaRPr>
          </a:p>
        </p:txBody>
      </p:sp>
      <p:pic>
        <p:nvPicPr>
          <p:cNvPr id="2064" name="Picture 16">
            <a:extLst>
              <a:ext uri="{FF2B5EF4-FFF2-40B4-BE49-F238E27FC236}">
                <a16:creationId xmlns:a16="http://schemas.microsoft.com/office/drawing/2014/main" id="{BA65DFCC-F67D-B7C5-A32F-BD3E49E0B5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60618" y="1806637"/>
            <a:ext cx="15113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3FC57C10-B28E-5850-0F28-A38F6D08D3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60618" y="2348191"/>
            <a:ext cx="1511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C5B26A8D-DC61-94CD-8C77-ED9723693E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99765" y="3619504"/>
            <a:ext cx="15875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11"/>
            <a:extLst>
              <a:ext uri="{FF2B5EF4-FFF2-40B4-BE49-F238E27FC236}">
                <a16:creationId xmlns:a16="http://schemas.microsoft.com/office/drawing/2014/main" id="{5CA52599-5C8C-62AA-E96D-9EB471D46928}"/>
              </a:ext>
            </a:extLst>
          </p:cNvPr>
          <p:cNvPicPr>
            <a:picLocks noChangeAspect="1"/>
          </p:cNvPicPr>
          <p:nvPr/>
        </p:nvPicPr>
        <p:blipFill>
          <a:blip r:embed="rId12"/>
          <a:stretch>
            <a:fillRect/>
          </a:stretch>
        </p:blipFill>
        <p:spPr>
          <a:xfrm>
            <a:off x="10946975" y="6043836"/>
            <a:ext cx="685417" cy="719126"/>
          </a:xfrm>
          <a:prstGeom prst="rect">
            <a:avLst/>
          </a:prstGeom>
        </p:spPr>
      </p:pic>
      <p:pic>
        <p:nvPicPr>
          <p:cNvPr id="23" name="Picture 22">
            <a:hlinkClick r:id="rId13"/>
            <a:extLst>
              <a:ext uri="{FF2B5EF4-FFF2-40B4-BE49-F238E27FC236}">
                <a16:creationId xmlns:a16="http://schemas.microsoft.com/office/drawing/2014/main" id="{8C214E85-D4CE-B377-69E4-718FB5E13AEE}"/>
              </a:ext>
            </a:extLst>
          </p:cNvPr>
          <p:cNvPicPr>
            <a:picLocks noChangeAspect="1"/>
          </p:cNvPicPr>
          <p:nvPr/>
        </p:nvPicPr>
        <p:blipFill>
          <a:blip r:embed="rId14"/>
          <a:stretch>
            <a:fillRect/>
          </a:stretch>
        </p:blipFill>
        <p:spPr>
          <a:xfrm>
            <a:off x="10378677" y="5468885"/>
            <a:ext cx="1708588" cy="616838"/>
          </a:xfrm>
          <a:prstGeom prst="rect">
            <a:avLst/>
          </a:prstGeom>
        </p:spPr>
      </p:pic>
      <p:pic>
        <p:nvPicPr>
          <p:cNvPr id="25" name="Picture 24">
            <a:hlinkClick r:id="rId15"/>
            <a:extLst>
              <a:ext uri="{FF2B5EF4-FFF2-40B4-BE49-F238E27FC236}">
                <a16:creationId xmlns:a16="http://schemas.microsoft.com/office/drawing/2014/main" id="{171B3581-E1D0-15FB-420D-1A726C60159A}"/>
              </a:ext>
            </a:extLst>
          </p:cNvPr>
          <p:cNvPicPr>
            <a:picLocks noChangeAspect="1"/>
          </p:cNvPicPr>
          <p:nvPr/>
        </p:nvPicPr>
        <p:blipFill>
          <a:blip r:embed="rId16"/>
          <a:stretch>
            <a:fillRect/>
          </a:stretch>
        </p:blipFill>
        <p:spPr>
          <a:xfrm>
            <a:off x="10677024" y="4680894"/>
            <a:ext cx="1225320" cy="822475"/>
          </a:xfrm>
          <a:prstGeom prst="rect">
            <a:avLst/>
          </a:prstGeom>
        </p:spPr>
      </p:pic>
      <p:pic>
        <p:nvPicPr>
          <p:cNvPr id="2070" name="Picture 22" descr="Apple unveils its first carbon neutral products - Apple">
            <a:extLst>
              <a:ext uri="{FF2B5EF4-FFF2-40B4-BE49-F238E27FC236}">
                <a16:creationId xmlns:a16="http://schemas.microsoft.com/office/drawing/2014/main" id="{37FE5730-BA21-8EE4-05D3-97B8AF26AAC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0239" t="33083" r="10388" b="30255"/>
          <a:stretch/>
        </p:blipFill>
        <p:spPr bwMode="auto">
          <a:xfrm>
            <a:off x="10424122" y="1222084"/>
            <a:ext cx="1708589" cy="4435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black and orange circle with a black background with a black and red circle with a black and white logo&#10;&#10;Description automatically generated">
            <a:extLst>
              <a:ext uri="{FF2B5EF4-FFF2-40B4-BE49-F238E27FC236}">
                <a16:creationId xmlns:a16="http://schemas.microsoft.com/office/drawing/2014/main" id="{4A5D8158-8310-5E7A-9A2C-C244604C0E70}"/>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7" name="Picture 26"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F9F4C745-3D96-6A1B-6FDB-4DE570B83B9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8" name="TextBox 27">
            <a:extLst>
              <a:ext uri="{FF2B5EF4-FFF2-40B4-BE49-F238E27FC236}">
                <a16:creationId xmlns:a16="http://schemas.microsoft.com/office/drawing/2014/main" id="{4C625C6E-F423-57E6-E24C-F5068F466CF9}"/>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9" name="TextBox 28">
            <a:extLst>
              <a:ext uri="{FF2B5EF4-FFF2-40B4-BE49-F238E27FC236}">
                <a16:creationId xmlns:a16="http://schemas.microsoft.com/office/drawing/2014/main" id="{D46B1473-2CD6-D855-DA72-3D70D5974AA2}"/>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30" name="Picture 2" descr="Finance And Business, Opened, Box, Boxes, Open, Tool, Packaging - Open Box  PNG – Stunning free transparent png clipart images free download">
            <a:extLst>
              <a:ext uri="{FF2B5EF4-FFF2-40B4-BE49-F238E27FC236}">
                <a16:creationId xmlns:a16="http://schemas.microsoft.com/office/drawing/2014/main" id="{CFE526B8-C13D-E5D4-BBD0-F4B4FE4FE678}"/>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inance And Business, Opened, Box, Boxes, Open, Tool, Packaging - Open Box  PNG – Stunning free transparent png clipart images free download">
            <a:extLst>
              <a:ext uri="{FF2B5EF4-FFF2-40B4-BE49-F238E27FC236}">
                <a16:creationId xmlns:a16="http://schemas.microsoft.com/office/drawing/2014/main" id="{4660F48B-1CE9-4EA3-88A9-0368EF624D6A}"/>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D9D162C1-17C0-E13C-3F47-F3DBC43B8330}"/>
              </a:ext>
            </a:extLst>
          </p:cNvPr>
          <p:cNvPicPr>
            <a:picLocks noChangeAspect="1"/>
          </p:cNvPicPr>
          <p:nvPr/>
        </p:nvPicPr>
        <p:blipFill>
          <a:blip r:embed="rId22"/>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3207356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034" y="4888851"/>
            <a:ext cx="1757966" cy="1757966"/>
          </a:xfrm>
          <a:prstGeom prst="rect">
            <a:avLst/>
          </a:prstGeom>
        </p:spPr>
      </p:pic>
      <p:sp>
        <p:nvSpPr>
          <p:cNvPr id="5" name="Subtitle 1">
            <a:extLst>
              <a:ext uri="{FF2B5EF4-FFF2-40B4-BE49-F238E27FC236}">
                <a16:creationId xmlns:a16="http://schemas.microsoft.com/office/drawing/2014/main" id="{C6ADB1D9-336D-594D-9418-4BC486843D21}"/>
              </a:ext>
            </a:extLst>
          </p:cNvPr>
          <p:cNvSpPr txBox="1">
            <a:spLocks/>
          </p:cNvSpPr>
          <p:nvPr/>
        </p:nvSpPr>
        <p:spPr>
          <a:xfrm>
            <a:off x="727777" y="1873138"/>
            <a:ext cx="10736446" cy="3950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a:lstStyle>
          <a:p>
            <a:pPr marL="0" indent="0" algn="ctr" eaLnBrk="0" fontAlgn="base" hangingPunct="0">
              <a:spcBef>
                <a:spcPct val="0"/>
              </a:spcBef>
              <a:spcAft>
                <a:spcPct val="0"/>
              </a:spcAft>
              <a:buNone/>
            </a:pPr>
            <a:r>
              <a:rPr sz="10000" b="1" u="none">
                <a:solidFill>
                  <a:srgbClr val="990000"/>
                </a:solidFill>
              </a:rPr>
              <a:t>THANK YOU</a:t>
            </a:r>
            <a:endParaRPr lang="zh-CN" altLang="en-US" sz="10000" b="1">
              <a:solidFill>
                <a:srgbClr val="990000"/>
              </a:solidFill>
              <a:latin typeface="Arial" panose="02000000000000000000" pitchFamily="2" charset="-122"/>
              <a:ea typeface="方正兰亭黑简体" panose="02000000000000000000" pitchFamily="2" charset="-122"/>
              <a:cs typeface="Arial" pitchFamily="34" charset="0"/>
            </a:endParaRPr>
          </a:p>
        </p:txBody>
      </p:sp>
      <p:sp>
        <p:nvSpPr>
          <p:cNvPr id="3" name="Subtitle 1">
            <a:extLst>
              <a:ext uri="{FF2B5EF4-FFF2-40B4-BE49-F238E27FC236}">
                <a16:creationId xmlns:a16="http://schemas.microsoft.com/office/drawing/2014/main" id="{D2D181A6-C607-D31F-D6EA-5F65E8C31932}"/>
              </a:ext>
            </a:extLst>
          </p:cNvPr>
          <p:cNvSpPr txBox="1">
            <a:spLocks/>
          </p:cNvSpPr>
          <p:nvPr/>
        </p:nvSpPr>
        <p:spPr>
          <a:xfrm>
            <a:off x="816677" y="3429000"/>
            <a:ext cx="10736446" cy="3950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a:lstStyle>
          <a:p>
            <a:pPr marL="0" indent="0" algn="ctr" eaLnBrk="0" fontAlgn="base" hangingPunct="0">
              <a:spcBef>
                <a:spcPct val="0"/>
              </a:spcBef>
              <a:spcAft>
                <a:spcPct val="0"/>
              </a:spcAft>
              <a:buNone/>
            </a:pPr>
            <a:r>
              <a:rPr lang="en-US" sz="4000" b="1" u="none">
                <a:solidFill>
                  <a:srgbClr val="990000"/>
                </a:solidFill>
              </a:rPr>
              <a:t>Brought to you by:</a:t>
            </a:r>
            <a:endParaRPr lang="zh-CN" altLang="en-US" sz="4000" b="1">
              <a:solidFill>
                <a:srgbClr val="990000"/>
              </a:solidFill>
              <a:latin typeface="Arial" panose="02000000000000000000" pitchFamily="2" charset="-122"/>
              <a:ea typeface="方正兰亭黑简体" panose="02000000000000000000" pitchFamily="2" charset="-122"/>
              <a:cs typeface="Arial" pitchFamily="34" charset="0"/>
            </a:endParaRPr>
          </a:p>
        </p:txBody>
      </p:sp>
      <p:pic>
        <p:nvPicPr>
          <p:cNvPr id="17" name="Picture 16" descr="A black and orange circle with a black background with a black and red circle with a black and white logo&#10;&#10;Description automatically generated">
            <a:extLst>
              <a:ext uri="{FF2B5EF4-FFF2-40B4-BE49-F238E27FC236}">
                <a16:creationId xmlns:a16="http://schemas.microsoft.com/office/drawing/2014/main" id="{D9EE9FE5-0526-C32D-7E9B-50A19E7D52E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8" name="Picture 17"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C18D4A18-F884-1F0F-9F45-842AE682DE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9" name="TextBox 18">
            <a:extLst>
              <a:ext uri="{FF2B5EF4-FFF2-40B4-BE49-F238E27FC236}">
                <a16:creationId xmlns:a16="http://schemas.microsoft.com/office/drawing/2014/main" id="{6DE3F662-61F1-700C-927B-9FA6401B6F87}"/>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0" name="TextBox 19">
            <a:extLst>
              <a:ext uri="{FF2B5EF4-FFF2-40B4-BE49-F238E27FC236}">
                <a16:creationId xmlns:a16="http://schemas.microsoft.com/office/drawing/2014/main" id="{1BB4FB7B-B0C9-4050-50BF-0EA8B06D4252}"/>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1" name="Picture 2" descr="Finance And Business, Opened, Box, Boxes, Open, Tool, Packaging - Open Box  PNG – Stunning free transparent png clipart images free download">
            <a:extLst>
              <a:ext uri="{FF2B5EF4-FFF2-40B4-BE49-F238E27FC236}">
                <a16:creationId xmlns:a16="http://schemas.microsoft.com/office/drawing/2014/main" id="{24CE22CD-B2D0-9579-F236-F0603BCB69E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inance And Business, Opened, Box, Boxes, Open, Tool, Packaging - Open Box  PNG – Stunning free transparent png clipart images free download">
            <a:extLst>
              <a:ext uri="{FF2B5EF4-FFF2-40B4-BE49-F238E27FC236}">
                <a16:creationId xmlns:a16="http://schemas.microsoft.com/office/drawing/2014/main" id="{0B1A4541-EF9B-01C5-F307-D633D8D3182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44554E8D-E5F8-33D7-83C6-C6AC46A504EA}"/>
              </a:ext>
            </a:extLst>
          </p:cNvPr>
          <p:cNvPicPr>
            <a:picLocks noChangeAspect="1"/>
          </p:cNvPicPr>
          <p:nvPr/>
        </p:nvPicPr>
        <p:blipFill>
          <a:blip r:embed="rId8"/>
          <a:stretch>
            <a:fillRect/>
          </a:stretch>
        </p:blipFill>
        <p:spPr>
          <a:xfrm>
            <a:off x="11193385" y="235894"/>
            <a:ext cx="699674" cy="699674"/>
          </a:xfrm>
          <a:prstGeom prst="rect">
            <a:avLst/>
          </a:prstGeom>
        </p:spPr>
      </p:pic>
      <p:pic>
        <p:nvPicPr>
          <p:cNvPr id="24" name="Graphic 23">
            <a:extLst>
              <a:ext uri="{FF2B5EF4-FFF2-40B4-BE49-F238E27FC236}">
                <a16:creationId xmlns:a16="http://schemas.microsoft.com/office/drawing/2014/main" id="{023C2483-F639-6E06-AC35-4777EFB2F6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2372" y="4078107"/>
            <a:ext cx="5639955" cy="1621487"/>
          </a:xfrm>
          <a:prstGeom prst="rect">
            <a:avLst/>
          </a:prstGeom>
        </p:spPr>
      </p:pic>
      <p:sp>
        <p:nvSpPr>
          <p:cNvPr id="2" name="Slide Number Placeholder 1">
            <a:extLst>
              <a:ext uri="{FF2B5EF4-FFF2-40B4-BE49-F238E27FC236}">
                <a16:creationId xmlns:a16="http://schemas.microsoft.com/office/drawing/2014/main" id="{337187DB-F1E9-8DAC-FD19-7006616ACA52}"/>
              </a:ext>
            </a:extLst>
          </p:cNvPr>
          <p:cNvSpPr>
            <a:spLocks noGrp="1"/>
          </p:cNvSpPr>
          <p:nvPr>
            <p:ph type="sldNum" sz="quarter" idx="12"/>
          </p:nvPr>
        </p:nvSpPr>
        <p:spPr/>
        <p:txBody>
          <a:bodyPr/>
          <a:lstStyle/>
          <a:p>
            <a:fld id="{F38E32A2-E85C-4344-9920-4A94AF90CD90}" type="slidenum">
              <a:rPr lang="zh-CN" altLang="en-US" smtClean="0"/>
              <a:t>59</a:t>
            </a:fld>
            <a:endParaRPr lang="en-GB"/>
          </a:p>
        </p:txBody>
      </p:sp>
    </p:spTree>
    <p:extLst>
      <p:ext uri="{BB962C8B-B14F-4D97-AF65-F5344CB8AC3E}">
        <p14:creationId xmlns:p14="http://schemas.microsoft.com/office/powerpoint/2010/main" val="2705950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1380;p55">
            <a:extLst>
              <a:ext uri="{FF2B5EF4-FFF2-40B4-BE49-F238E27FC236}">
                <a16:creationId xmlns:a16="http://schemas.microsoft.com/office/drawing/2014/main" id="{80C6C83F-12F0-4F21-43DA-E8EB12D5AAE8}"/>
              </a:ext>
            </a:extLst>
          </p:cNvPr>
          <p:cNvSpPr/>
          <p:nvPr/>
        </p:nvSpPr>
        <p:spPr>
          <a:xfrm rot="10800000">
            <a:off x="7292302" y="2305284"/>
            <a:ext cx="4684717" cy="2043916"/>
          </a:xfrm>
          <a:prstGeom prst="homePlate">
            <a:avLst>
              <a:gd name="adj" fmla="val 50000"/>
            </a:avLst>
          </a:prstGeom>
          <a:solidFill>
            <a:schemeClr val="bg1"/>
          </a:solidFill>
          <a:ln w="9525" cap="flat" cmpd="sng">
            <a:solidFill>
              <a:srgbClr val="0070C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1375;p55">
            <a:extLst>
              <a:ext uri="{FF2B5EF4-FFF2-40B4-BE49-F238E27FC236}">
                <a16:creationId xmlns:a16="http://schemas.microsoft.com/office/drawing/2014/main" id="{B16F2A0B-CCD7-22F5-8F21-76F3514610C6}"/>
              </a:ext>
            </a:extLst>
          </p:cNvPr>
          <p:cNvSpPr/>
          <p:nvPr/>
        </p:nvSpPr>
        <p:spPr>
          <a:xfrm rot="10800000">
            <a:off x="1221058" y="2305284"/>
            <a:ext cx="4779967" cy="2043915"/>
          </a:xfrm>
          <a:prstGeom prst="homePlate">
            <a:avLst>
              <a:gd name="adj" fmla="val 50000"/>
            </a:avLst>
          </a:prstGeom>
          <a:solidFill>
            <a:schemeClr val="bg1"/>
          </a:solidFill>
          <a:ln w="9525" cap="flat" cmpd="sng">
            <a:solidFill>
              <a:srgbClr val="7030A0"/>
            </a:solidFill>
            <a:prstDash val="solid"/>
            <a:round/>
            <a:headEnd type="none" w="sm" len="sm"/>
            <a:tailEnd type="none" w="sm" len="sm"/>
          </a:ln>
        </p:spPr>
        <p:txBody>
          <a:bodyPr spcFirstLastPara="1" wrap="square" lIns="121900" tIns="121900" rIns="121900" bIns="121900" anchor="ctr" anchorCtr="0">
            <a:noAutofit/>
          </a:bodyPr>
          <a:lstStyle/>
          <a:p>
            <a:endParaRPr sz="2000"/>
          </a:p>
        </p:txBody>
      </p:sp>
      <p:sp>
        <p:nvSpPr>
          <p:cNvPr id="11" name="矩形 10"/>
          <p:cNvSpPr/>
          <p:nvPr/>
        </p:nvSpPr>
        <p:spPr>
          <a:xfrm>
            <a:off x="0" y="6435634"/>
            <a:ext cx="12192000" cy="422366"/>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Google Shape;1578;p16">
            <a:extLst>
              <a:ext uri="{FF2B5EF4-FFF2-40B4-BE49-F238E27FC236}">
                <a16:creationId xmlns:a16="http://schemas.microsoft.com/office/drawing/2014/main" id="{2FA042B2-A19C-4802-8F08-155729BEE0A8}"/>
              </a:ext>
            </a:extLst>
          </p:cNvPr>
          <p:cNvSpPr txBox="1"/>
          <p:nvPr/>
        </p:nvSpPr>
        <p:spPr>
          <a:xfrm>
            <a:off x="2359070" y="2193915"/>
            <a:ext cx="3795221" cy="2173890"/>
          </a:xfrm>
          <a:prstGeom prst="rect">
            <a:avLst/>
          </a:prstGeom>
          <a:noFill/>
          <a:ln>
            <a:solidFill>
              <a:schemeClr val="bg1"/>
            </a:solidFill>
          </a:ln>
        </p:spPr>
        <p:txBody>
          <a:bodyPr spcFirstLastPara="1" wrap="square" lIns="91425" tIns="91425" rIns="91425" bIns="91425" anchor="ctr" anchorCtr="0">
            <a:noAutofit/>
          </a:bodyPr>
          <a:lstStyle/>
          <a:p>
            <a:pPr>
              <a:buClr>
                <a:srgbClr val="000000"/>
              </a:buClr>
              <a:buSzPts val="1400"/>
            </a:pPr>
            <a:endParaRPr lang="en-US" sz="1200" b="1">
              <a:solidFill>
                <a:schemeClr val="dk2"/>
              </a:solidFill>
              <a:latin typeface="Microsoft YaHei"/>
              <a:ea typeface="Microsoft YaHei"/>
              <a:cs typeface="Open Sans"/>
              <a:sym typeface="Open Sans"/>
            </a:endParaRPr>
          </a:p>
          <a:p>
            <a:r>
              <a:rPr lang="en" sz="1200" b="1">
                <a:solidFill>
                  <a:srgbClr val="000000"/>
                </a:solidFill>
                <a:ea typeface="Microsoft YaHei"/>
                <a:cs typeface="Arial"/>
              </a:rPr>
              <a:t>Assoc. Prof Dr Shee Yu Gang</a:t>
            </a:r>
            <a:endParaRPr lang="en-US" sz="1200">
              <a:solidFill>
                <a:srgbClr val="000000"/>
              </a:solidFill>
              <a:ea typeface="Microsoft YaHei"/>
              <a:cs typeface="Arial"/>
            </a:endParaRPr>
          </a:p>
          <a:p>
            <a:r>
              <a:rPr lang="en-US" sz="1100" b="1" err="1">
                <a:solidFill>
                  <a:schemeClr val="dk2"/>
                </a:solidFill>
                <a:latin typeface="Microsoft YaHei"/>
                <a:ea typeface="Microsoft YaHei"/>
                <a:cs typeface="Open Sans"/>
              </a:rPr>
              <a:t>Ph.D</a:t>
            </a:r>
            <a:r>
              <a:rPr lang="en-US" sz="1100" b="1">
                <a:solidFill>
                  <a:schemeClr val="dk2"/>
                </a:solidFill>
                <a:latin typeface="Microsoft YaHei"/>
                <a:ea typeface="Microsoft YaHei"/>
                <a:cs typeface="Open Sans"/>
              </a:rPr>
              <a:t> in Communication &amp; Network Engineering</a:t>
            </a:r>
            <a:endParaRPr lang="zh-TW" altLang="en-US" sz="1100">
              <a:solidFill>
                <a:schemeClr val="dk2"/>
              </a:solidFill>
              <a:latin typeface="Microsoft YaHei"/>
              <a:ea typeface="Microsoft YaHei"/>
              <a:cs typeface="Open Sans"/>
            </a:endParaRPr>
          </a:p>
          <a:p>
            <a:r>
              <a:rPr lang="en-US" sz="1050">
                <a:solidFill>
                  <a:schemeClr val="dk2"/>
                </a:solidFill>
                <a:latin typeface="Microsoft YaHei"/>
                <a:ea typeface="Microsoft YaHei"/>
                <a:cs typeface="Open Sans"/>
              </a:rPr>
              <a:t>UPM, Malaysia</a:t>
            </a:r>
          </a:p>
          <a:p>
            <a:pPr>
              <a:buSzPts val="1400"/>
            </a:pPr>
            <a:endParaRPr lang="en-US" sz="1100" b="1">
              <a:solidFill>
                <a:schemeClr val="dk2"/>
              </a:solidFill>
              <a:latin typeface="Microsoft YaHei"/>
              <a:ea typeface="Microsoft YaHei"/>
              <a:cs typeface="Open Sans"/>
            </a:endParaRPr>
          </a:p>
          <a:p>
            <a:pPr>
              <a:buSzPts val="1400"/>
            </a:pPr>
            <a:r>
              <a:rPr lang="en-US" sz="1100" b="1">
                <a:solidFill>
                  <a:schemeClr val="dk2"/>
                </a:solidFill>
                <a:latin typeface="Microsoft YaHei"/>
                <a:ea typeface="Microsoft YaHei"/>
                <a:cs typeface="Open Sans"/>
                <a:sym typeface="Open Sans"/>
              </a:rPr>
              <a:t>Area</a:t>
            </a:r>
            <a:endParaRPr lang="zh-TW" altLang="en-US" sz="1100">
              <a:solidFill>
                <a:schemeClr val="dk2"/>
              </a:solidFill>
              <a:latin typeface="Microsoft YaHei"/>
              <a:ea typeface="Microsoft YaHei"/>
              <a:cs typeface="Open Sans"/>
            </a:endParaRPr>
          </a:p>
          <a:p>
            <a:pPr>
              <a:buSzPts val="1400"/>
            </a:pPr>
            <a:r>
              <a:rPr lang="en-US" sz="1100">
                <a:solidFill>
                  <a:schemeClr val="dk2"/>
                </a:solidFill>
                <a:latin typeface="Microsoft YaHei"/>
                <a:ea typeface="Microsoft YaHei"/>
                <a:cs typeface="Open Sans"/>
              </a:rPr>
              <a:t>IT infrastructure Advisor and Legal Advisor</a:t>
            </a:r>
            <a:endParaRPr lang="en-US" sz="1100" b="1">
              <a:solidFill>
                <a:schemeClr val="dk2"/>
              </a:solidFill>
              <a:latin typeface="Microsoft YaHei"/>
              <a:ea typeface="Microsoft YaHei"/>
              <a:cs typeface="Open Sans"/>
            </a:endParaRPr>
          </a:p>
          <a:p>
            <a:pPr>
              <a:buSzPts val="1400"/>
            </a:pPr>
            <a:endParaRPr lang="en-US" sz="1100">
              <a:solidFill>
                <a:schemeClr val="dk2"/>
              </a:solidFill>
              <a:latin typeface="Microsoft YaHei"/>
              <a:ea typeface="Microsoft YaHei"/>
              <a:cs typeface="Open Sans"/>
              <a:sym typeface="Open Sans"/>
            </a:endParaRPr>
          </a:p>
          <a:p>
            <a:pPr>
              <a:buSzPts val="1400"/>
            </a:pPr>
            <a:r>
              <a:rPr lang="en-US" altLang="zh-CN" sz="1100" b="1">
                <a:solidFill>
                  <a:schemeClr val="dk2"/>
                </a:solidFill>
                <a:latin typeface="Microsoft YaHei"/>
                <a:ea typeface="Microsoft YaHei"/>
                <a:cs typeface="Open Sans"/>
                <a:sym typeface="Open Sans"/>
              </a:rPr>
              <a:t>E</a:t>
            </a:r>
            <a:r>
              <a:rPr lang="en-US" sz="1100" b="1">
                <a:solidFill>
                  <a:schemeClr val="dk2"/>
                </a:solidFill>
                <a:latin typeface="Microsoft YaHei"/>
                <a:ea typeface="Microsoft YaHei"/>
                <a:cs typeface="Open Sans"/>
                <a:sym typeface="Open Sans"/>
              </a:rPr>
              <a:t>xperience &amp;</a:t>
            </a:r>
            <a:r>
              <a:rPr lang="en-US" altLang="zh-CN" sz="1100" b="1">
                <a:solidFill>
                  <a:schemeClr val="dk2"/>
                </a:solidFill>
                <a:latin typeface="Microsoft YaHei"/>
                <a:ea typeface="Microsoft YaHei"/>
                <a:cs typeface="Open Sans"/>
                <a:sym typeface="Open Sans"/>
              </a:rPr>
              <a:t> Achievement</a:t>
            </a:r>
            <a:endParaRPr lang="en-US" altLang="zh-CN" sz="1100" b="1">
              <a:solidFill>
                <a:schemeClr val="dk2"/>
              </a:solidFill>
              <a:latin typeface="Microsoft YaHei"/>
              <a:ea typeface="Microsoft YaHei"/>
              <a:cs typeface="Open Sans"/>
            </a:endParaRPr>
          </a:p>
          <a:p>
            <a:pPr>
              <a:buSzPts val="1400"/>
            </a:pPr>
            <a:r>
              <a:rPr lang="en-US" altLang="zh-CN" sz="1100">
                <a:solidFill>
                  <a:schemeClr val="dk2"/>
                </a:solidFill>
                <a:latin typeface="Microsoft YaHei"/>
                <a:ea typeface="Microsoft YaHei"/>
                <a:cs typeface="Open Sans"/>
              </a:rPr>
              <a:t>Best Paper Award, </a:t>
            </a:r>
            <a:r>
              <a:rPr lang="en-US" sz="1100">
                <a:solidFill>
                  <a:srgbClr val="4D5156"/>
                </a:solidFill>
                <a:latin typeface="Microsoft YaHei"/>
                <a:ea typeface="Microsoft YaHei"/>
                <a:cs typeface="Arial"/>
              </a:rPr>
              <a:t>VICFCNT-2021</a:t>
            </a:r>
            <a:endParaRPr lang="en-US" sz="1400">
              <a:latin typeface="Microsoft YaHei"/>
              <a:ea typeface="Microsoft YaHei"/>
              <a:cs typeface="Arial"/>
            </a:endParaRPr>
          </a:p>
          <a:p>
            <a:pPr>
              <a:buSzPts val="1400"/>
            </a:pPr>
            <a:r>
              <a:rPr lang="en-US" sz="1100">
                <a:solidFill>
                  <a:srgbClr val="4D5156"/>
                </a:solidFill>
                <a:latin typeface="Microsoft YaHei"/>
                <a:ea typeface="Microsoft YaHei"/>
                <a:cs typeface="Arial"/>
              </a:rPr>
              <a:t>H3C Certified Network </a:t>
            </a:r>
            <a:r>
              <a:rPr lang="en-US" sz="1100" err="1">
                <a:solidFill>
                  <a:srgbClr val="4D5156"/>
                </a:solidFill>
                <a:latin typeface="Microsoft YaHei"/>
                <a:ea typeface="Microsoft YaHei"/>
                <a:cs typeface="Arial"/>
              </a:rPr>
              <a:t>Enginneer</a:t>
            </a:r>
            <a:r>
              <a:rPr lang="en-US" sz="1100">
                <a:solidFill>
                  <a:srgbClr val="4D5156"/>
                </a:solidFill>
                <a:latin typeface="Microsoft YaHei"/>
                <a:ea typeface="Microsoft YaHei"/>
                <a:cs typeface="Arial"/>
              </a:rPr>
              <a:t>, 2021-2024</a:t>
            </a:r>
          </a:p>
          <a:p>
            <a:pPr>
              <a:buSzPts val="1400"/>
            </a:pPr>
            <a:r>
              <a:rPr lang="en-US" sz="1100">
                <a:solidFill>
                  <a:srgbClr val="4D5156"/>
                </a:solidFill>
                <a:latin typeface="Microsoft YaHei"/>
                <a:ea typeface="Microsoft YaHei"/>
                <a:cs typeface="Arial"/>
              </a:rPr>
              <a:t>2nd ICMRSI Session Chair, Feb 2023</a:t>
            </a:r>
          </a:p>
          <a:p>
            <a:pPr>
              <a:buSzPts val="1400"/>
            </a:pPr>
            <a:endParaRPr lang="en-US" altLang="zh-CN" sz="1200" b="1">
              <a:solidFill>
                <a:schemeClr val="dk2"/>
              </a:solidFill>
              <a:latin typeface="Microsoft YaHei"/>
              <a:ea typeface="Microsoft YaHei"/>
              <a:cs typeface="Open Sans"/>
            </a:endParaRPr>
          </a:p>
        </p:txBody>
      </p:sp>
      <p:sp>
        <p:nvSpPr>
          <p:cNvPr id="4" name="Google Shape;1368;p55">
            <a:extLst>
              <a:ext uri="{FF2B5EF4-FFF2-40B4-BE49-F238E27FC236}">
                <a16:creationId xmlns:a16="http://schemas.microsoft.com/office/drawing/2014/main" id="{E5E27B01-570D-0665-7A8A-5167DD3FBD6E}"/>
              </a:ext>
            </a:extLst>
          </p:cNvPr>
          <p:cNvSpPr txBox="1">
            <a:spLocks noGrp="1"/>
          </p:cNvSpPr>
          <p:nvPr>
            <p:ph type="title"/>
          </p:nvPr>
        </p:nvSpPr>
        <p:spPr>
          <a:xfrm>
            <a:off x="1107016" y="-29233"/>
            <a:ext cx="7713134" cy="795350"/>
          </a:xfrm>
          <a:prstGeom prst="rect">
            <a:avLst/>
          </a:prstGeom>
        </p:spPr>
        <p:txBody>
          <a:bodyPr spcFirstLastPara="1" vert="horz" wrap="square" lIns="121900" tIns="121900" rIns="121900" bIns="121900" rtlCol="0" anchor="ctr" anchorCtr="0">
            <a:noAutofit/>
          </a:body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Team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FZLanTingHeiS-R-GB"/>
                <a:cs typeface="Arial"/>
              </a:rPr>
              <a:t>Our Consultant &amp; Advisory Panel</a:t>
            </a:r>
            <a:endParaRPr lang="zh-TW" altLang="en-US" sz="2400" b="1">
              <a:latin typeface="Arial"/>
              <a:ea typeface="FZLanTingHeiS-R-GB"/>
              <a:cs typeface="Arial"/>
            </a:endParaRPr>
          </a:p>
        </p:txBody>
      </p:sp>
      <p:pic>
        <p:nvPicPr>
          <p:cNvPr id="6" name="Google Shape;1377;p55" descr="一張含有 人的臉孔, 眼鏡, 男人, 人員 的圖片&#10;&#10;自動產生的描述">
            <a:extLst>
              <a:ext uri="{FF2B5EF4-FFF2-40B4-BE49-F238E27FC236}">
                <a16:creationId xmlns:a16="http://schemas.microsoft.com/office/drawing/2014/main" id="{1D7E7C33-6705-8E8B-CEBA-D744F6AF2F27}"/>
              </a:ext>
            </a:extLst>
          </p:cNvPr>
          <p:cNvPicPr preferRelativeResize="0"/>
          <p:nvPr/>
        </p:nvPicPr>
        <p:blipFill>
          <a:blip r:embed="rId2">
            <a:alphaModFix/>
          </a:blip>
          <a:stretch>
            <a:fillRect/>
          </a:stretch>
        </p:blipFill>
        <p:spPr>
          <a:xfrm>
            <a:off x="332658" y="2429816"/>
            <a:ext cx="1768650" cy="1747483"/>
          </a:xfrm>
          <a:prstGeom prst="rect">
            <a:avLst/>
          </a:prstGeom>
          <a:noFill/>
          <a:ln w="76200" cap="flat" cmpd="sng">
            <a:solidFill>
              <a:srgbClr val="8E7CC3"/>
            </a:solidFill>
            <a:prstDash val="solid"/>
            <a:round/>
            <a:headEnd type="none" w="sm" len="sm"/>
            <a:tailEnd type="none" w="sm" len="sm"/>
          </a:ln>
        </p:spPr>
      </p:pic>
      <p:pic>
        <p:nvPicPr>
          <p:cNvPr id="15" name="Google Shape;1383;p55" descr="一張含有 人的臉孔, 人員, 男人, 下巴 的圖片&#10;&#10;自動產生的描述">
            <a:extLst>
              <a:ext uri="{FF2B5EF4-FFF2-40B4-BE49-F238E27FC236}">
                <a16:creationId xmlns:a16="http://schemas.microsoft.com/office/drawing/2014/main" id="{03CAF128-BB04-45CB-05A0-0E05ED52AB0D}"/>
              </a:ext>
            </a:extLst>
          </p:cNvPr>
          <p:cNvPicPr preferRelativeResize="0"/>
          <p:nvPr/>
        </p:nvPicPr>
        <p:blipFill rotWithShape="1">
          <a:blip r:embed="rId3">
            <a:alphaModFix/>
          </a:blip>
          <a:srcRect b="13111"/>
          <a:stretch/>
        </p:blipFill>
        <p:spPr>
          <a:xfrm>
            <a:off x="6412053" y="2434732"/>
            <a:ext cx="1768650" cy="1754900"/>
          </a:xfrm>
          <a:prstGeom prst="rect">
            <a:avLst/>
          </a:prstGeom>
          <a:noFill/>
          <a:ln w="76200" cap="flat" cmpd="sng">
            <a:solidFill>
              <a:srgbClr val="6D9EEB"/>
            </a:solidFill>
            <a:prstDash val="solid"/>
            <a:round/>
            <a:headEnd type="none" w="sm" len="sm"/>
            <a:tailEnd type="none" w="sm" len="sm"/>
          </a:ln>
        </p:spPr>
      </p:pic>
      <p:sp>
        <p:nvSpPr>
          <p:cNvPr id="5" name="Google Shape;1578;p16">
            <a:extLst>
              <a:ext uri="{FF2B5EF4-FFF2-40B4-BE49-F238E27FC236}">
                <a16:creationId xmlns:a16="http://schemas.microsoft.com/office/drawing/2014/main" id="{FA016184-C1BF-8CB6-C938-0908A96D782C}"/>
              </a:ext>
            </a:extLst>
          </p:cNvPr>
          <p:cNvSpPr txBox="1"/>
          <p:nvPr/>
        </p:nvSpPr>
        <p:spPr>
          <a:xfrm>
            <a:off x="8393074" y="2256398"/>
            <a:ext cx="3625888" cy="1983383"/>
          </a:xfrm>
          <a:prstGeom prst="rect">
            <a:avLst/>
          </a:prstGeom>
          <a:noFill/>
          <a:ln>
            <a:noFill/>
          </a:ln>
        </p:spPr>
        <p:txBody>
          <a:bodyPr spcFirstLastPara="1" wrap="square" lIns="91425" tIns="91425" rIns="91425" bIns="91425" anchor="ctr" anchorCtr="0">
            <a:noAutofit/>
          </a:bodyPr>
          <a:lstStyle/>
          <a:p>
            <a:endParaRPr lang="en-US" sz="1100">
              <a:solidFill>
                <a:schemeClr val="dk2"/>
              </a:solidFill>
              <a:latin typeface="Microsoft YaHei"/>
              <a:ea typeface="Microsoft YaHei"/>
              <a:cs typeface="Open Sans"/>
            </a:endParaRPr>
          </a:p>
          <a:p>
            <a:r>
              <a:rPr lang="en" sz="1200" b="1">
                <a:solidFill>
                  <a:srgbClr val="000000"/>
                </a:solidFill>
                <a:latin typeface="Microsoft YaHei"/>
                <a:ea typeface="Microsoft YaHei"/>
                <a:cs typeface="Arial"/>
              </a:rPr>
              <a:t>Assist. Prof Dr Kwan Ban Hoe</a:t>
            </a:r>
            <a:endParaRPr lang="en-US" sz="1200" b="1">
              <a:solidFill>
                <a:srgbClr val="000000"/>
              </a:solidFill>
              <a:latin typeface="Microsoft YaHei"/>
              <a:ea typeface="Microsoft YaHei"/>
              <a:cs typeface="Arial"/>
            </a:endParaRPr>
          </a:p>
          <a:p>
            <a:r>
              <a:rPr lang="en-US" sz="1100" b="1" err="1">
                <a:solidFill>
                  <a:schemeClr val="dk2"/>
                </a:solidFill>
                <a:latin typeface="Microsoft YaHei"/>
                <a:ea typeface="Microsoft YaHei"/>
                <a:cs typeface="Open Sans"/>
              </a:rPr>
              <a:t>Ph.D</a:t>
            </a:r>
            <a:r>
              <a:rPr lang="en-US" sz="1100" b="1">
                <a:solidFill>
                  <a:schemeClr val="dk2"/>
                </a:solidFill>
                <a:latin typeface="Microsoft YaHei"/>
                <a:ea typeface="Microsoft YaHei"/>
                <a:cs typeface="Open Sans"/>
              </a:rPr>
              <a:t> in Engineering</a:t>
            </a:r>
            <a:endParaRPr lang="zh-TW" altLang="en-US" sz="1100" b="1">
              <a:solidFill>
                <a:schemeClr val="dk2"/>
              </a:solidFill>
              <a:latin typeface="Microsoft YaHei"/>
              <a:ea typeface="Microsoft YaHei"/>
              <a:cs typeface="Open Sans"/>
            </a:endParaRPr>
          </a:p>
          <a:p>
            <a:r>
              <a:rPr lang="en-US" sz="1050">
                <a:solidFill>
                  <a:schemeClr val="dk2"/>
                </a:solidFill>
                <a:latin typeface="Microsoft YaHei"/>
                <a:ea typeface="Microsoft YaHei"/>
                <a:cs typeface="Open Sans"/>
              </a:rPr>
              <a:t>UM, Malaysia</a:t>
            </a:r>
            <a:endParaRPr lang="en-US" sz="1600">
              <a:solidFill>
                <a:schemeClr val="dk2"/>
              </a:solidFill>
              <a:latin typeface="Microsoft YaHei"/>
              <a:ea typeface="Microsoft YaHei"/>
            </a:endParaRPr>
          </a:p>
          <a:p>
            <a:pPr>
              <a:buSzPts val="1400"/>
            </a:pPr>
            <a:endParaRPr lang="en-US" sz="1100">
              <a:solidFill>
                <a:schemeClr val="dk2"/>
              </a:solidFill>
              <a:latin typeface="Microsoft YaHei"/>
              <a:ea typeface="Microsoft YaHei"/>
              <a:cs typeface="Open Sans"/>
            </a:endParaRPr>
          </a:p>
          <a:p>
            <a:pPr>
              <a:buSzPts val="1400"/>
            </a:pPr>
            <a:r>
              <a:rPr lang="en-US" sz="1100" b="1">
                <a:solidFill>
                  <a:schemeClr val="dk2"/>
                </a:solidFill>
                <a:latin typeface="Microsoft YaHei"/>
                <a:ea typeface="Microsoft YaHei"/>
                <a:cs typeface="Open Sans"/>
                <a:sym typeface="Open Sans"/>
              </a:rPr>
              <a:t>Area</a:t>
            </a:r>
            <a:endParaRPr lang="zh-TW" altLang="en-US" sz="1100" b="1">
              <a:solidFill>
                <a:schemeClr val="dk2"/>
              </a:solidFill>
              <a:latin typeface="Microsoft YaHei"/>
              <a:ea typeface="Microsoft YaHei"/>
              <a:cs typeface="Open Sans"/>
            </a:endParaRPr>
          </a:p>
          <a:p>
            <a:r>
              <a:rPr lang="en-US" sz="1100">
                <a:solidFill>
                  <a:schemeClr val="dk2"/>
                </a:solidFill>
                <a:latin typeface="Microsoft YaHei"/>
                <a:ea typeface="Microsoft YaHei"/>
                <a:cs typeface="Open Sans"/>
              </a:rPr>
              <a:t>Machine Learning Consultant</a:t>
            </a:r>
          </a:p>
          <a:p>
            <a:endParaRPr lang="en-US" sz="1200">
              <a:solidFill>
                <a:schemeClr val="dk2"/>
              </a:solidFill>
              <a:latin typeface="Microsoft YaHei"/>
              <a:ea typeface="Microsoft YaHei"/>
              <a:cs typeface="Open Sans"/>
            </a:endParaRPr>
          </a:p>
          <a:p>
            <a:pPr>
              <a:buSzPts val="1400"/>
            </a:pPr>
            <a:r>
              <a:rPr lang="en-US" altLang="zh-CN" sz="1100" b="1">
                <a:solidFill>
                  <a:schemeClr val="dk2"/>
                </a:solidFill>
                <a:latin typeface="Microsoft YaHei"/>
                <a:ea typeface="Microsoft YaHei"/>
                <a:cs typeface="Open Sans"/>
                <a:sym typeface="Open Sans"/>
              </a:rPr>
              <a:t>E</a:t>
            </a:r>
            <a:r>
              <a:rPr lang="en-US" sz="1100" b="1">
                <a:solidFill>
                  <a:schemeClr val="dk2"/>
                </a:solidFill>
                <a:latin typeface="Microsoft YaHei"/>
                <a:ea typeface="Microsoft YaHei"/>
                <a:cs typeface="Open Sans"/>
                <a:sym typeface="Open Sans"/>
              </a:rPr>
              <a:t>xperience &amp;</a:t>
            </a:r>
            <a:r>
              <a:rPr lang="en-US" altLang="zh-CN" sz="1100" b="1">
                <a:solidFill>
                  <a:schemeClr val="dk2"/>
                </a:solidFill>
                <a:latin typeface="Microsoft YaHei"/>
                <a:ea typeface="Microsoft YaHei"/>
                <a:cs typeface="Open Sans"/>
                <a:sym typeface="Open Sans"/>
              </a:rPr>
              <a:t> Achievement</a:t>
            </a:r>
            <a:endParaRPr lang="en-US" altLang="zh-CN" sz="1100" b="1">
              <a:solidFill>
                <a:schemeClr val="dk2"/>
              </a:solidFill>
              <a:latin typeface="Microsoft YaHei"/>
              <a:ea typeface="Microsoft YaHei"/>
              <a:cs typeface="Open Sans"/>
            </a:endParaRPr>
          </a:p>
          <a:p>
            <a:pPr>
              <a:buSzPts val="1400"/>
            </a:pPr>
            <a:r>
              <a:rPr lang="en-US" altLang="zh-CN" sz="1100">
                <a:solidFill>
                  <a:schemeClr val="dk2"/>
                </a:solidFill>
                <a:latin typeface="Microsoft YaHei"/>
                <a:ea typeface="Microsoft YaHei"/>
                <a:cs typeface="Open Sans"/>
              </a:rPr>
              <a:t>8 years of consultation experience with diverse portfolio, including renewable energy, automation, IoT development, and electrical engineering</a:t>
            </a:r>
            <a:endParaRPr lang="en-US" sz="1100">
              <a:solidFill>
                <a:schemeClr val="dk2"/>
              </a:solidFill>
              <a:latin typeface="Microsoft YaHei"/>
              <a:ea typeface="Microsoft YaHei"/>
              <a:cs typeface="Arial"/>
            </a:endParaRPr>
          </a:p>
        </p:txBody>
      </p:sp>
      <p:pic>
        <p:nvPicPr>
          <p:cNvPr id="2" name="Picture 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05D8B88B-9D83-59C8-3177-7D976E4E01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3" y="6405070"/>
            <a:ext cx="897985" cy="410716"/>
          </a:xfrm>
          <a:prstGeom prst="rect">
            <a:avLst/>
          </a:prstGeom>
        </p:spPr>
      </p:pic>
      <p:pic>
        <p:nvPicPr>
          <p:cNvPr id="21" name="Picture 20" descr="A black and orange circle with a black background with a black and red circle with a black and white logo&#10;&#10;Description automatically generated">
            <a:extLst>
              <a:ext uri="{FF2B5EF4-FFF2-40B4-BE49-F238E27FC236}">
                <a16:creationId xmlns:a16="http://schemas.microsoft.com/office/drawing/2014/main" id="{BB0AA9EF-7AEE-5758-9E63-3FEAD6FC57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22" name="Picture 21"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631BA852-39C6-FA44-054B-D1BB3C0B04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23" name="TextBox 22">
            <a:extLst>
              <a:ext uri="{FF2B5EF4-FFF2-40B4-BE49-F238E27FC236}">
                <a16:creationId xmlns:a16="http://schemas.microsoft.com/office/drawing/2014/main" id="{C5F38B40-56C4-4830-1558-44DE95A3DB26}"/>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24" name="TextBox 23">
            <a:extLst>
              <a:ext uri="{FF2B5EF4-FFF2-40B4-BE49-F238E27FC236}">
                <a16:creationId xmlns:a16="http://schemas.microsoft.com/office/drawing/2014/main" id="{02122682-5081-0C70-1AF7-02B0AD9A3367}"/>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5" name="Picture 2" descr="Finance And Business, Opened, Box, Boxes, Open, Tool, Packaging - Open Box  PNG – Stunning free transparent png clipart images free download">
            <a:extLst>
              <a:ext uri="{FF2B5EF4-FFF2-40B4-BE49-F238E27FC236}">
                <a16:creationId xmlns:a16="http://schemas.microsoft.com/office/drawing/2014/main" id="{714D4657-B539-78C4-22A1-980BC9F2F97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Finance And Business, Opened, Box, Boxes, Open, Tool, Packaging - Open Box  PNG – Stunning free transparent png clipart images free download">
            <a:extLst>
              <a:ext uri="{FF2B5EF4-FFF2-40B4-BE49-F238E27FC236}">
                <a16:creationId xmlns:a16="http://schemas.microsoft.com/office/drawing/2014/main" id="{316B0DAC-0629-477B-F24A-C0FB4A4CAF2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F5E91D73-DDB1-2797-F199-ACA27CAF50C6}"/>
              </a:ext>
            </a:extLst>
          </p:cNvPr>
          <p:cNvPicPr>
            <a:picLocks noChangeAspect="1"/>
          </p:cNvPicPr>
          <p:nvPr/>
        </p:nvPicPr>
        <p:blipFill>
          <a:blip r:embed="rId8"/>
          <a:stretch>
            <a:fillRect/>
          </a:stretch>
        </p:blipFill>
        <p:spPr>
          <a:xfrm>
            <a:off x="11193385" y="235894"/>
            <a:ext cx="699674" cy="699674"/>
          </a:xfrm>
          <a:prstGeom prst="rect">
            <a:avLst/>
          </a:prstGeom>
        </p:spPr>
      </p:pic>
      <p:sp>
        <p:nvSpPr>
          <p:cNvPr id="3" name="Slide Number Placeholder 2">
            <a:extLst>
              <a:ext uri="{FF2B5EF4-FFF2-40B4-BE49-F238E27FC236}">
                <a16:creationId xmlns:a16="http://schemas.microsoft.com/office/drawing/2014/main" id="{5D9BF73D-1FCF-2534-0602-52D5DE1C51F9}"/>
              </a:ext>
            </a:extLst>
          </p:cNvPr>
          <p:cNvSpPr>
            <a:spLocks noGrp="1"/>
          </p:cNvSpPr>
          <p:nvPr>
            <p:ph type="sldNum" sz="quarter" idx="12"/>
          </p:nvPr>
        </p:nvSpPr>
        <p:spPr/>
        <p:txBody>
          <a:bodyPr/>
          <a:lstStyle/>
          <a:p>
            <a:fld id="{F38E32A2-E85C-4344-9920-4A94AF90CD90}" type="slidenum">
              <a:rPr lang="zh-CN" altLang="en-US" smtClean="0"/>
              <a:t>6</a:t>
            </a:fld>
            <a:endParaRPr lang="en-GB"/>
          </a:p>
        </p:txBody>
      </p:sp>
    </p:spTree>
    <p:extLst>
      <p:ext uri="{BB962C8B-B14F-4D97-AF65-F5344CB8AC3E}">
        <p14:creationId xmlns:p14="http://schemas.microsoft.com/office/powerpoint/2010/main" val="252786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1" name="Google Shape;1361;p54"/>
          <p:cNvSpPr txBox="1">
            <a:spLocks noGrp="1"/>
          </p:cNvSpPr>
          <p:nvPr>
            <p:ph type="title"/>
          </p:nvPr>
        </p:nvSpPr>
        <p:spPr>
          <a:xfrm>
            <a:off x="5533048" y="3140028"/>
            <a:ext cx="6550174" cy="1772000"/>
          </a:xfrm>
          <a:prstGeom prst="rect">
            <a:avLst/>
          </a:prstGeom>
        </p:spPr>
        <p:txBody>
          <a:bodyPr spcFirstLastPara="1" vert="horz" wrap="square" lIns="121900" tIns="121900" rIns="121900" bIns="121900" rtlCol="0" anchor="ctr" anchorCtr="0">
            <a:noAutofit/>
          </a:bodyPr>
          <a:lstStyle/>
          <a:p>
            <a:r>
              <a:rPr lang="en" sz="8000" b="1">
                <a:solidFill>
                  <a:srgbClr val="990000"/>
                </a:solidFill>
                <a:latin typeface="Arial"/>
                <a:ea typeface="FZLanTingHeiS-R-GB"/>
                <a:cs typeface="Arial"/>
              </a:rPr>
              <a:t>Project Introduction</a:t>
            </a:r>
            <a:endParaRPr lang="en" sz="8000" b="1">
              <a:solidFill>
                <a:srgbClr val="990000"/>
              </a:solidFill>
              <a:latin typeface="Arial" panose="02000000000000000000" pitchFamily="2" charset="-122"/>
              <a:ea typeface="FZLanTingHeiS-R-GB" panose="02000000000000000000" pitchFamily="2" charset="-122"/>
            </a:endParaRPr>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7</a:t>
            </a:fld>
            <a:endParaRPr/>
          </a:p>
        </p:txBody>
      </p:sp>
      <p:pic>
        <p:nvPicPr>
          <p:cNvPr id="15" name="Picture 14"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A54AE75-1D17-F286-D629-4D8A02DF2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33" y="2132545"/>
            <a:ext cx="4405502" cy="2014966"/>
          </a:xfrm>
          <a:prstGeom prst="rect">
            <a:avLst/>
          </a:prstGeom>
        </p:spPr>
      </p:pic>
      <p:pic>
        <p:nvPicPr>
          <p:cNvPr id="9" name="Picture 8" descr="A black and orange circle with a black background with a black and red circle with a black and white logo&#10;&#10;Description automatically generated">
            <a:extLst>
              <a:ext uri="{FF2B5EF4-FFF2-40B4-BE49-F238E27FC236}">
                <a16:creationId xmlns:a16="http://schemas.microsoft.com/office/drawing/2014/main" id="{422A21AD-51BE-D20F-1445-8F84661388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0" name="Picture 9"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E6F8B495-DB64-620F-4938-B2FC8D7A6E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1" name="TextBox 10">
            <a:extLst>
              <a:ext uri="{FF2B5EF4-FFF2-40B4-BE49-F238E27FC236}">
                <a16:creationId xmlns:a16="http://schemas.microsoft.com/office/drawing/2014/main" id="{EA107394-B063-CF3B-3D60-536EE8D8D9D5}"/>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2" name="TextBox 11">
            <a:extLst>
              <a:ext uri="{FF2B5EF4-FFF2-40B4-BE49-F238E27FC236}">
                <a16:creationId xmlns:a16="http://schemas.microsoft.com/office/drawing/2014/main" id="{79BBA18A-BB0F-D177-2E75-38F7F2E1F7C3}"/>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3" name="Picture 2" descr="Finance And Business, Opened, Box, Boxes, Open, Tool, Packaging - Open Box  PNG – Stunning free transparent png clipart images free download">
            <a:extLst>
              <a:ext uri="{FF2B5EF4-FFF2-40B4-BE49-F238E27FC236}">
                <a16:creationId xmlns:a16="http://schemas.microsoft.com/office/drawing/2014/main" id="{45B27959-FA86-F836-B4AB-380CBF98717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inance And Business, Opened, Box, Boxes, Open, Tool, Packaging - Open Box  PNG – Stunning free transparent png clipart images free download">
            <a:extLst>
              <a:ext uri="{FF2B5EF4-FFF2-40B4-BE49-F238E27FC236}">
                <a16:creationId xmlns:a16="http://schemas.microsoft.com/office/drawing/2014/main" id="{EB11E9EC-4371-DDD5-6902-B4033A29B3D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C5C0A21-EE81-8417-826B-B2AFFE77C9BF}"/>
              </a:ext>
            </a:extLst>
          </p:cNvPr>
          <p:cNvPicPr>
            <a:picLocks noChangeAspect="1"/>
          </p:cNvPicPr>
          <p:nvPr/>
        </p:nvPicPr>
        <p:blipFill>
          <a:blip r:embed="rId8"/>
          <a:stretch>
            <a:fillRect/>
          </a:stretch>
        </p:blipFill>
        <p:spPr>
          <a:xfrm>
            <a:off x="11193385" y="235894"/>
            <a:ext cx="699674" cy="699674"/>
          </a:xfrm>
          <a:prstGeom prst="rect">
            <a:avLst/>
          </a:prstGeom>
        </p:spPr>
      </p:pic>
      <p:sp>
        <p:nvSpPr>
          <p:cNvPr id="17" name="TextBox 16">
            <a:extLst>
              <a:ext uri="{FF2B5EF4-FFF2-40B4-BE49-F238E27FC236}">
                <a16:creationId xmlns:a16="http://schemas.microsoft.com/office/drawing/2014/main" id="{AA6BEBE5-1157-32E3-3073-5C43E4E1E685}"/>
              </a:ext>
            </a:extLst>
          </p:cNvPr>
          <p:cNvSpPr txBox="1"/>
          <p:nvPr/>
        </p:nvSpPr>
        <p:spPr>
          <a:xfrm>
            <a:off x="2167460" y="5013844"/>
            <a:ext cx="3232285" cy="369332"/>
          </a:xfrm>
          <a:prstGeom prst="rect">
            <a:avLst/>
          </a:prstGeom>
          <a:noFill/>
        </p:spPr>
        <p:txBody>
          <a:bodyPr wrap="square">
            <a:spAutoFit/>
          </a:bodyPr>
          <a:lstStyle/>
          <a:p>
            <a:r>
              <a:rPr lang="en-US"/>
              <a:t>https://</a:t>
            </a:r>
            <a:r>
              <a:rPr lang="en-US" err="1"/>
              <a:t>coccos.jingjietan.com</a:t>
            </a:r>
            <a:r>
              <a:rPr lang="en-US"/>
              <a:t>/</a:t>
            </a:r>
          </a:p>
        </p:txBody>
      </p:sp>
      <p:pic>
        <p:nvPicPr>
          <p:cNvPr id="18" name="Picture 17">
            <a:extLst>
              <a:ext uri="{FF2B5EF4-FFF2-40B4-BE49-F238E27FC236}">
                <a16:creationId xmlns:a16="http://schemas.microsoft.com/office/drawing/2014/main" id="{6053ABA2-E844-EF96-1EF2-0451D1254DB0}"/>
              </a:ext>
            </a:extLst>
          </p:cNvPr>
          <p:cNvPicPr>
            <a:picLocks noChangeAspect="1"/>
          </p:cNvPicPr>
          <p:nvPr/>
        </p:nvPicPr>
        <p:blipFill>
          <a:blip r:embed="rId8"/>
          <a:stretch>
            <a:fillRect/>
          </a:stretch>
        </p:blipFill>
        <p:spPr>
          <a:xfrm>
            <a:off x="708386" y="4555706"/>
            <a:ext cx="1369233" cy="1369233"/>
          </a:xfrm>
          <a:prstGeom prst="rect">
            <a:avLst/>
          </a:prstGeom>
        </p:spPr>
      </p:pic>
    </p:spTree>
    <p:extLst>
      <p:ext uri="{BB962C8B-B14F-4D97-AF65-F5344CB8AC3E}">
        <p14:creationId xmlns:p14="http://schemas.microsoft.com/office/powerpoint/2010/main" val="838535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4"/>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1362" name="Google Shape;1362;p5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8</a:t>
            </a:fld>
            <a:endParaRPr/>
          </a:p>
        </p:txBody>
      </p:sp>
      <p:pic>
        <p:nvPicPr>
          <p:cNvPr id="15" name="Picture 14"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DA54AE75-1D17-F286-D629-4D8A02DF2B39}"/>
              </a:ext>
            </a:extLst>
          </p:cNvPr>
          <p:cNvPicPr>
            <a:picLocks noChangeAspect="1"/>
          </p:cNvPicPr>
          <p:nvPr/>
        </p:nvPicPr>
        <p:blipFill rotWithShape="1">
          <a:blip r:embed="rId3">
            <a:extLst>
              <a:ext uri="{28A0092B-C50C-407E-A947-70E740481C1C}">
                <a14:useLocalDpi xmlns:a14="http://schemas.microsoft.com/office/drawing/2010/main" val="0"/>
              </a:ext>
            </a:extLst>
          </a:blip>
          <a:srcRect r="172" b="16541"/>
          <a:stretch/>
        </p:blipFill>
        <p:spPr>
          <a:xfrm>
            <a:off x="1665095" y="1993330"/>
            <a:ext cx="8344914" cy="3193559"/>
          </a:xfrm>
          <a:prstGeom prst="rect">
            <a:avLst/>
          </a:prstGeom>
        </p:spPr>
      </p:pic>
      <p:pic>
        <p:nvPicPr>
          <p:cNvPr id="4" name="Picture 3">
            <a:extLst>
              <a:ext uri="{FF2B5EF4-FFF2-40B4-BE49-F238E27FC236}">
                <a16:creationId xmlns:a16="http://schemas.microsoft.com/office/drawing/2014/main" id="{A3D9D0D9-A00E-571E-2AA8-93EAD5133C2E}"/>
              </a:ext>
            </a:extLst>
          </p:cNvPr>
          <p:cNvPicPr>
            <a:picLocks noChangeAspect="1"/>
          </p:cNvPicPr>
          <p:nvPr/>
        </p:nvPicPr>
        <p:blipFill>
          <a:blip r:embed="rId4"/>
          <a:stretch>
            <a:fillRect/>
          </a:stretch>
        </p:blipFill>
        <p:spPr>
          <a:xfrm>
            <a:off x="1365738" y="309447"/>
            <a:ext cx="7772400" cy="532117"/>
          </a:xfrm>
          <a:prstGeom prst="rect">
            <a:avLst/>
          </a:prstGeom>
        </p:spPr>
      </p:pic>
      <p:pic>
        <p:nvPicPr>
          <p:cNvPr id="16" name="Picture 15" descr="A black and orange circle with a black background with a black and red circle with a black and white logo&#10;&#10;Description automatically generated">
            <a:extLst>
              <a:ext uri="{FF2B5EF4-FFF2-40B4-BE49-F238E27FC236}">
                <a16:creationId xmlns:a16="http://schemas.microsoft.com/office/drawing/2014/main" id="{00FBAF24-49D7-246B-5107-CECAF3060B1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7" name="Picture 16"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307C1668-2B11-9DE3-F187-B831E09802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8" name="TextBox 17">
            <a:extLst>
              <a:ext uri="{FF2B5EF4-FFF2-40B4-BE49-F238E27FC236}">
                <a16:creationId xmlns:a16="http://schemas.microsoft.com/office/drawing/2014/main" id="{633FF6AE-7C75-83ED-CD22-ABFF4ABA19F9}"/>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9" name="TextBox 18">
            <a:extLst>
              <a:ext uri="{FF2B5EF4-FFF2-40B4-BE49-F238E27FC236}">
                <a16:creationId xmlns:a16="http://schemas.microsoft.com/office/drawing/2014/main" id="{057D53EE-82DA-64BD-D86B-9E8890595591}"/>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20" name="Picture 2" descr="Finance And Business, Opened, Box, Boxes, Open, Tool, Packaging - Open Box  PNG – Stunning free transparent png clipart images free download">
            <a:extLst>
              <a:ext uri="{FF2B5EF4-FFF2-40B4-BE49-F238E27FC236}">
                <a16:creationId xmlns:a16="http://schemas.microsoft.com/office/drawing/2014/main" id="{56BA4F41-4ACD-692C-4B9F-A094C9D6F3D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inance And Business, Opened, Box, Boxes, Open, Tool, Packaging - Open Box  PNG – Stunning free transparent png clipart images free download">
            <a:extLst>
              <a:ext uri="{FF2B5EF4-FFF2-40B4-BE49-F238E27FC236}">
                <a16:creationId xmlns:a16="http://schemas.microsoft.com/office/drawing/2014/main" id="{D81835F8-4B5F-77C2-D680-3F34152842D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A36CD43D-D47F-58A4-C524-F069EFAC4EF0}"/>
              </a:ext>
            </a:extLst>
          </p:cNvPr>
          <p:cNvPicPr>
            <a:picLocks noChangeAspect="1"/>
          </p:cNvPicPr>
          <p:nvPr/>
        </p:nvPicPr>
        <p:blipFill>
          <a:blip r:embed="rId9"/>
          <a:stretch>
            <a:fillRect/>
          </a:stretch>
        </p:blipFill>
        <p:spPr>
          <a:xfrm>
            <a:off x="11193385" y="235894"/>
            <a:ext cx="699674" cy="699674"/>
          </a:xfrm>
          <a:prstGeom prst="rect">
            <a:avLst/>
          </a:prstGeom>
        </p:spPr>
      </p:pic>
    </p:spTree>
    <p:extLst>
      <p:ext uri="{BB962C8B-B14F-4D97-AF65-F5344CB8AC3E}">
        <p14:creationId xmlns:p14="http://schemas.microsoft.com/office/powerpoint/2010/main" val="146946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1" name="Google Shape;321;p27"/>
          <p:cNvPicPr preferRelativeResize="0"/>
          <p:nvPr/>
        </p:nvPicPr>
        <p:blipFill>
          <a:blip r:embed="rId3">
            <a:alphaModFix/>
          </a:blip>
          <a:stretch>
            <a:fillRect/>
          </a:stretch>
        </p:blipFill>
        <p:spPr>
          <a:xfrm>
            <a:off x="562819" y="1333967"/>
            <a:ext cx="6512517" cy="2844400"/>
          </a:xfrm>
          <a:prstGeom prst="rect">
            <a:avLst/>
          </a:prstGeom>
          <a:ln>
            <a:noFill/>
          </a:ln>
          <a:effectLst>
            <a:outerShdw blurRad="292100" dist="139700" dir="2700000" algn="tl" rotWithShape="0">
              <a:srgbClr val="333333">
                <a:alpha val="65000"/>
              </a:srgbClr>
            </a:outerShdw>
          </a:effectLst>
        </p:spPr>
      </p:pic>
      <p:sp>
        <p:nvSpPr>
          <p:cNvPr id="322" name="Google Shape;322;p27"/>
          <p:cNvSpPr txBox="1"/>
          <p:nvPr/>
        </p:nvSpPr>
        <p:spPr>
          <a:xfrm>
            <a:off x="781967" y="4758817"/>
            <a:ext cx="10455300" cy="984845"/>
          </a:xfrm>
          <a:prstGeom prst="rect">
            <a:avLst/>
          </a:prstGeom>
          <a:noFill/>
          <a:ln>
            <a:noFill/>
          </a:ln>
        </p:spPr>
        <p:txBody>
          <a:bodyPr spcFirstLastPara="1" wrap="square" lIns="121900" tIns="121900" rIns="121900" bIns="121900" anchor="t" anchorCtr="0">
            <a:spAutoFit/>
          </a:bodyPr>
          <a:lstStyle/>
          <a:p>
            <a:pPr algn="ctr"/>
            <a:r>
              <a:rPr lang="en" sz="2400" b="1">
                <a:latin typeface="Fira Sans Extra Condensed"/>
                <a:ea typeface="Fira Sans Extra Condensed"/>
                <a:cs typeface="Fira Sans Extra Condensed"/>
                <a:sym typeface="Fira Sans Extra Condensed"/>
              </a:rPr>
              <a:t> Carbon budget will be </a:t>
            </a:r>
            <a:r>
              <a:rPr lang="en" sz="2400" b="1">
                <a:solidFill>
                  <a:srgbClr val="FF0000"/>
                </a:solidFill>
                <a:latin typeface="Fira Sans Extra Condensed"/>
                <a:ea typeface="Fira Sans Extra Condensed"/>
                <a:cs typeface="Fira Sans Extra Condensed"/>
                <a:sym typeface="Fira Sans Extra Condensed"/>
              </a:rPr>
              <a:t>exhausted</a:t>
            </a:r>
            <a:r>
              <a:rPr lang="en" sz="2400" b="1">
                <a:latin typeface="Fira Sans Extra Condensed"/>
                <a:ea typeface="Fira Sans Extra Condensed"/>
                <a:cs typeface="Fira Sans Extra Condensed"/>
                <a:sym typeface="Fira Sans Extra Condensed"/>
              </a:rPr>
              <a:t> within </a:t>
            </a:r>
            <a:r>
              <a:rPr lang="en" sz="2400" b="1">
                <a:solidFill>
                  <a:srgbClr val="FF0000"/>
                </a:solidFill>
                <a:latin typeface="Fira Sans Extra Condensed"/>
                <a:ea typeface="Fira Sans Extra Condensed"/>
                <a:cs typeface="Fira Sans Extra Condensed"/>
                <a:sym typeface="Fira Sans Extra Condensed"/>
              </a:rPr>
              <a:t>10 years</a:t>
            </a:r>
            <a:r>
              <a:rPr lang="en" sz="2400" b="1">
                <a:latin typeface="Fira Sans Extra Condensed"/>
                <a:ea typeface="Fira Sans Extra Condensed"/>
                <a:cs typeface="Fira Sans Extra Condensed"/>
                <a:sym typeface="Fira Sans Extra Condensed"/>
              </a:rPr>
              <a:t>, temperature increment of </a:t>
            </a:r>
            <a:r>
              <a:rPr lang="en" sz="2400" b="1">
                <a:solidFill>
                  <a:srgbClr val="FF0000"/>
                </a:solidFill>
                <a:latin typeface="Fira Sans Extra Condensed"/>
                <a:ea typeface="Fira Sans Extra Condensed"/>
                <a:cs typeface="Fira Sans Extra Condensed"/>
                <a:sym typeface="Fira Sans Extra Condensed"/>
              </a:rPr>
              <a:t>1.5°K</a:t>
            </a:r>
            <a:r>
              <a:rPr lang="en" sz="2400" b="1">
                <a:latin typeface="Fira Sans Extra Condensed"/>
                <a:ea typeface="Fira Sans Extra Condensed"/>
                <a:cs typeface="Fira Sans Extra Condensed"/>
                <a:sym typeface="Fira Sans Extra Condensed"/>
              </a:rPr>
              <a:t>. </a:t>
            </a:r>
            <a:br>
              <a:rPr lang="en" sz="2400" b="1">
                <a:latin typeface="Fira Sans Extra Condensed"/>
                <a:ea typeface="Fira Sans Extra Condensed"/>
                <a:cs typeface="Fira Sans Extra Condensed"/>
              </a:rPr>
            </a:br>
            <a:r>
              <a:rPr lang="en" sz="2400" b="1">
                <a:latin typeface="Fira Sans Extra Condensed"/>
                <a:ea typeface="Fira Sans Extra Condensed"/>
                <a:cs typeface="Fira Sans Extra Condensed"/>
                <a:sym typeface="Fira Sans Extra Condensed"/>
              </a:rPr>
              <a:t>Hence, mitigation of climate change is </a:t>
            </a:r>
            <a:r>
              <a:rPr lang="en" sz="2400" b="1">
                <a:solidFill>
                  <a:srgbClr val="FF0000"/>
                </a:solidFill>
                <a:latin typeface="Fira Sans Extra Condensed"/>
                <a:ea typeface="Fira Sans Extra Condensed"/>
                <a:cs typeface="Fira Sans Extra Condensed"/>
                <a:sym typeface="Fira Sans Extra Condensed"/>
              </a:rPr>
              <a:t>urgent</a:t>
            </a:r>
            <a:r>
              <a:rPr lang="en" sz="2400" b="1">
                <a:latin typeface="Fira Sans Extra Condensed"/>
                <a:ea typeface="Fira Sans Extra Condensed"/>
                <a:cs typeface="Fira Sans Extra Condensed"/>
                <a:sym typeface="Fira Sans Extra Condensed"/>
              </a:rPr>
              <a:t> and </a:t>
            </a:r>
            <a:r>
              <a:rPr lang="en" sz="2400" b="1">
                <a:solidFill>
                  <a:srgbClr val="FF0000"/>
                </a:solidFill>
                <a:latin typeface="Fira Sans Extra Condensed"/>
                <a:ea typeface="Fira Sans Extra Condensed"/>
                <a:cs typeface="Fira Sans Extra Condensed"/>
                <a:sym typeface="Fira Sans Extra Condensed"/>
              </a:rPr>
              <a:t>requires immediate action. </a:t>
            </a:r>
            <a:r>
              <a:rPr lang="en" sz="2000">
                <a:solidFill>
                  <a:schemeClr val="dk1"/>
                </a:solidFill>
                <a:latin typeface="Fira Sans Extra Condensed SemiBold"/>
                <a:ea typeface="Fira Sans Extra Condensed"/>
                <a:cs typeface="Fira Sans Extra Condensed"/>
                <a:sym typeface="Fira Sans Extra Condensed SemiBold"/>
              </a:rPr>
              <a:t>[1]</a:t>
            </a:r>
            <a:endParaRPr sz="1733" b="1">
              <a:solidFill>
                <a:srgbClr val="FF0000"/>
              </a:solidFill>
              <a:latin typeface="Fira Sans Extra Condensed"/>
              <a:ea typeface="Fira Sans Extra Condensed"/>
              <a:cs typeface="Fira Sans Extra Condensed"/>
              <a:sym typeface="Fira Sans Extra Condensed"/>
            </a:endParaRPr>
          </a:p>
        </p:txBody>
      </p:sp>
      <p:sp>
        <p:nvSpPr>
          <p:cNvPr id="323" name="Google Shape;323;p27"/>
          <p:cNvSpPr txBox="1"/>
          <p:nvPr/>
        </p:nvSpPr>
        <p:spPr>
          <a:xfrm>
            <a:off x="396884" y="4641985"/>
            <a:ext cx="1432800" cy="964391"/>
          </a:xfrm>
          <a:prstGeom prst="rect">
            <a:avLst/>
          </a:prstGeom>
          <a:noFill/>
          <a:ln>
            <a:noFill/>
          </a:ln>
        </p:spPr>
        <p:txBody>
          <a:bodyPr spcFirstLastPara="1" wrap="square" lIns="121900" tIns="121900" rIns="121900" bIns="121900" anchor="t" anchorCtr="0">
            <a:spAutoFit/>
          </a:bodyPr>
          <a:lstStyle/>
          <a:p>
            <a:pPr algn="ctr"/>
            <a:r>
              <a:rPr lang="en" sz="4667">
                <a:latin typeface="Fira Sans Extra Condensed SemiBold"/>
                <a:ea typeface="Fira Sans Extra Condensed SemiBold"/>
                <a:cs typeface="Fira Sans Extra Condensed SemiBold"/>
                <a:sym typeface="Fira Sans Extra Condensed SemiBold"/>
              </a:rPr>
              <a:t>“</a:t>
            </a:r>
            <a:endParaRPr sz="4667">
              <a:solidFill>
                <a:srgbClr val="3D3D3D"/>
              </a:solidFill>
              <a:latin typeface="Roboto"/>
              <a:ea typeface="Roboto"/>
              <a:cs typeface="Roboto"/>
              <a:sym typeface="Roboto"/>
            </a:endParaRPr>
          </a:p>
        </p:txBody>
      </p:sp>
      <p:sp>
        <p:nvSpPr>
          <p:cNvPr id="324" name="Google Shape;324;p27"/>
          <p:cNvSpPr txBox="1"/>
          <p:nvPr/>
        </p:nvSpPr>
        <p:spPr>
          <a:xfrm>
            <a:off x="10320717" y="5251267"/>
            <a:ext cx="1278400" cy="964391"/>
          </a:xfrm>
          <a:prstGeom prst="rect">
            <a:avLst/>
          </a:prstGeom>
          <a:noFill/>
          <a:ln>
            <a:noFill/>
          </a:ln>
        </p:spPr>
        <p:txBody>
          <a:bodyPr spcFirstLastPara="1" wrap="square" lIns="121900" tIns="121900" rIns="121900" bIns="121900" anchor="t" anchorCtr="0">
            <a:spAutoFit/>
          </a:bodyPr>
          <a:lstStyle/>
          <a:p>
            <a:pPr algn="ctr"/>
            <a:r>
              <a:rPr lang="en" sz="4667">
                <a:latin typeface="Fira Sans Extra Condensed SemiBold"/>
                <a:ea typeface="Fira Sans Extra Condensed SemiBold"/>
                <a:cs typeface="Fira Sans Extra Condensed SemiBold"/>
                <a:sym typeface="Fira Sans Extra Condensed SemiBold"/>
              </a:rPr>
              <a:t>”</a:t>
            </a:r>
            <a:endParaRPr sz="4667">
              <a:solidFill>
                <a:srgbClr val="3D3D3D"/>
              </a:solidFill>
              <a:latin typeface="Roboto"/>
              <a:ea typeface="Roboto"/>
              <a:cs typeface="Roboto"/>
              <a:sym typeface="Roboto"/>
            </a:endParaRPr>
          </a:p>
        </p:txBody>
      </p:sp>
      <p:sp>
        <p:nvSpPr>
          <p:cNvPr id="5" name="Google Shape;1368;p55">
            <a:extLst>
              <a:ext uri="{FF2B5EF4-FFF2-40B4-BE49-F238E27FC236}">
                <a16:creationId xmlns:a16="http://schemas.microsoft.com/office/drawing/2014/main" id="{DAC5EFD0-7FA8-511D-B84A-DC590C0C881A}"/>
              </a:ext>
            </a:extLst>
          </p:cNvPr>
          <p:cNvSpPr txBox="1">
            <a:spLocks/>
          </p:cNvSpPr>
          <p:nvPr/>
        </p:nvSpPr>
        <p:spPr>
          <a:xfrm>
            <a:off x="1107016" y="2516"/>
            <a:ext cx="6051552"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2750" b="1">
                <a:solidFill>
                  <a:srgbClr val="990000"/>
                </a:solidFill>
                <a:latin typeface="Arial"/>
                <a:ea typeface="FZLanTingHeiS-R-GB"/>
                <a:cs typeface="Arial"/>
              </a:rPr>
            </a:br>
            <a:r>
              <a:rPr lang="en" sz="2000" b="1">
                <a:solidFill>
                  <a:srgbClr val="990000"/>
                </a:solidFill>
                <a:latin typeface="Arial"/>
                <a:ea typeface="FZLanTingHeiS-R-GB"/>
                <a:cs typeface="Arial"/>
              </a:rPr>
              <a:t>Project Introduction</a:t>
            </a:r>
            <a:br>
              <a:rPr lang="en" sz="2000" b="1">
                <a:solidFill>
                  <a:srgbClr val="990000"/>
                </a:solidFill>
                <a:latin typeface="Arial"/>
                <a:ea typeface="FZLanTingHeiS-R-GB"/>
                <a:cs typeface="Arial"/>
              </a:rPr>
            </a:br>
            <a:r>
              <a:rPr lang="en" sz="600" b="1">
                <a:solidFill>
                  <a:srgbClr val="990000"/>
                </a:solidFill>
                <a:latin typeface="Arial"/>
                <a:ea typeface="FZLanTingHeiS-R-GB"/>
                <a:cs typeface="Arial"/>
              </a:rPr>
              <a:t> </a:t>
            </a:r>
            <a:br>
              <a:rPr lang="en" sz="2400" b="1">
                <a:latin typeface="Arial"/>
                <a:ea typeface="FZLanTingHeiS-R-GB"/>
                <a:cs typeface="Arial"/>
              </a:rPr>
            </a:br>
            <a:r>
              <a:rPr lang="en" sz="2400" b="1">
                <a:latin typeface="Arial"/>
                <a:ea typeface="+mj-lt"/>
                <a:cs typeface="+mj-lt"/>
              </a:rPr>
              <a:t>Immediate action needed to</a:t>
            </a:r>
            <a:r>
              <a:rPr lang="en" sz="2400" b="1">
                <a:solidFill>
                  <a:srgbClr val="000000"/>
                </a:solidFill>
                <a:latin typeface="Arial"/>
                <a:ea typeface="+mj-lt"/>
                <a:cs typeface="+mj-lt"/>
              </a:rPr>
              <a:t> </a:t>
            </a:r>
            <a:r>
              <a:rPr lang="en" sz="2400" b="1">
                <a:solidFill>
                  <a:srgbClr val="990000"/>
                </a:solidFill>
                <a:latin typeface="Arial"/>
                <a:ea typeface="+mj-lt"/>
                <a:cs typeface="Arial"/>
              </a:rPr>
              <a:t>prevent escalating global warming</a:t>
            </a:r>
            <a:endParaRPr lang="en" sz="2400" b="1">
              <a:solidFill>
                <a:srgbClr val="990000"/>
              </a:solidFill>
              <a:latin typeface="Arial"/>
              <a:ea typeface="Calibri Light"/>
              <a:cs typeface="Arial"/>
            </a:endParaRPr>
          </a:p>
        </p:txBody>
      </p:sp>
      <p:pic>
        <p:nvPicPr>
          <p:cNvPr id="6" name="圖片 5" descr="一張含有 文字, 螢幕擷取畫面, 字型, 繪圖 的圖片&#10;&#10;自動產生的描述">
            <a:extLst>
              <a:ext uri="{FF2B5EF4-FFF2-40B4-BE49-F238E27FC236}">
                <a16:creationId xmlns:a16="http://schemas.microsoft.com/office/drawing/2014/main" id="{AC99174E-C87C-9813-5D9B-98ACAF07B01A}"/>
              </a:ext>
            </a:extLst>
          </p:cNvPr>
          <p:cNvPicPr>
            <a:picLocks noChangeAspect="1"/>
          </p:cNvPicPr>
          <p:nvPr/>
        </p:nvPicPr>
        <p:blipFill>
          <a:blip r:embed="rId4"/>
          <a:stretch>
            <a:fillRect/>
          </a:stretch>
        </p:blipFill>
        <p:spPr>
          <a:xfrm>
            <a:off x="7158568" y="1331559"/>
            <a:ext cx="4394199" cy="2850796"/>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0F872CEA-4794-B9D5-3CF4-DBBF56A12EC6}"/>
              </a:ext>
            </a:extLst>
          </p:cNvPr>
          <p:cNvSpPr/>
          <p:nvPr/>
        </p:nvSpPr>
        <p:spPr>
          <a:xfrm>
            <a:off x="0" y="6096968"/>
            <a:ext cx="12192000" cy="761032"/>
          </a:xfrm>
          <a:prstGeom prst="rect">
            <a:avLst/>
          </a:prstGeom>
          <a:solidFill>
            <a:srgbClr val="D7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Google Shape;1368;p55">
            <a:extLst>
              <a:ext uri="{FF2B5EF4-FFF2-40B4-BE49-F238E27FC236}">
                <a16:creationId xmlns:a16="http://schemas.microsoft.com/office/drawing/2014/main" id="{24BEB41F-B207-9A6F-EDA7-4603EE60C5F0}"/>
              </a:ext>
            </a:extLst>
          </p:cNvPr>
          <p:cNvSpPr txBox="1">
            <a:spLocks/>
          </p:cNvSpPr>
          <p:nvPr/>
        </p:nvSpPr>
        <p:spPr>
          <a:xfrm>
            <a:off x="-4236" y="6045599"/>
            <a:ext cx="11068050" cy="774184"/>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SzPts val="3500"/>
              <a:buNone/>
              <a:defRPr sz="3333" kern="1200">
                <a:solidFill>
                  <a:schemeClr val="tx1"/>
                </a:solidFill>
                <a:latin typeface="+mj-lt"/>
                <a:ea typeface="+mj-ea"/>
                <a:cs typeface="+mj-cs"/>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pPr algn="l"/>
            <a:br>
              <a:rPr lang="en" sz="1800" b="1">
                <a:solidFill>
                  <a:srgbClr val="990000"/>
                </a:solidFill>
                <a:latin typeface="Arial"/>
                <a:ea typeface="FZLanTingHeiS-R-GB"/>
                <a:cs typeface="Arial"/>
              </a:rPr>
            </a:br>
            <a:r>
              <a:rPr lang="en" sz="900">
                <a:solidFill>
                  <a:srgbClr val="000000"/>
                </a:solidFill>
                <a:latin typeface="Arial"/>
                <a:ea typeface="FZLanTingHeiS-R-GB"/>
                <a:cs typeface="Arial"/>
              </a:rPr>
              <a:t>[1] IPCC (2023) </a:t>
            </a:r>
            <a:r>
              <a:rPr lang="en" sz="900" i="1">
                <a:solidFill>
                  <a:srgbClr val="000000"/>
                </a:solidFill>
                <a:latin typeface="Arial"/>
                <a:ea typeface="FZLanTingHeiS-R-GB"/>
                <a:cs typeface="Arial"/>
              </a:rPr>
              <a:t>Chapter 2 — Global Warming of 1.5 </a:t>
            </a:r>
            <a:r>
              <a:rPr lang="en" sz="900" i="1" err="1">
                <a:solidFill>
                  <a:srgbClr val="000000"/>
                </a:solidFill>
                <a:latin typeface="Arial"/>
                <a:ea typeface="FZLanTingHeiS-R-GB"/>
                <a:cs typeface="Arial"/>
              </a:rPr>
              <a:t>oc</a:t>
            </a:r>
            <a:r>
              <a:rPr lang="en" sz="900" i="1">
                <a:solidFill>
                  <a:srgbClr val="000000"/>
                </a:solidFill>
                <a:latin typeface="Arial"/>
                <a:ea typeface="FZLanTingHeiS-R-GB"/>
                <a:cs typeface="Arial"/>
              </a:rPr>
              <a:t> - IPCC</a:t>
            </a:r>
            <a:r>
              <a:rPr lang="en" sz="900">
                <a:solidFill>
                  <a:srgbClr val="000000"/>
                </a:solidFill>
                <a:latin typeface="Arial"/>
                <a:ea typeface="FZLanTingHeiS-R-GB"/>
                <a:cs typeface="Arial"/>
              </a:rPr>
              <a:t>, </a:t>
            </a:r>
            <a:r>
              <a:rPr lang="en" sz="900" i="1">
                <a:solidFill>
                  <a:srgbClr val="000000"/>
                </a:solidFill>
                <a:latin typeface="Arial"/>
                <a:ea typeface="FZLanTingHeiS-R-GB"/>
                <a:cs typeface="Arial"/>
              </a:rPr>
              <a:t>Mitigation pathways compatible with 1.5°C in the context of sustainable development</a:t>
            </a:r>
            <a:r>
              <a:rPr lang="en" sz="900">
                <a:solidFill>
                  <a:srgbClr val="000000"/>
                </a:solidFill>
                <a:latin typeface="Arial"/>
                <a:ea typeface="FZLanTingHeiS-R-GB"/>
                <a:cs typeface="Arial"/>
              </a:rPr>
              <a:t>. Available at: https://www.ipcc.ch/sr15/chapter/chapter-2/ (Accessed: 30 July 2023). </a:t>
            </a:r>
          </a:p>
          <a:p>
            <a:pPr algn="l"/>
            <a:endParaRPr lang="en" sz="900">
              <a:solidFill>
                <a:srgbClr val="000000"/>
              </a:solidFill>
              <a:latin typeface="Arial"/>
              <a:ea typeface="FZLanTingHeiS-R-GB"/>
              <a:cs typeface="Arial"/>
            </a:endParaRPr>
          </a:p>
          <a:p>
            <a:pPr algn="l"/>
            <a:r>
              <a:rPr lang="en" sz="900">
                <a:solidFill>
                  <a:srgbClr val="000000"/>
                </a:solidFill>
                <a:latin typeface="Arial"/>
                <a:ea typeface="FZLanTingHeiS-R-GB"/>
                <a:cs typeface="Arial"/>
              </a:rPr>
              <a:t>[2]  </a:t>
            </a:r>
            <a:r>
              <a:rPr lang="en" sz="900" err="1">
                <a:solidFill>
                  <a:srgbClr val="000000"/>
                </a:solidFill>
                <a:latin typeface="Arial"/>
                <a:ea typeface="FZLanTingHeiS-R-GB"/>
                <a:cs typeface="Arial"/>
              </a:rPr>
              <a:t>Matt.M</a:t>
            </a:r>
            <a:r>
              <a:rPr lang="en" sz="900">
                <a:solidFill>
                  <a:srgbClr val="000000"/>
                </a:solidFill>
                <a:latin typeface="Arial"/>
                <a:ea typeface="FZLanTingHeiS-R-GB"/>
                <a:cs typeface="Arial"/>
              </a:rPr>
              <a:t>, 2022, </a:t>
            </a:r>
            <a:r>
              <a:rPr lang="en" sz="900" i="1">
                <a:solidFill>
                  <a:srgbClr val="000000"/>
                </a:solidFill>
                <a:latin typeface="Arial"/>
                <a:ea typeface="FZLanTingHeiS-R-GB"/>
                <a:cs typeface="Arial"/>
              </a:rPr>
              <a:t>Global warming set to break key 1.5C limit for first time. </a:t>
            </a:r>
            <a:r>
              <a:rPr lang="en" sz="900">
                <a:solidFill>
                  <a:srgbClr val="000000"/>
                </a:solidFill>
                <a:latin typeface="Arial"/>
                <a:ea typeface="FZLanTingHeiS-R-GB"/>
                <a:cs typeface="Arial"/>
              </a:rPr>
              <a:t>BBC News. Available at :https://www.bbc.com/news/science-environment-65602293 (Accessed: 12 August 2023). </a:t>
            </a:r>
          </a:p>
          <a:p>
            <a:pPr algn="l"/>
            <a:endParaRPr lang="en" sz="900">
              <a:solidFill>
                <a:srgbClr val="000000"/>
              </a:solidFill>
              <a:latin typeface="Arial"/>
              <a:ea typeface="FZLanTingHeiS-R-GB"/>
              <a:cs typeface="Arial"/>
            </a:endParaRPr>
          </a:p>
        </p:txBody>
      </p:sp>
      <p:pic>
        <p:nvPicPr>
          <p:cNvPr id="13" name="Picture 12" descr="A black and orange circle with a black background with a black and red circle with a black and white logo&#10;&#10;Description automatically generated">
            <a:extLst>
              <a:ext uri="{FF2B5EF4-FFF2-40B4-BE49-F238E27FC236}">
                <a16:creationId xmlns:a16="http://schemas.microsoft.com/office/drawing/2014/main" id="{B722C78B-CE8D-BE7E-7D6D-3C335981546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116" t="-18280" r="-130309" b="18279"/>
          <a:stretch/>
        </p:blipFill>
        <p:spPr>
          <a:xfrm>
            <a:off x="8693761" y="140700"/>
            <a:ext cx="2585052" cy="926276"/>
          </a:xfrm>
          <a:prstGeom prst="rect">
            <a:avLst/>
          </a:prstGeom>
        </p:spPr>
      </p:pic>
      <p:pic>
        <p:nvPicPr>
          <p:cNvPr id="14" name="Picture 13" descr="A black background with text and a black gear with a blue and purple circle and a white circle with a black background&#10;&#10;Description automatically generated with medium confidence">
            <a:extLst>
              <a:ext uri="{FF2B5EF4-FFF2-40B4-BE49-F238E27FC236}">
                <a16:creationId xmlns:a16="http://schemas.microsoft.com/office/drawing/2014/main" id="{997C9575-8B37-C3F7-5EA0-614B63F173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901" y="254469"/>
            <a:ext cx="1372151" cy="627588"/>
          </a:xfrm>
          <a:prstGeom prst="rect">
            <a:avLst/>
          </a:prstGeom>
        </p:spPr>
      </p:pic>
      <p:sp>
        <p:nvSpPr>
          <p:cNvPr id="15" name="TextBox 14">
            <a:extLst>
              <a:ext uri="{FF2B5EF4-FFF2-40B4-BE49-F238E27FC236}">
                <a16:creationId xmlns:a16="http://schemas.microsoft.com/office/drawing/2014/main" id="{CA59ED93-95A4-CB6B-52E0-39701463BF05}"/>
              </a:ext>
            </a:extLst>
          </p:cNvPr>
          <p:cNvSpPr txBox="1"/>
          <p:nvPr/>
        </p:nvSpPr>
        <p:spPr>
          <a:xfrm>
            <a:off x="7667691" y="280672"/>
            <a:ext cx="2020782" cy="369332"/>
          </a:xfrm>
          <a:prstGeom prst="rect">
            <a:avLst/>
          </a:prstGeom>
          <a:noFill/>
        </p:spPr>
        <p:txBody>
          <a:bodyPr wrap="square">
            <a:spAutoFit/>
          </a:bodyPr>
          <a:lstStyle/>
          <a:p>
            <a:pPr algn="ctr"/>
            <a:r>
              <a:rPr lang="en-US" sz="1800" b="1" spc="2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REPACKAGING</a:t>
            </a:r>
          </a:p>
        </p:txBody>
      </p:sp>
      <p:sp>
        <p:nvSpPr>
          <p:cNvPr id="16" name="TextBox 15">
            <a:extLst>
              <a:ext uri="{FF2B5EF4-FFF2-40B4-BE49-F238E27FC236}">
                <a16:creationId xmlns:a16="http://schemas.microsoft.com/office/drawing/2014/main" id="{C083B187-33BF-462B-CF24-55BFEE84073E}"/>
              </a:ext>
            </a:extLst>
          </p:cNvPr>
          <p:cNvSpPr txBox="1"/>
          <p:nvPr/>
        </p:nvSpPr>
        <p:spPr>
          <a:xfrm>
            <a:off x="8277111" y="489048"/>
            <a:ext cx="1413130" cy="369332"/>
          </a:xfrm>
          <a:prstGeom prst="rect">
            <a:avLst/>
          </a:prstGeom>
          <a:noFill/>
        </p:spPr>
        <p:txBody>
          <a:bodyPr wrap="square">
            <a:spAutoFit/>
          </a:bodyPr>
          <a:lstStyle/>
          <a:p>
            <a:pPr algn="ctr"/>
            <a:r>
              <a:rPr lang="en-US" sz="1800"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rPr>
              <a:t>FEATURE</a:t>
            </a:r>
            <a:endParaRPr lang="en-US" b="1" spc="300">
              <a:ln>
                <a:solidFill>
                  <a:sysClr val="windowText" lastClr="000000"/>
                </a:solidFill>
              </a:ln>
              <a:solidFill>
                <a:sysClr val="windowText" lastClr="000000"/>
              </a:solidFill>
              <a:latin typeface="Bierstadt Display" panose="020F0502020204030204" pitchFamily="34" charset="0"/>
              <a:ea typeface="Bodoni Ornaments" pitchFamily="2" charset="0"/>
              <a:cs typeface="Bierstadt Display" panose="020F0502020204030204" pitchFamily="34" charset="0"/>
            </a:endParaRPr>
          </a:p>
        </p:txBody>
      </p:sp>
      <p:pic>
        <p:nvPicPr>
          <p:cNvPr id="17" name="Picture 2" descr="Finance And Business, Opened, Box, Boxes, Open, Tool, Packaging - Open Box  PNG – Stunning free transparent png clipart images free download">
            <a:extLst>
              <a:ext uri="{FF2B5EF4-FFF2-40B4-BE49-F238E27FC236}">
                <a16:creationId xmlns:a16="http://schemas.microsoft.com/office/drawing/2014/main" id="{99E9DDB7-A7C3-605C-CE30-4E4969C63F9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98119" y="54101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nance And Business, Opened, Box, Boxes, Open, Tool, Packaging - Open Box  PNG – Stunning free transparent png clipart images free download">
            <a:extLst>
              <a:ext uri="{FF2B5EF4-FFF2-40B4-BE49-F238E27FC236}">
                <a16:creationId xmlns:a16="http://schemas.microsoft.com/office/drawing/2014/main" id="{9C348E25-AFF2-C21C-BC9E-FB1C890B071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75369" y="544570"/>
            <a:ext cx="453983" cy="2751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0DE1A78F-2B5D-7945-5C1D-1EBFC28D4A10}"/>
              </a:ext>
            </a:extLst>
          </p:cNvPr>
          <p:cNvPicPr>
            <a:picLocks noChangeAspect="1"/>
          </p:cNvPicPr>
          <p:nvPr/>
        </p:nvPicPr>
        <p:blipFill>
          <a:blip r:embed="rId9"/>
          <a:stretch>
            <a:fillRect/>
          </a:stretch>
        </p:blipFill>
        <p:spPr>
          <a:xfrm>
            <a:off x="11193385" y="235894"/>
            <a:ext cx="699674" cy="699674"/>
          </a:xfrm>
          <a:prstGeom prst="rect">
            <a:avLst/>
          </a:prstGeom>
        </p:spPr>
      </p:pic>
      <p:sp>
        <p:nvSpPr>
          <p:cNvPr id="2" name="Slide Number Placeholder 1">
            <a:extLst>
              <a:ext uri="{FF2B5EF4-FFF2-40B4-BE49-F238E27FC236}">
                <a16:creationId xmlns:a16="http://schemas.microsoft.com/office/drawing/2014/main" id="{A9EB94AC-0235-E704-474E-453C5C4797C7}"/>
              </a:ext>
            </a:extLst>
          </p:cNvPr>
          <p:cNvSpPr>
            <a:spLocks noGrp="1"/>
          </p:cNvSpPr>
          <p:nvPr>
            <p:ph type="sldNum" idx="12"/>
          </p:nvPr>
        </p:nvSpPr>
        <p:spPr/>
        <p:txBody>
          <a:bodyPr/>
          <a:lstStyle/>
          <a:p>
            <a:fld id="{00000000-1234-1234-1234-123412341234}" type="slidenum">
              <a:rPr lang="en" smtClean="0"/>
              <a:pPr/>
              <a:t>9</a:t>
            </a:fld>
            <a:endParaRPr lang="en-GB"/>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5253</Words>
  <Application>Microsoft Macintosh PowerPoint</Application>
  <PresentationFormat>Widescreen</PresentationFormat>
  <Paragraphs>916</Paragraphs>
  <Slides>59</Slides>
  <Notes>48</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59</vt:i4>
      </vt:variant>
    </vt:vector>
  </HeadingPairs>
  <TitlesOfParts>
    <vt:vector size="80" baseType="lpstr">
      <vt:lpstr>Fira Sans Black</vt:lpstr>
      <vt:lpstr>Microsoft YaHei</vt:lpstr>
      <vt:lpstr>Roboto Bold</vt:lpstr>
      <vt:lpstr>Söhne</vt:lpstr>
      <vt:lpstr>ADLaM Display</vt:lpstr>
      <vt:lpstr>Arial</vt:lpstr>
      <vt:lpstr>Bebas Neue</vt:lpstr>
      <vt:lpstr>Bierstadt Display</vt:lpstr>
      <vt:lpstr>Calibri</vt:lpstr>
      <vt:lpstr>Calibri Light</vt:lpstr>
      <vt:lpstr>Fira Sans Condensed</vt:lpstr>
      <vt:lpstr>Fira Sans Extra Condensed</vt:lpstr>
      <vt:lpstr>Fira Sans Extra Condensed Mediu</vt:lpstr>
      <vt:lpstr>Fira Sans Extra Condensed SemiB</vt:lpstr>
      <vt:lpstr>Fira Sans Extra Condensed SemiBold</vt:lpstr>
      <vt:lpstr>Oswald</vt:lpstr>
      <vt:lpstr>Roboto</vt:lpstr>
      <vt:lpstr>Segoe UI</vt:lpstr>
      <vt:lpstr>Times New Roman</vt:lpstr>
      <vt:lpstr>Trebuchet MS</vt:lpstr>
      <vt:lpstr>1_Office 主题</vt:lpstr>
      <vt:lpstr>PowerPoint Presentation</vt:lpstr>
      <vt:lpstr>PowerPoint Presentation</vt:lpstr>
      <vt:lpstr>PowerPoint Presentation</vt:lpstr>
      <vt:lpstr>PowerPoint Presentation</vt:lpstr>
      <vt:lpstr>Team Introduction</vt:lpstr>
      <vt:lpstr> Team Introduction   Our Consultant &amp; Advisory Panel</vt:lpstr>
      <vt:lpstr>Project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Architecture</vt:lpstr>
      <vt:lpstr>… (Other 3rd party)</vt:lpstr>
      <vt:lpstr>CarbonUX</vt:lpstr>
      <vt:lpstr>PowerPoint Presentation</vt:lpstr>
      <vt:lpstr>PowerPoint Presentation</vt:lpstr>
      <vt:lpstr>PowerPoint Presentation</vt:lpstr>
      <vt:lpstr>Functions</vt:lpstr>
      <vt:lpstr>CarbonAPI</vt:lpstr>
      <vt:lpstr>How it work?</vt:lpstr>
      <vt:lpstr>Welcome, Real Name Authentication, Create account</vt:lpstr>
      <vt:lpstr>Dashboard and Profile</vt:lpstr>
      <vt:lpstr>Claim, Share Carbon Offset Credits</vt:lpstr>
      <vt:lpstr>Chatbot and Statistics</vt:lpstr>
      <vt:lpstr>Forum/ Events (Community)</vt:lpstr>
      <vt:lpstr>Daily Check-in/ Rewards (Incentives)</vt:lpstr>
      <vt:lpstr>Customer Survey, Feedback</vt:lpstr>
      <vt:lpstr>Innovations</vt:lpstr>
      <vt:lpstr>CarbonUX</vt:lpstr>
      <vt:lpstr>#1: Exchange Offset Credit</vt:lpstr>
      <vt:lpstr>#2: Machine Learning</vt:lpstr>
      <vt:lpstr>#3: Gamification and Rewards</vt:lpstr>
      <vt:lpstr>COCCOS better than existing system?</vt:lpstr>
      <vt:lpstr>Business Value</vt:lpstr>
      <vt:lpstr>PowerPoint Presentation</vt:lpstr>
      <vt:lpstr>PowerPoint Presentation</vt:lpstr>
      <vt:lpstr>PowerPoint Presentation</vt:lpstr>
      <vt:lpstr>PowerPoint Presentation</vt:lpstr>
      <vt:lpstr>CarbonUX</vt:lpstr>
      <vt:lpstr>PowerPoint Presentation</vt:lpstr>
      <vt:lpstr>PowerPoint Presentation</vt:lpstr>
      <vt:lpstr>PowerPoint Presentation</vt:lpstr>
      <vt:lpstr>Verification [Survey]</vt:lpstr>
      <vt:lpstr>Demonstration &amp; Follow up plan</vt:lpstr>
      <vt:lpstr>Demonstration</vt:lpstr>
      <vt:lpstr>Demonstration</vt:lpstr>
      <vt:lpstr>Demonstration</vt:lpstr>
      <vt:lpstr>Demonstration</vt:lpstr>
      <vt:lpstr>Follow up plan [Method]</vt:lpstr>
      <vt:lpstr>Follow up plan  [Timeline and phrases]</vt:lpstr>
      <vt:lpstr>Collected feedback  [Up to 16 September 2023]</vt:lpstr>
      <vt:lpstr>Achievements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zhengfangyuan</dc:creator>
  <cp:lastModifiedBy>TAN JING JIE</cp:lastModifiedBy>
  <cp:revision>1</cp:revision>
  <dcterms:created xsi:type="dcterms:W3CDTF">2022-06-07T06:38:16Z</dcterms:created>
  <dcterms:modified xsi:type="dcterms:W3CDTF">2023-10-03T12:20:31Z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(3)LftoVCMvSQtXSxZ8XEmKoFoPhJxpbrA2cDAp4Nn8INQZjTfSSSa7R8abTQ4aQ3bBATL7go3U
XMSKJBWnixWkfFy564hVwbpLbVOSsmOSfT6+PjpsJRHKTrtuZ+vFVrE284f3eJt5RVninesp
zrKDCDIj3m3NnAxdgNbqvqPtFuyzSjF/hn2lqw+4SdLbqN3mHlDdcMmjhD/CbtS9acir4Z5o
EFH/OAIofmgY7u675r</vt:lpwstr>
  </property>
  <property fmtid="{D5CDD505-2E9C-101B-9397-08002B2CF9AE}" pid="3" name="_2015_ms_pID_7253431">
    <vt:lpwstr>d83gj82l9COLNODcT3xOFJW+sMaaAdgfivxjB5lgjzZV2/sHUDS66W
hv7CZXb/1qSLCJAWeEwJHzlps07UnOWg7F+TvVIQ6bswfaHmWjSGYVv/mhaKct2edTNcFFr0
SSZddg9IvW8n5+0m30JmxXI8ZBExGAVOYeLIuyqZxIezGC6JfLOiJO0nUF3nHaf4/Srwqu7Q
3zo/GnT+coJQRI8zfbyPj128IgFZmi1ukznz</vt:lpwstr>
  </property>
  <property fmtid="{D5CDD505-2E9C-101B-9397-08002B2CF9AE}" pid="4" name="_2015_ms_pID_7253432">
    <vt:lpwstr>0Kg+HpujyiH7lbDHkTDEAZo=</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1656050662</vt:lpwstr>
  </property>
</Properties>
</file>